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50292000" cy="26060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026E9A-9AA6-4932-8E54-FEDA0D750A3D}">
  <a:tblStyle styleId="{D4026E9A-9AA6-4932-8E54-FEDA0D750A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718" autoAdjust="0"/>
  </p:normalViewPr>
  <p:slideViewPr>
    <p:cSldViewPr snapToGrid="0">
      <p:cViewPr varScale="1">
        <p:scale>
          <a:sx n="22" d="100"/>
          <a:sy n="22" d="100"/>
        </p:scale>
        <p:origin x="12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0625" y="685800"/>
            <a:ext cx="661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12712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-point-templates.com/presentation-poster-template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650" y="685800"/>
            <a:ext cx="6616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add your presentation notes here. This presentation template for research posters is fully editable so text, graphics and content can be updated to fit your own research needs.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Download more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poster presentation templates</a:t>
            </a:r>
            <a:r>
              <a:rPr lang="en">
                <a:solidFill>
                  <a:schemeClr val="dk1"/>
                </a:solidFill>
              </a:rPr>
              <a:t> from FPPT.com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492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14396" y="3772513"/>
            <a:ext cx="46863300" cy="103998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14350" y="14359567"/>
            <a:ext cx="46863300" cy="40158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6598517" y="23626965"/>
            <a:ext cx="3017700" cy="1994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714350" y="5604367"/>
            <a:ext cx="46863300" cy="99483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714350" y="15971274"/>
            <a:ext cx="46863300" cy="6590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838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 algn="ctr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6598517" y="23626965"/>
            <a:ext cx="3017700" cy="1994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6598517" y="23626965"/>
            <a:ext cx="3017700" cy="1994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0" name="Google Shape;50;p12" descr="logo.png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416" y="904875"/>
            <a:ext cx="5681792" cy="18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14350" y="10897640"/>
            <a:ext cx="46863300" cy="4265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6598517" y="23626965"/>
            <a:ext cx="3017700" cy="1994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714350" y="2254793"/>
            <a:ext cx="46863300" cy="2901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14350" y="5839207"/>
            <a:ext cx="46863300" cy="17309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6598517" y="23626965"/>
            <a:ext cx="3017700" cy="1994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714350" y="2254793"/>
            <a:ext cx="46863300" cy="2901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714350" y="5839207"/>
            <a:ext cx="21999300" cy="17309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6578200" y="5839207"/>
            <a:ext cx="21999300" cy="17309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6598517" y="23626965"/>
            <a:ext cx="3017700" cy="1994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714350" y="2254793"/>
            <a:ext cx="46863300" cy="2901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6598517" y="23626965"/>
            <a:ext cx="3017700" cy="1994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714350" y="2815040"/>
            <a:ext cx="15444000" cy="38289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714350" y="7040640"/>
            <a:ext cx="15444000" cy="161088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marL="457200" lvl="0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6598517" y="23626965"/>
            <a:ext cx="3017700" cy="1994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696375" y="2280760"/>
            <a:ext cx="35022900" cy="207267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6598517" y="23626965"/>
            <a:ext cx="3017700" cy="1994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5146000" y="-633"/>
            <a:ext cx="25146000" cy="260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460250" y="6248087"/>
            <a:ext cx="22248600" cy="75102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460250" y="14202246"/>
            <a:ext cx="22248600" cy="62580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7167250" y="3668647"/>
            <a:ext cx="21103500" cy="187218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6598517" y="23626965"/>
            <a:ext cx="3017700" cy="1994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714350" y="21434914"/>
            <a:ext cx="32993400" cy="30660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6598517" y="23626965"/>
            <a:ext cx="3017700" cy="1994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14350" y="2254793"/>
            <a:ext cx="46863300" cy="29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14350" y="5839207"/>
            <a:ext cx="46863300" cy="17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/>
          <a:lstStyle>
            <a:lvl1pPr marL="457200" lvl="0" indent="-838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marL="914400" lvl="1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marL="1371600" lvl="2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marL="1828800" lvl="3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marL="2286000" lvl="4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marL="2743200" lvl="5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marL="3200400" lvl="6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marL="3657600" lvl="7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marL="4114800" lvl="8" indent="-704850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6598517" y="23626965"/>
            <a:ext cx="3017700" cy="19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8080937" y="722079"/>
            <a:ext cx="41189203" cy="3412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/>
          <p:nvPr/>
        </p:nvSpPr>
        <p:spPr>
          <a:xfrm>
            <a:off x="2052674" y="721960"/>
            <a:ext cx="5758500" cy="387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7216695" y="4328990"/>
            <a:ext cx="15903600" cy="2098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8" name="Google Shape;58;p13"/>
          <p:cNvSpPr/>
          <p:nvPr/>
        </p:nvSpPr>
        <p:spPr>
          <a:xfrm>
            <a:off x="1047076" y="4318146"/>
            <a:ext cx="15903600" cy="2098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13"/>
          <p:cNvSpPr/>
          <p:nvPr/>
        </p:nvSpPr>
        <p:spPr>
          <a:xfrm>
            <a:off x="33366724" y="4318146"/>
            <a:ext cx="15903600" cy="2098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8836633" y="593758"/>
            <a:ext cx="33467700" cy="119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8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FarmAid – AYUDA A AGRICULTORES</a:t>
            </a:r>
            <a:endParaRPr sz="8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8535756" y="2619150"/>
            <a:ext cx="139005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D0E0E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D0E0E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D0E0E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047076" y="25048919"/>
            <a:ext cx="15903600" cy="3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7216695" y="25048919"/>
            <a:ext cx="15903600" cy="3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3361222" y="25048919"/>
            <a:ext cx="15903600" cy="3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337801" y="5225942"/>
            <a:ext cx="117858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1. INTRODUCCIÓN</a:t>
            </a:r>
            <a:endParaRPr sz="5400" b="1" dirty="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38536" y="6188577"/>
            <a:ext cx="14189698" cy="587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endParaRPr sz="3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038536" y="21560638"/>
            <a:ext cx="14051215" cy="266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3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4683639" y="14855540"/>
            <a:ext cx="117858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3. CONCLUSIONES</a:t>
            </a:r>
            <a:endParaRPr sz="5400" b="1" dirty="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4683639" y="5949031"/>
            <a:ext cx="13258765" cy="388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4683639" y="19537019"/>
            <a:ext cx="12488315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4.  REFERENCIAS BIBLIOGRÁFICAS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4362771" y="4765261"/>
            <a:ext cx="13900500" cy="906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es-ES" sz="3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1027211" y="722079"/>
            <a:ext cx="755700" cy="3412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8778A1-3FBA-4EA6-9102-2832276EE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454" y="570043"/>
            <a:ext cx="3900020" cy="390002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50B32C9-A494-417D-867D-6E900F396875}"/>
              </a:ext>
            </a:extLst>
          </p:cNvPr>
          <p:cNvSpPr/>
          <p:nvPr/>
        </p:nvSpPr>
        <p:spPr>
          <a:xfrm>
            <a:off x="8836633" y="2057526"/>
            <a:ext cx="37189314" cy="724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4000" dirty="0"/>
              <a:t>CASTRO GUTIERREZ EVELING </a:t>
            </a:r>
            <a:endParaRPr lang="es-CO" sz="4000" dirty="0"/>
          </a:p>
        </p:txBody>
      </p:sp>
      <p:sp>
        <p:nvSpPr>
          <p:cNvPr id="34" name="Google Shape;71;p13">
            <a:extLst>
              <a:ext uri="{FF2B5EF4-FFF2-40B4-BE49-F238E27FC236}">
                <a16:creationId xmlns:a16="http://schemas.microsoft.com/office/drawing/2014/main" id="{3EE475E1-C697-46EB-A7D9-4B5B09AEBF11}"/>
              </a:ext>
            </a:extLst>
          </p:cNvPr>
          <p:cNvSpPr txBox="1"/>
          <p:nvPr/>
        </p:nvSpPr>
        <p:spPr>
          <a:xfrm>
            <a:off x="18315334" y="4831579"/>
            <a:ext cx="10549362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2. MATERIALES Y MÉTODOS</a:t>
            </a:r>
            <a:endParaRPr sz="5400" b="1" dirty="0">
              <a:solidFill>
                <a:srgbClr val="66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0EE4B50-9DE4-4871-9B83-D8BCB6E4E4E0}"/>
              </a:ext>
            </a:extLst>
          </p:cNvPr>
          <p:cNvSpPr/>
          <p:nvPr/>
        </p:nvSpPr>
        <p:spPr>
          <a:xfrm>
            <a:off x="21394412" y="16198987"/>
            <a:ext cx="7195501" cy="800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>
                <a:solidFill>
                  <a:schemeClr val="tx1"/>
                </a:solidFill>
                <a:latin typeface="Droid Serif"/>
              </a:rPr>
              <a:t>Figura 2: Modelo de aplicación móvil y Página Web</a:t>
            </a:r>
          </a:p>
          <a:p>
            <a:pPr algn="ctr"/>
            <a:r>
              <a:rPr lang="es-PE" sz="2400" dirty="0">
                <a:solidFill>
                  <a:schemeClr val="tx1"/>
                </a:solidFill>
                <a:latin typeface="Droid Serif"/>
              </a:rPr>
              <a:t>Fuente: Elaboración propia</a:t>
            </a:r>
            <a:endParaRPr lang="es-CO" sz="2400" dirty="0">
              <a:solidFill>
                <a:schemeClr val="tx1"/>
              </a:solidFill>
              <a:latin typeface="Droid Serif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6BE6327-DDCA-466B-9B48-B070FDD04211}"/>
              </a:ext>
            </a:extLst>
          </p:cNvPr>
          <p:cNvSpPr/>
          <p:nvPr/>
        </p:nvSpPr>
        <p:spPr>
          <a:xfrm>
            <a:off x="8836633" y="2688208"/>
            <a:ext cx="37189314" cy="724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4000">
                <a:solidFill>
                  <a:schemeClr val="bg1"/>
                </a:solidFill>
              </a:rPr>
              <a:t>ecastrog</a:t>
            </a:r>
            <a:r>
              <a:rPr lang="es-CO" sz="4000" dirty="0">
                <a:solidFill>
                  <a:schemeClr val="bg1"/>
                </a:solidFill>
              </a:rPr>
              <a:t>@ucsm.edu.pe 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6CAC954F-8F0D-4706-89C4-892185599BB0}"/>
              </a:ext>
            </a:extLst>
          </p:cNvPr>
          <p:cNvSpPr/>
          <p:nvPr/>
        </p:nvSpPr>
        <p:spPr>
          <a:xfrm>
            <a:off x="2820079" y="18802195"/>
            <a:ext cx="5929360" cy="577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>
                <a:solidFill>
                  <a:schemeClr val="tx1"/>
                </a:solidFill>
                <a:latin typeface="Droid Serif"/>
              </a:rPr>
              <a:t>Figura 1: Distribución área cultivada-no cultivada, [6]</a:t>
            </a:r>
          </a:p>
        </p:txBody>
      </p:sp>
      <p:pic>
        <p:nvPicPr>
          <p:cNvPr id="9" name="Imagen 8" descr="Engranajes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09075" y="12761573"/>
            <a:ext cx="5979396" cy="5979396"/>
          </a:xfrm>
          <a:prstGeom prst="rect">
            <a:avLst/>
          </a:prstGeom>
        </p:spPr>
      </p:pic>
      <p:sp>
        <p:nvSpPr>
          <p:cNvPr id="41" name="Google Shape;69;p13"/>
          <p:cNvSpPr txBox="1"/>
          <p:nvPr/>
        </p:nvSpPr>
        <p:spPr>
          <a:xfrm>
            <a:off x="18145465" y="18328164"/>
            <a:ext cx="14189698" cy="587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s-ES" sz="32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.</a:t>
            </a:r>
            <a:endParaRPr sz="3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6" name="Google Shape;72;p13"/>
          <p:cNvSpPr txBox="1"/>
          <p:nvPr/>
        </p:nvSpPr>
        <p:spPr>
          <a:xfrm>
            <a:off x="18195548" y="5395077"/>
            <a:ext cx="14051215" cy="229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s-PE" sz="3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1" name="Imagen 10" descr="Tendencia descendent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637498" y="9768860"/>
            <a:ext cx="3203103" cy="3203103"/>
          </a:xfrm>
          <a:prstGeom prst="rect">
            <a:avLst/>
          </a:prstGeom>
        </p:spPr>
      </p:pic>
      <p:pic>
        <p:nvPicPr>
          <p:cNvPr id="12" name="Imagen 11" descr="Gráfico de barras RTL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2159005" y="9651404"/>
            <a:ext cx="2862020" cy="286202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57151" y="13427869"/>
            <a:ext cx="5229225" cy="255732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E2D64D-26AE-4E4B-A2A6-B64A53C4E3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746698" y="811922"/>
            <a:ext cx="5518091" cy="3187173"/>
          </a:xfrm>
          <a:prstGeom prst="rect">
            <a:avLst/>
          </a:prstGeom>
        </p:spPr>
      </p:pic>
      <p:sp>
        <p:nvSpPr>
          <p:cNvPr id="42" name="Google Shape;80;p13">
            <a:extLst>
              <a:ext uri="{FF2B5EF4-FFF2-40B4-BE49-F238E27FC236}">
                <a16:creationId xmlns:a16="http://schemas.microsoft.com/office/drawing/2014/main" id="{D2B48737-370E-A948-8239-6C7165AF30E7}"/>
              </a:ext>
            </a:extLst>
          </p:cNvPr>
          <p:cNvSpPr txBox="1"/>
          <p:nvPr/>
        </p:nvSpPr>
        <p:spPr>
          <a:xfrm>
            <a:off x="36188666" y="20948308"/>
            <a:ext cx="8775746" cy="388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es-ES" sz="32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98</Words>
  <Application>Microsoft Office PowerPoint</Application>
  <PresentationFormat>Personalizado</PresentationFormat>
  <Paragraphs>21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Droid Serif</vt:lpstr>
      <vt:lpstr>Oswald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Javier Angulo</cp:lastModifiedBy>
  <cp:revision>67</cp:revision>
  <dcterms:modified xsi:type="dcterms:W3CDTF">2024-06-06T21:12:15Z</dcterms:modified>
</cp:coreProperties>
</file>