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86" y="2343135"/>
            <a:ext cx="8229600" cy="57761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Investing </a:t>
            </a:r>
            <a:r>
              <a:rPr sz="3600" b="1" dirty="0">
                <a:latin typeface="+mn-lt"/>
              </a:rPr>
              <a:t>Dashboard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42CF84-027E-426A-BB13-AC9A2E6447CF}"/>
              </a:ext>
            </a:extLst>
          </p:cNvPr>
          <p:cNvSpPr/>
          <p:nvPr/>
        </p:nvSpPr>
        <p:spPr>
          <a:xfrm>
            <a:off x="291547" y="5257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Выполнил:</a:t>
            </a:r>
          </a:p>
          <a:p>
            <a:r>
              <a:rPr lang="ru-RU" sz="2400" dirty="0"/>
              <a:t>Андриенко Коля,</a:t>
            </a:r>
          </a:p>
          <a:p>
            <a:r>
              <a:rPr lang="ru-RU" sz="2400" dirty="0"/>
              <a:t>ЯНДЕКС ЛИЦЕЙ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44F62B0-E99B-484A-8CF6-DBE995BEA58B}"/>
              </a:ext>
            </a:extLst>
          </p:cNvPr>
          <p:cNvSpPr/>
          <p:nvPr/>
        </p:nvSpPr>
        <p:spPr>
          <a:xfrm>
            <a:off x="3394237" y="2920753"/>
            <a:ext cx="27638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Презентация проекта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latin typeface="Arial"/>
              </a:rP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47103" cy="18976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Цель</a:t>
            </a:r>
            <a:r>
              <a:rPr sz="1800" b="0" dirty="0">
                <a:latin typeface="Arial"/>
              </a:rPr>
              <a:t>: </a:t>
            </a:r>
            <a:r>
              <a:rPr sz="1800" b="0" dirty="0" err="1">
                <a:latin typeface="Arial"/>
              </a:rPr>
              <a:t>разработка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системы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мониторинга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акций</a:t>
            </a:r>
            <a:r>
              <a:rPr sz="1800" b="0" dirty="0">
                <a:latin typeface="Arial"/>
              </a:rPr>
              <a:t> </a:t>
            </a:r>
            <a:r>
              <a:rPr lang="ru-RU" sz="1800" b="0" dirty="0">
                <a:latin typeface="Arial"/>
              </a:rPr>
              <a:t>через </a:t>
            </a:r>
            <a:r>
              <a:rPr sz="1800" b="0" dirty="0">
                <a:latin typeface="Arial"/>
              </a:rPr>
              <a:t>Tinkoff Invest API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Пользователь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может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просматривать</a:t>
            </a:r>
            <a:r>
              <a:rPr sz="1800" b="0" dirty="0">
                <a:latin typeface="Arial"/>
              </a:rPr>
              <a:t> и </a:t>
            </a:r>
            <a:r>
              <a:rPr sz="1800" b="0" dirty="0" err="1">
                <a:latin typeface="Arial"/>
              </a:rPr>
              <a:t>обновлять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информацию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об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акциях</a:t>
            </a:r>
            <a:endParaRPr sz="1800" b="0" dirty="0">
              <a:latin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Система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подключается</a:t>
            </a:r>
            <a:r>
              <a:rPr sz="1800" b="0" dirty="0">
                <a:latin typeface="Arial"/>
              </a:rPr>
              <a:t> к</a:t>
            </a:r>
            <a:r>
              <a:rPr lang="ru-RU" sz="1800" b="0" dirty="0">
                <a:latin typeface="Arial"/>
              </a:rPr>
              <a:t> бирже через</a:t>
            </a:r>
            <a:r>
              <a:rPr sz="1800" b="0" dirty="0">
                <a:latin typeface="Arial"/>
              </a:rPr>
              <a:t> API,</a:t>
            </a:r>
            <a:r>
              <a:rPr lang="ru-RU" sz="1800" b="0" dirty="0">
                <a:latin typeface="Arial"/>
              </a:rPr>
              <a:t> получает данные об акциях, </a:t>
            </a:r>
            <a:r>
              <a:rPr sz="1800" b="0" dirty="0" err="1">
                <a:latin typeface="Arial"/>
              </a:rPr>
              <a:t>строит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графики</a:t>
            </a:r>
            <a:r>
              <a:rPr sz="1800" b="0" dirty="0">
                <a:latin typeface="Arial"/>
              </a:rPr>
              <a:t> и </a:t>
            </a:r>
            <a:r>
              <a:rPr lang="ru-RU" sz="1800" b="0" dirty="0">
                <a:latin typeface="Arial"/>
              </a:rPr>
              <a:t>со</a:t>
            </a:r>
            <a:r>
              <a:rPr sz="1800" b="0" dirty="0" err="1">
                <a:latin typeface="Arial"/>
              </a:rPr>
              <a:t>хран</a:t>
            </a:r>
            <a:r>
              <a:rPr lang="ru-RU" sz="1800" b="0" dirty="0" err="1">
                <a:latin typeface="Arial"/>
              </a:rPr>
              <a:t>яет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данные</a:t>
            </a:r>
            <a:r>
              <a:rPr sz="1800" b="0" dirty="0">
                <a:latin typeface="Arial"/>
              </a:rPr>
              <a:t> в SQLite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44"/>
            <a:ext cx="8229600" cy="391187"/>
          </a:xfrm>
        </p:spPr>
        <p:txBody>
          <a:bodyPr>
            <a:normAutofit fontScale="90000"/>
          </a:bodyPr>
          <a:lstStyle/>
          <a:p>
            <a:r>
              <a:rPr sz="2800" b="1" dirty="0" err="1">
                <a:latin typeface="Arial"/>
              </a:rPr>
              <a:t>Дерево</a:t>
            </a:r>
            <a:r>
              <a:rPr sz="2800" b="1" dirty="0">
                <a:latin typeface="Arial"/>
              </a:rPr>
              <a:t> </a:t>
            </a:r>
            <a:r>
              <a:rPr sz="2800" b="1" dirty="0" err="1">
                <a:latin typeface="Arial"/>
              </a:rPr>
              <a:t>проекта</a:t>
            </a:r>
            <a:endParaRPr sz="2800" b="1" dirty="0">
              <a:latin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787495-5DAD-4477-94FD-41C326016245}"/>
              </a:ext>
            </a:extLst>
          </p:cNvPr>
          <p:cNvSpPr/>
          <p:nvPr/>
        </p:nvSpPr>
        <p:spPr>
          <a:xfrm>
            <a:off x="457200" y="674400"/>
            <a:ext cx="8913181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investing_dashboard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/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├── 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app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/                           # Основной пакет приложения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__</a:t>
            </a: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init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__.</a:t>
            </a: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py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                # Инициализация приложения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routes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py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                  # Основные маршруты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models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py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                  # </a:t>
            </a: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SQLAlchemy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-модели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forms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py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                   # Формы 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Flask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-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WTF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</a:t>
            </a: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api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_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client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r>
              <a:rPr lang="en-US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py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              # Получение биржевых данных через </a:t>
            </a:r>
            <a:r>
              <a:rPr lang="en-US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TINKOFF API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utils.py                   # Вспомогательные функции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</a:t>
            </a:r>
            <a:r>
              <a:rPr lang="ru-RU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templates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/                 # HTML-шаблоны Jinja2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└── </a:t>
            </a:r>
            <a:r>
              <a:rPr lang="ru-RU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static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/                    # CSS, JS, изображения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├── </a:t>
            </a:r>
            <a:r>
              <a:rPr lang="ru-RU" sz="1400" kern="0" dirty="0" err="1">
                <a:ea typeface="Times New Roman" panose="02020603050405020304" pitchFamily="18" charset="0"/>
                <a:cs typeface="Tahoma" panose="020B0604030504040204" pitchFamily="34" charset="0"/>
              </a:rPr>
              <a:t>auth</a:t>
            </a: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/                          # Аутентификация и регистрация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routes.py                  # Обработка регистрации и входа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├── forms.py                   # Формы регистрации и входа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   └── models.py                  # Модель пользователя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│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├── config.py                      # Конфигурация проекта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├── run.py                         # Запуск приложения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├── requirements.txt               # Зависимости проекта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ru-RU" sz="1400" kern="0" dirty="0">
                <a:ea typeface="Times New Roman" panose="02020603050405020304" pitchFamily="18" charset="0"/>
                <a:cs typeface="Tahoma" panose="020B0604030504040204" pitchFamily="34" charset="0"/>
              </a:rPr>
              <a:t>└── README.md                      # Документация</a:t>
            </a:r>
            <a:endParaRPr lang="ru-RU" sz="1400" kern="150" dirty="0">
              <a:ea typeface="Andale Sans UI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latin typeface="Arial"/>
              </a:rPr>
              <a:t>Основной функционал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Регистрация</a:t>
            </a:r>
            <a:r>
              <a:rPr sz="1800" b="0" dirty="0">
                <a:latin typeface="Arial"/>
              </a:rPr>
              <a:t>/</a:t>
            </a:r>
            <a:r>
              <a:rPr sz="1800" b="0" dirty="0" err="1">
                <a:latin typeface="Arial"/>
              </a:rPr>
              <a:t>авторизация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пользователей</a:t>
            </a:r>
            <a:endParaRPr sz="1800" b="0" dirty="0">
              <a:latin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Получение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списка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акций</a:t>
            </a:r>
            <a:r>
              <a:rPr sz="1800" b="0" dirty="0">
                <a:latin typeface="Arial"/>
              </a:rPr>
              <a:t> с Tinkoff API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Хранение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данных</a:t>
            </a:r>
            <a:r>
              <a:rPr sz="1800" b="0" dirty="0">
                <a:latin typeface="Arial"/>
              </a:rPr>
              <a:t> по </a:t>
            </a:r>
            <a:r>
              <a:rPr sz="1800" b="0" dirty="0" err="1">
                <a:latin typeface="Arial"/>
              </a:rPr>
              <a:t>акциям</a:t>
            </a:r>
            <a:r>
              <a:rPr sz="1800" b="0" dirty="0">
                <a:latin typeface="Arial"/>
              </a:rPr>
              <a:t> (FIGI, ISIN, </a:t>
            </a:r>
            <a:r>
              <a:rPr sz="1800" b="0" dirty="0" err="1">
                <a:latin typeface="Arial"/>
              </a:rPr>
              <a:t>тикер</a:t>
            </a:r>
            <a:r>
              <a:rPr sz="1800" b="0" dirty="0">
                <a:latin typeface="Arial"/>
              </a:rPr>
              <a:t>, </a:t>
            </a:r>
            <a:r>
              <a:rPr sz="1800" b="0" dirty="0" err="1">
                <a:latin typeface="Arial"/>
              </a:rPr>
              <a:t>валюта</a:t>
            </a:r>
            <a:r>
              <a:rPr sz="1800" b="0" dirty="0">
                <a:latin typeface="Arial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Автоматическое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обновление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цен</a:t>
            </a:r>
            <a:r>
              <a:rPr sz="1800" b="0" dirty="0">
                <a:latin typeface="Arial"/>
              </a:rPr>
              <a:t> (</a:t>
            </a:r>
            <a:r>
              <a:rPr sz="1800" b="0" dirty="0" err="1">
                <a:latin typeface="Arial"/>
              </a:rPr>
              <a:t>каждые</a:t>
            </a:r>
            <a:r>
              <a:rPr sz="1800" b="0" dirty="0">
                <a:latin typeface="Arial"/>
              </a:rPr>
              <a:t> 5 </a:t>
            </a:r>
            <a:r>
              <a:rPr sz="1800" b="0" dirty="0" err="1">
                <a:latin typeface="Arial"/>
              </a:rPr>
              <a:t>минут</a:t>
            </a:r>
            <a:r>
              <a:rPr sz="1800" b="0" dirty="0">
                <a:latin typeface="Arial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Построение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графиков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цен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за</a:t>
            </a:r>
            <a:r>
              <a:rPr sz="1800" b="0" dirty="0">
                <a:latin typeface="Arial"/>
              </a:rPr>
              <a:t> 90 </a:t>
            </a:r>
            <a:r>
              <a:rPr sz="1800" b="0" dirty="0" err="1">
                <a:latin typeface="Arial"/>
              </a:rPr>
              <a:t>дней</a:t>
            </a:r>
            <a:r>
              <a:rPr sz="1800" b="0" dirty="0">
                <a:latin typeface="Arial"/>
              </a:rPr>
              <a:t> (</a:t>
            </a:r>
            <a:r>
              <a:rPr lang="ru-RU" sz="1800" b="0" dirty="0">
                <a:latin typeface="Arial"/>
              </a:rPr>
              <a:t>с помощью </a:t>
            </a:r>
            <a:r>
              <a:rPr sz="1800" b="0" dirty="0" err="1">
                <a:latin typeface="Arial"/>
              </a:rPr>
              <a:t>Plotly</a:t>
            </a:r>
            <a:r>
              <a:rPr sz="1800" b="0" dirty="0">
                <a:latin typeface="Arial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latin typeface="Arial"/>
              </a:rPr>
              <a:t>База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>
                <a:latin typeface="Arial"/>
              </a:rPr>
              <a:t>users  – </a:t>
            </a:r>
            <a:r>
              <a:rPr sz="1800" b="0" dirty="0" err="1">
                <a:latin typeface="Arial"/>
              </a:rPr>
              <a:t>учётные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записи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пользователей</a:t>
            </a:r>
            <a:endParaRPr sz="1800" b="0" dirty="0">
              <a:latin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>
                <a:latin typeface="Arial"/>
              </a:rPr>
              <a:t>shares – </a:t>
            </a:r>
            <a:r>
              <a:rPr sz="1800" b="0" dirty="0" err="1">
                <a:latin typeface="Arial"/>
              </a:rPr>
              <a:t>информация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об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акциях</a:t>
            </a:r>
            <a:r>
              <a:rPr lang="ru-RU" sz="1800" dirty="0">
                <a:latin typeface="Arial"/>
              </a:rPr>
              <a:t> (</a:t>
            </a:r>
            <a:r>
              <a:rPr lang="en-US" sz="1800" b="0" dirty="0" err="1">
                <a:latin typeface="Arial"/>
              </a:rPr>
              <a:t>figi</a:t>
            </a:r>
            <a:r>
              <a:rPr lang="en-US" sz="1800" b="0" dirty="0">
                <a:latin typeface="Arial"/>
              </a:rPr>
              <a:t>, </a:t>
            </a:r>
            <a:r>
              <a:rPr lang="en-US" sz="1800" b="0" dirty="0" err="1">
                <a:latin typeface="Arial"/>
              </a:rPr>
              <a:t>isin</a:t>
            </a:r>
            <a:r>
              <a:rPr lang="en-US" sz="1800" b="0" dirty="0">
                <a:latin typeface="Arial"/>
              </a:rPr>
              <a:t>, name, ticker, currency, </a:t>
            </a:r>
            <a:r>
              <a:rPr lang="en-US" sz="1800" b="0" dirty="0" err="1">
                <a:latin typeface="Arial"/>
              </a:rPr>
              <a:t>uid</a:t>
            </a:r>
            <a:r>
              <a:rPr lang="en-US" sz="1800" b="0" dirty="0">
                <a:latin typeface="Arial"/>
              </a:rPr>
              <a:t>, </a:t>
            </a:r>
            <a:r>
              <a:rPr lang="en-US" sz="1800" b="0" dirty="0" err="1">
                <a:latin typeface="Arial"/>
              </a:rPr>
              <a:t>last_price</a:t>
            </a:r>
            <a:r>
              <a:rPr lang="en-US" sz="1800" b="0" dirty="0">
                <a:latin typeface="Arial"/>
              </a:rPr>
              <a:t>, trend</a:t>
            </a:r>
            <a:r>
              <a:rPr lang="ru-RU" sz="1800" b="0" dirty="0">
                <a:latin typeface="Arial"/>
              </a:rPr>
              <a:t>)</a:t>
            </a:r>
            <a:endParaRPr lang="en-US" sz="1800" b="0" dirty="0">
              <a:latin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>
                <a:latin typeface="Arial"/>
              </a:rPr>
              <a:t>ORM: </a:t>
            </a:r>
            <a:r>
              <a:rPr sz="1800" b="0" dirty="0" err="1">
                <a:latin typeface="Arial"/>
              </a:rPr>
              <a:t>SQLAlchemy</a:t>
            </a:r>
            <a:endParaRPr sz="1800" b="0" dirty="0">
              <a:latin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База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данных</a:t>
            </a:r>
            <a:r>
              <a:rPr sz="1800" b="0" dirty="0">
                <a:latin typeface="Arial"/>
              </a:rPr>
              <a:t>: SQLite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 dirty="0" err="1">
                <a:latin typeface="Arial"/>
              </a:rPr>
              <a:t>Интерфейс</a:t>
            </a:r>
            <a:r>
              <a:rPr sz="2800" b="1" dirty="0">
                <a:latin typeface="Arial"/>
              </a:rPr>
              <a:t> и </a:t>
            </a:r>
            <a:r>
              <a:rPr sz="2800" b="1" dirty="0" err="1">
                <a:latin typeface="Arial"/>
              </a:rPr>
              <a:t>визуализация</a:t>
            </a:r>
            <a:endParaRPr sz="28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Страницы</a:t>
            </a:r>
            <a:r>
              <a:rPr sz="1800" b="0" dirty="0">
                <a:latin typeface="Arial"/>
              </a:rPr>
              <a:t>: </a:t>
            </a:r>
            <a:r>
              <a:rPr sz="1800" b="0" dirty="0" err="1">
                <a:latin typeface="Arial"/>
              </a:rPr>
              <a:t>вход</a:t>
            </a:r>
            <a:r>
              <a:rPr sz="1800" b="0" dirty="0">
                <a:latin typeface="Arial"/>
              </a:rPr>
              <a:t>, </a:t>
            </a:r>
            <a:r>
              <a:rPr sz="1800" b="0" dirty="0" err="1">
                <a:latin typeface="Arial"/>
              </a:rPr>
              <a:t>регистрация</a:t>
            </a:r>
            <a:r>
              <a:rPr sz="1800" b="0" dirty="0">
                <a:latin typeface="Arial"/>
              </a:rPr>
              <a:t>, </a:t>
            </a:r>
            <a:r>
              <a:rPr sz="1800" b="0" dirty="0" err="1">
                <a:latin typeface="Arial"/>
              </a:rPr>
              <a:t>список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акций</a:t>
            </a:r>
            <a:r>
              <a:rPr sz="1800" b="0" dirty="0">
                <a:latin typeface="Arial"/>
              </a:rPr>
              <a:t>, </a:t>
            </a:r>
            <a:r>
              <a:rPr sz="1800" b="0" dirty="0" err="1">
                <a:latin typeface="Arial"/>
              </a:rPr>
              <a:t>графики</a:t>
            </a:r>
            <a:r>
              <a:rPr sz="1800" b="0" dirty="0">
                <a:latin typeface="Arial"/>
              </a:rPr>
              <a:t>, </a:t>
            </a:r>
            <a:r>
              <a:rPr sz="1800" b="0" dirty="0" err="1">
                <a:latin typeface="Arial"/>
              </a:rPr>
              <a:t>редактирование</a:t>
            </a:r>
            <a:endParaRPr sz="1800" b="0" dirty="0">
              <a:latin typeface="Arial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Валидация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данных</a:t>
            </a:r>
            <a:r>
              <a:rPr sz="1800" b="0" dirty="0">
                <a:latin typeface="Arial"/>
              </a:rPr>
              <a:t> </a:t>
            </a:r>
            <a:r>
              <a:rPr lang="ru-RU" sz="1800" b="0" dirty="0">
                <a:latin typeface="Arial"/>
              </a:rPr>
              <a:t>осуществляется </a:t>
            </a:r>
            <a:r>
              <a:rPr sz="1800" b="0" dirty="0" err="1">
                <a:latin typeface="Arial"/>
              </a:rPr>
              <a:t>через</a:t>
            </a:r>
            <a:r>
              <a:rPr sz="1800" b="0" dirty="0">
                <a:latin typeface="Arial"/>
              </a:rPr>
              <a:t> Flask-WTF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800" b="0" dirty="0">
                <a:latin typeface="Arial"/>
              </a:rPr>
              <a:t>Построение </a:t>
            </a:r>
            <a:r>
              <a:rPr sz="1800" b="0" dirty="0" err="1">
                <a:latin typeface="Arial"/>
              </a:rPr>
              <a:t>график</a:t>
            </a:r>
            <a:r>
              <a:rPr lang="ru-RU" sz="1800" b="0" dirty="0" err="1">
                <a:latin typeface="Arial"/>
              </a:rPr>
              <a:t>ов</a:t>
            </a:r>
            <a:r>
              <a:rPr sz="1800" b="0" dirty="0">
                <a:latin typeface="Arial"/>
              </a:rPr>
              <a:t>: Plotly.js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sz="1800" b="0" dirty="0" err="1">
                <a:latin typeface="Arial"/>
              </a:rPr>
              <a:t>Стилизация</a:t>
            </a:r>
            <a:r>
              <a:rPr sz="1800" b="0" dirty="0">
                <a:latin typeface="Arial"/>
              </a:rPr>
              <a:t> </a:t>
            </a:r>
            <a:r>
              <a:rPr lang="ru-RU" sz="1800" b="0" dirty="0">
                <a:latin typeface="Arial"/>
              </a:rPr>
              <a:t>с помощью </a:t>
            </a:r>
            <a:r>
              <a:rPr sz="1800" b="0" dirty="0">
                <a:latin typeface="Arial"/>
              </a:rPr>
              <a:t>Bootstrap, </a:t>
            </a:r>
            <a:r>
              <a:rPr sz="1800" b="0" dirty="0" err="1">
                <a:latin typeface="Arial"/>
              </a:rPr>
              <a:t>шаблоны</a:t>
            </a:r>
            <a:r>
              <a:rPr lang="ru-RU" sz="1800" b="0" dirty="0">
                <a:latin typeface="Arial"/>
              </a:rPr>
              <a:t> на</a:t>
            </a:r>
            <a:r>
              <a:rPr sz="1800" b="0" dirty="0">
                <a:latin typeface="Arial"/>
              </a:rPr>
              <a:t> Jinja2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latin typeface="Arial"/>
              </a:rP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0" dirty="0">
                <a:latin typeface="Arial"/>
              </a:rPr>
              <a:t>В результате получился </a:t>
            </a:r>
            <a:r>
              <a:rPr lang="ru-RU" sz="1800" dirty="0">
                <a:latin typeface="Arial"/>
              </a:rPr>
              <a:t>р</a:t>
            </a:r>
            <a:r>
              <a:rPr sz="1800" b="0" dirty="0" err="1">
                <a:latin typeface="Arial"/>
              </a:rPr>
              <a:t>абочий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веб-сервис</a:t>
            </a:r>
            <a:r>
              <a:rPr sz="1800" b="0" dirty="0">
                <a:latin typeface="Arial"/>
              </a:rPr>
              <a:t> с </a:t>
            </a:r>
            <a:r>
              <a:rPr sz="1800" b="0" dirty="0" err="1">
                <a:latin typeface="Arial"/>
              </a:rPr>
              <a:t>подключением</a:t>
            </a:r>
            <a:r>
              <a:rPr sz="1800" b="0" dirty="0">
                <a:latin typeface="Arial"/>
              </a:rPr>
              <a:t> к</a:t>
            </a:r>
            <a:r>
              <a:rPr lang="ru-RU" sz="1800" b="0" dirty="0">
                <a:latin typeface="Arial"/>
              </a:rPr>
              <a:t> бирже через</a:t>
            </a:r>
            <a:r>
              <a:rPr sz="1800" b="0" dirty="0">
                <a:latin typeface="Arial"/>
              </a:rPr>
              <a:t> Tinkoff Invest API</a:t>
            </a:r>
            <a:r>
              <a:rPr lang="ru-RU" sz="1800" b="0" dirty="0">
                <a:latin typeface="Arial"/>
              </a:rPr>
              <a:t>. Сервис обеспечивает визуализацию данных и их а</a:t>
            </a:r>
            <a:r>
              <a:rPr sz="1800" b="0" dirty="0" err="1">
                <a:latin typeface="Arial"/>
              </a:rPr>
              <a:t>втоматическое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обновление</a:t>
            </a:r>
            <a:r>
              <a:rPr sz="1800" b="0" dirty="0">
                <a:latin typeface="Arial"/>
              </a:rPr>
              <a:t> </a:t>
            </a:r>
            <a:r>
              <a:rPr lang="ru-RU" sz="1800" dirty="0">
                <a:latin typeface="Arial"/>
              </a:rPr>
              <a:t>с помощью </a:t>
            </a:r>
            <a:r>
              <a:rPr lang="en-US" sz="1800" dirty="0" err="1">
                <a:latin typeface="Arial"/>
              </a:rPr>
              <a:t>APScheduler</a:t>
            </a:r>
            <a:r>
              <a:rPr lang="ru-RU" sz="1800" dirty="0">
                <a:latin typeface="Arial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800" b="0" dirty="0" err="1">
                <a:latin typeface="Arial"/>
              </a:rPr>
              <a:t>Возможные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улучшения</a:t>
            </a:r>
            <a:r>
              <a:rPr sz="1800" b="0" dirty="0">
                <a:latin typeface="Arial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latin typeface="Arial"/>
              </a:rPr>
              <a:t>Реализовать возможность сравнения динамики нескольких </a:t>
            </a:r>
            <a:r>
              <a:rPr lang="ru-RU" sz="1800" dirty="0" err="1">
                <a:latin typeface="Arial"/>
              </a:rPr>
              <a:t>акци</a:t>
            </a:r>
            <a:endParaRPr lang="en-US" sz="1800" dirty="0">
              <a:latin typeface="Arial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latin typeface="Arial"/>
              </a:rPr>
              <a:t>Добавить п</a:t>
            </a:r>
            <a:r>
              <a:rPr sz="1800" b="0" dirty="0" err="1">
                <a:latin typeface="Arial"/>
              </a:rPr>
              <a:t>ользовательские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метки</a:t>
            </a:r>
            <a:r>
              <a:rPr sz="1800" b="0" dirty="0">
                <a:latin typeface="Arial"/>
              </a:rPr>
              <a:t> и </a:t>
            </a:r>
            <a:r>
              <a:rPr sz="1800" b="0" dirty="0" err="1">
                <a:latin typeface="Arial"/>
              </a:rPr>
              <a:t>категории</a:t>
            </a:r>
            <a:endParaRPr lang="ru-RU" sz="1800" dirty="0">
              <a:latin typeface="Arial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800" b="0" dirty="0">
                <a:latin typeface="Arial"/>
              </a:rPr>
              <a:t>Реализовать версию для </a:t>
            </a:r>
            <a:r>
              <a:rPr sz="1800" b="0" dirty="0" err="1">
                <a:latin typeface="Arial"/>
              </a:rPr>
              <a:t>мобильн</a:t>
            </a:r>
            <a:r>
              <a:rPr lang="ru-RU" sz="1800" dirty="0" err="1">
                <a:latin typeface="Arial"/>
              </a:rPr>
              <a:t>ых</a:t>
            </a:r>
            <a:r>
              <a:rPr sz="1800" b="0" dirty="0">
                <a:latin typeface="Arial"/>
              </a:rPr>
              <a:t> </a:t>
            </a:r>
            <a:r>
              <a:rPr sz="1800" b="0" dirty="0" err="1">
                <a:latin typeface="Arial"/>
              </a:rPr>
              <a:t>устройств</a:t>
            </a:r>
            <a:endParaRPr sz="1800" b="0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370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Investing Dashboard</vt:lpstr>
      <vt:lpstr>Введение</vt:lpstr>
      <vt:lpstr>Дерево проекта</vt:lpstr>
      <vt:lpstr>Основной функционал</vt:lpstr>
      <vt:lpstr>База данных</vt:lpstr>
      <vt:lpstr>Интерфейс и визуализация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Dashboard</dc:title>
  <dc:subject/>
  <dc:creator/>
  <cp:keywords/>
  <dc:description>generated using python-pptx</dc:description>
  <cp:lastModifiedBy>vicandfree@gmail.com</cp:lastModifiedBy>
  <cp:revision>5</cp:revision>
  <dcterms:created xsi:type="dcterms:W3CDTF">2013-01-27T09:14:16Z</dcterms:created>
  <dcterms:modified xsi:type="dcterms:W3CDTF">2025-04-21T21:29:40Z</dcterms:modified>
  <cp:category/>
</cp:coreProperties>
</file>