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777da9346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777da9346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777da9346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777da9346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777da9346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777da9346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777da934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777da934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777da934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777da934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777da934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777da934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777da934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777da934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777da934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777da934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777da934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777da934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777da9346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777da934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777da934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777da934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889200" y="1892425"/>
            <a:ext cx="7365600" cy="20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F7B51"/>
                </a:solidFill>
              </a:rPr>
              <a:t>Discovering Opportunities for a Coffee Roasting Company</a:t>
            </a:r>
            <a:endParaRPr>
              <a:solidFill>
                <a:srgbClr val="AF7B51"/>
              </a:solidFill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750" y="1327150"/>
            <a:ext cx="2874476" cy="8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302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Hell’s Kitchen Store</a:t>
            </a:r>
            <a:endParaRPr sz="2700"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0" y="1169000"/>
            <a:ext cx="4041858" cy="35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283" y="1169000"/>
            <a:ext cx="3856577" cy="35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/>
        </p:nvSpPr>
        <p:spPr>
          <a:xfrm>
            <a:off x="131175" y="1199325"/>
            <a:ext cx="6054300" cy="25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Initial Product Categories: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alibri"/>
              <a:buChar char="●"/>
            </a:pPr>
            <a:r>
              <a:rPr lang="en-GB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Bakery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alibri"/>
              <a:buChar char="●"/>
            </a:pPr>
            <a:r>
              <a:rPr lang="en-GB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Coffee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alibri"/>
              <a:buChar char="●"/>
            </a:pPr>
            <a:r>
              <a:rPr lang="en-GB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Drinking Chocolate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alibri"/>
              <a:buChar char="●"/>
            </a:pPr>
            <a:r>
              <a:rPr lang="en-GB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Tea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ctrTitle"/>
          </p:nvPr>
        </p:nvSpPr>
        <p:spPr>
          <a:xfrm>
            <a:off x="889200" y="1816225"/>
            <a:ext cx="7365600" cy="20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F7B51"/>
                </a:solidFill>
              </a:rPr>
              <a:t>Thank you!</a:t>
            </a:r>
            <a:endParaRPr>
              <a:solidFill>
                <a:srgbClr val="AF7B51"/>
              </a:solidFill>
            </a:endParaRPr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750" y="1479550"/>
            <a:ext cx="2874476" cy="8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0159" y="604875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TNV Roasters: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80150" y="1748450"/>
            <a:ext cx="60543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Brand new coffee roasting company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About to launch its first store in New York, USA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Based on data from another coffee roaster in the city (Maven Roasters), this analysis aims to help our company make decisions about: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○"/>
            </a:pP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location of our </a:t>
            </a: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first store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○"/>
            </a:pP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Optimizing daily employee shifts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○"/>
            </a:pP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Product Selection and Pricing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247700" y="4604450"/>
            <a:ext cx="45972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*The dataset covers the period from January to June 2023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Source: https://www.kaggle.com/datasets/ahmedabbas757/coffee-sales/data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303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Location</a:t>
            </a:r>
            <a:r>
              <a:rPr lang="en-GB"/>
              <a:t> analysis of Maven Roasters' stores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25" y="1340038"/>
            <a:ext cx="3951137" cy="27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40050"/>
            <a:ext cx="4060350" cy="28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295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Location</a:t>
            </a:r>
            <a:r>
              <a:rPr lang="en-GB"/>
              <a:t> analysis of Maven Roasters' stores</a:t>
            </a:r>
            <a:endParaRPr/>
          </a:p>
        </p:txBody>
      </p:sp>
      <p:sp>
        <p:nvSpPr>
          <p:cNvPr id="149" name="Google Shape;149;p16"/>
          <p:cNvSpPr txBox="1"/>
          <p:nvPr>
            <p:ph idx="2" type="body"/>
          </p:nvPr>
        </p:nvSpPr>
        <p:spPr>
          <a:xfrm>
            <a:off x="4682450" y="1556550"/>
            <a:ext cx="3686100" cy="20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location does not appear to be related to sales of Maven Roasters’ three stores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 the selection of the location of our first store, it is suggested to take into account other factors such as rent levels in the area, accessibility, etc.</a:t>
            </a:r>
            <a:r>
              <a:rPr lang="en-GB"/>
              <a:t> 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75" y="1249750"/>
            <a:ext cx="3763426" cy="28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295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Weekly Sales Distribution</a:t>
            </a:r>
            <a:endParaRPr sz="2700"/>
          </a:p>
        </p:txBody>
      </p:sp>
      <p:sp>
        <p:nvSpPr>
          <p:cNvPr id="156" name="Google Shape;156;p17"/>
          <p:cNvSpPr txBox="1"/>
          <p:nvPr>
            <p:ph idx="2" type="body"/>
          </p:nvPr>
        </p:nvSpPr>
        <p:spPr>
          <a:xfrm>
            <a:off x="5447400" y="1527375"/>
            <a:ext cx="3010800" cy="20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plot illustrates the </a:t>
            </a:r>
            <a:r>
              <a:rPr b="1" lang="en-GB">
                <a:solidFill>
                  <a:srgbClr val="6FA8DC"/>
                </a:solidFill>
              </a:rPr>
              <a:t>total number of transactions on each weekday</a:t>
            </a:r>
            <a:r>
              <a:rPr lang="en-GB"/>
              <a:t>, providing valuable insights into the weekly sales distribution.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75" y="1341426"/>
            <a:ext cx="4772526" cy="28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295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Daily</a:t>
            </a:r>
            <a:r>
              <a:rPr lang="en-GB" sz="2700"/>
              <a:t> Sales Distribution</a:t>
            </a:r>
            <a:endParaRPr sz="2700"/>
          </a:p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5731550" y="1724075"/>
            <a:ext cx="2719500" cy="20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bar chart showcases </a:t>
            </a:r>
            <a:r>
              <a:rPr b="1" lang="en-GB">
                <a:solidFill>
                  <a:srgbClr val="980000"/>
                </a:solidFill>
              </a:rPr>
              <a:t>the total number of transactions during each hour of the day</a:t>
            </a:r>
            <a:r>
              <a:rPr lang="en-GB"/>
              <a:t>, helping us identify peak sales hours.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00" y="1249750"/>
            <a:ext cx="5142600" cy="306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52809" y="784425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Selection and Pricing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94725" y="2331325"/>
            <a:ext cx="6054300" cy="25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Total Sales Per Category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Average Price Per Category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Product Selection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295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Astoria Store </a:t>
            </a:r>
            <a:endParaRPr sz="2700"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50" y="1183575"/>
            <a:ext cx="4041858" cy="35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933" y="1183563"/>
            <a:ext cx="3952649" cy="35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295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Lower Manhattan Store</a:t>
            </a:r>
            <a:endParaRPr sz="2700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50" y="1147150"/>
            <a:ext cx="4041858" cy="35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8" y="1147150"/>
            <a:ext cx="3952649" cy="35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