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2" r:id="rId8"/>
    <p:sldId id="263" r:id="rId9"/>
    <p:sldId id="264" r:id="rId10"/>
    <p:sldId id="261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81"/>
  </p:normalViewPr>
  <p:slideViewPr>
    <p:cSldViewPr snapToGrid="0" snapToObjects="1">
      <p:cViewPr varScale="1">
        <p:scale>
          <a:sx n="113" d="100"/>
          <a:sy n="113" d="100"/>
        </p:scale>
        <p:origin x="2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A711-1B6A-2BBE-F980-434C534F1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552" y="2036618"/>
            <a:ext cx="10661077" cy="5133107"/>
          </a:xfrm>
        </p:spPr>
        <p:txBody>
          <a:bodyPr anchor="t"/>
          <a:lstStyle/>
          <a:p>
            <a:br>
              <a:rPr lang="en-GR" dirty="0"/>
            </a:br>
            <a:endParaRPr lang="en-GR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AE0A2A9-6781-48E4-4149-BEEDA506BC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56" y="2118316"/>
            <a:ext cx="1884777" cy="18847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586DC-11CA-F89C-18F8-074008D7F87E}"/>
              </a:ext>
            </a:extLst>
          </p:cNvPr>
          <p:cNvCxnSpPr/>
          <p:nvPr/>
        </p:nvCxnSpPr>
        <p:spPr>
          <a:xfrm>
            <a:off x="3566218" y="2399641"/>
            <a:ext cx="62522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34" descr="Stopwatch with solid fill">
            <a:extLst>
              <a:ext uri="{FF2B5EF4-FFF2-40B4-BE49-F238E27FC236}">
                <a16:creationId xmlns:a16="http://schemas.microsoft.com/office/drawing/2014/main" id="{DCD89EFC-C942-CC5D-2AF4-AA73EB667B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14646" y="6858750"/>
            <a:ext cx="349885" cy="349885"/>
          </a:xfrm>
          <a:prstGeom prst="rect">
            <a:avLst/>
          </a:prstGeom>
        </p:spPr>
      </p:pic>
      <p:sp>
        <p:nvSpPr>
          <p:cNvPr id="18" name="Rectangle 11">
            <a:extLst>
              <a:ext uri="{FF2B5EF4-FFF2-40B4-BE49-F238E27FC236}">
                <a16:creationId xmlns:a16="http://schemas.microsoft.com/office/drawing/2014/main" id="{4C0F24E8-AD05-D770-5913-4D10B7EF4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14" y="1621119"/>
            <a:ext cx="900323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ΤΜΗΜΑ ΗΛΕΚΡΟΛΟΓΩΝ ΜΗΧΑΝΙΚΩΝ ΚΑΙ ΜΗΧΑΝΙΚΩΝ ΥΠΟΛΟΓΙΣΤΩΝ</a:t>
            </a:r>
            <a:endParaRPr kumimoji="0" lang="el-GR" altLang="en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ΣΧΟΛΗ ΜΗΧΑΝΙΚΩΝ</a:t>
            </a:r>
            <a:endParaRPr kumimoji="0" lang="el-GR" altLang="en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07F9DB1F-88B4-4C64-0020-9D2313E0D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627" y="2062865"/>
            <a:ext cx="952183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04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R" altLang="en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και Ανάπτυξη Επιχειρηματικών Πληροφοριακών Συστημάτων και Ροών Εργασίας</a:t>
            </a:r>
            <a:endParaRPr kumimoji="0" lang="el-GR" altLang="en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GR" sz="13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4C4C4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2022-23</a:t>
            </a:r>
            <a:endParaRPr kumimoji="0" lang="el-GR" altLang="en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9D9A9F9A-0C28-2825-B731-D4DC3D893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053" y="3063885"/>
            <a:ext cx="254594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R" altLang="en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kumimoji="0" lang="en-US" altLang="en-G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GR" sz="1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ΕΠΙΜΕΛΕΙΑ</a:t>
            </a:r>
            <a:endParaRPr kumimoji="0" lang="en-US" altLang="en-G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GR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Βέργος Ανδρέας ΤΠ4740</a:t>
            </a:r>
            <a:endParaRPr kumimoji="0" lang="el-GR" altLang="en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Λαδιανός Αντώνιος ΤΠ4471</a:t>
            </a:r>
            <a:endParaRPr kumimoji="0" lang="el-GR" altLang="en-G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Μελάκης Νικόλαος ΤΠ4726</a:t>
            </a:r>
            <a:endParaRPr kumimoji="0" lang="el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23C9815-1391-074E-F098-E8D84C1BE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309" y="3060705"/>
            <a:ext cx="254594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GR" altLang="en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kumimoji="0" lang="en-US" altLang="en-G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altLang="en-GR" sz="13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ΕΠΙΒΛΕΠΩΝ ΚΑΘΗΓΗΤΗΣ</a:t>
            </a:r>
            <a:endParaRPr kumimoji="0" lang="en-US" altLang="en-GR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GR" sz="13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altLang="en-GR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Τσάμης Γεώργιος</a:t>
            </a:r>
            <a:endParaRPr kumimoji="0" lang="el-GR" altLang="en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53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0DCE-98BF-DAFA-0214-B30FB2BB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3600" dirty="0"/>
              <a:t>ΠΡΟΣΘΗΚΗ ΠΑΡΑΣΤΑΤΙΚΟΥ</a:t>
            </a:r>
            <a:endParaRPr lang="en-GR" sz="3600" dirty="0"/>
          </a:p>
        </p:txBody>
      </p:sp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EBB0407-358E-627A-F65B-073055971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00" y="1697501"/>
            <a:ext cx="9503599" cy="4334022"/>
          </a:xfrm>
        </p:spPr>
      </p:pic>
    </p:spTree>
    <p:extLst>
      <p:ext uri="{BB962C8B-B14F-4D97-AF65-F5344CB8AC3E}">
        <p14:creationId xmlns:p14="http://schemas.microsoft.com/office/powerpoint/2010/main" val="206754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E489-86CE-B426-D54F-61FA74E0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28625"/>
            <a:ext cx="9601200" cy="5657849"/>
          </a:xfrm>
        </p:spPr>
        <p:txBody>
          <a:bodyPr anchor="ctr">
            <a:normAutofit/>
          </a:bodyPr>
          <a:lstStyle/>
          <a:p>
            <a:pPr algn="ctr"/>
            <a:br>
              <a:rPr lang="el-GR" dirty="0">
                <a:cs typeface="Charm" pitchFamily="2" charset="-34"/>
              </a:rPr>
            </a:br>
            <a:r>
              <a:rPr lang="el-GR" sz="16700" dirty="0">
                <a:cs typeface="Charm" pitchFamily="2" charset="-34"/>
              </a:rPr>
              <a:t>T</a:t>
            </a:r>
            <a:r>
              <a:rPr lang="en-US" sz="16700" dirty="0">
                <a:latin typeface="Charm" pitchFamily="2" charset="-34"/>
                <a:cs typeface="Charm" pitchFamily="2" charset="-34"/>
              </a:rPr>
              <a:t>hank You</a:t>
            </a:r>
            <a:br>
              <a:rPr lang="en-US" dirty="0">
                <a:latin typeface="Charm" pitchFamily="2" charset="-34"/>
                <a:cs typeface="Charm" pitchFamily="2" charset="-34"/>
              </a:rPr>
            </a:br>
            <a:br>
              <a:rPr lang="el-GR" dirty="0">
                <a:cs typeface="Charm" pitchFamily="2" charset="-34"/>
              </a:rPr>
            </a:br>
            <a:r>
              <a:rPr lang="en-US" dirty="0">
                <a:latin typeface="Charm" pitchFamily="2" charset="-34"/>
                <a:cs typeface="Charm" pitchFamily="2" charset="-34"/>
              </a:rPr>
              <a:t>Questions ?</a:t>
            </a:r>
            <a:endParaRPr lang="en-GR" dirty="0">
              <a:latin typeface="Charm" pitchFamily="2" charset="-34"/>
              <a:cs typeface="Charm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5259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31F1-581F-84DF-23FB-C64E077F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ΕΙΣΑΓΩΓΗ</a:t>
            </a:r>
            <a:endParaRPr lang="en-G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9F82B-FA8B-E932-6E75-3B0174BD3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Στόχος της εργασίας </a:t>
            </a:r>
          </a:p>
          <a:p>
            <a:endParaRPr lang="el-GR" dirty="0"/>
          </a:p>
          <a:p>
            <a:r>
              <a:rPr lang="en-US" sz="1600" dirty="0"/>
              <a:t>Login – Registration</a:t>
            </a:r>
            <a:endParaRPr lang="el-GR" sz="1600" dirty="0"/>
          </a:p>
          <a:p>
            <a:r>
              <a:rPr lang="el-GR" sz="1600" dirty="0"/>
              <a:t>Προσθήκη-Προβολή Πελατών</a:t>
            </a:r>
          </a:p>
          <a:p>
            <a:r>
              <a:rPr lang="el-GR" sz="1600" dirty="0"/>
              <a:t>Προσθήκη-Προβολή Προϊόντων </a:t>
            </a:r>
          </a:p>
          <a:p>
            <a:r>
              <a:rPr lang="el-GR" sz="1600" dirty="0"/>
              <a:t>Προσθήκη-Προβολή και Έκδοση Παραστατικών</a:t>
            </a:r>
          </a:p>
          <a:p>
            <a:r>
              <a:rPr lang="el-GR" sz="1600" dirty="0"/>
              <a:t>Κομψότητα </a:t>
            </a:r>
          </a:p>
          <a:p>
            <a:r>
              <a:rPr lang="el-GR" sz="1600" dirty="0"/>
              <a:t>Λειτουργικότητα 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endParaRPr lang="el-GR" dirty="0"/>
          </a:p>
          <a:p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2162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F6EF-A3BD-FBD3-879E-1353CA55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3600" dirty="0"/>
              <a:t>ΠΡΩΤΗ ΕΠΑΦΗ</a:t>
            </a:r>
            <a:endParaRPr lang="en-G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6C3B-0899-6C08-7B94-9233BE2DC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764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L</a:t>
            </a:r>
            <a:r>
              <a:rPr lang="en-US" dirty="0"/>
              <a:t>og In Form</a:t>
            </a:r>
            <a:endParaRPr lang="el-GR" dirty="0"/>
          </a:p>
          <a:p>
            <a:pPr marL="0" indent="0">
              <a:buNone/>
            </a:pPr>
            <a:endParaRPr lang="el-GR" dirty="0"/>
          </a:p>
          <a:p>
            <a:r>
              <a:rPr lang="el-GR" sz="1600" dirty="0"/>
              <a:t>Συνταγμένη με την χρήση του </a:t>
            </a:r>
            <a:r>
              <a:rPr lang="en-US" sz="1600" dirty="0"/>
              <a:t>plugin Ultimate Member</a:t>
            </a:r>
          </a:p>
          <a:p>
            <a:r>
              <a:rPr lang="en-US" sz="1600" dirty="0"/>
              <a:t>Header </a:t>
            </a:r>
            <a:r>
              <a:rPr lang="el-GR" sz="1600" dirty="0"/>
              <a:t>και </a:t>
            </a:r>
            <a:r>
              <a:rPr lang="en-US" sz="1600" dirty="0"/>
              <a:t>footer </a:t>
            </a:r>
            <a:r>
              <a:rPr lang="el-GR" sz="1600" dirty="0"/>
              <a:t>δομημ</a:t>
            </a:r>
            <a:r>
              <a:rPr lang="en-US" sz="1600" dirty="0"/>
              <a:t>έ</a:t>
            </a:r>
            <a:r>
              <a:rPr lang="el-GR" sz="1600" dirty="0"/>
              <a:t>νο με το </a:t>
            </a:r>
            <a:r>
              <a:rPr lang="en-US" sz="1600" dirty="0"/>
              <a:t>Elementor </a:t>
            </a:r>
          </a:p>
          <a:p>
            <a:r>
              <a:rPr lang="el-GR" sz="1600" dirty="0"/>
              <a:t>R</a:t>
            </a:r>
            <a:r>
              <a:rPr lang="en-US" sz="1600" dirty="0"/>
              <a:t>edirect </a:t>
            </a:r>
            <a:r>
              <a:rPr lang="el-GR" sz="1600" dirty="0"/>
              <a:t>στη φόρμα εγγραφής νέου μέλους</a:t>
            </a:r>
          </a:p>
          <a:p>
            <a:r>
              <a:rPr lang="el-GR" sz="1600" dirty="0"/>
              <a:t>Πλ</a:t>
            </a:r>
            <a:r>
              <a:rPr lang="en-US" sz="1600" dirty="0"/>
              <a:t>ή</a:t>
            </a:r>
            <a:r>
              <a:rPr lang="el-GR" sz="1600" dirty="0"/>
              <a:t>ρως λειτουργική με άμεση σύνδεση </a:t>
            </a:r>
          </a:p>
          <a:p>
            <a:pPr marL="0" indent="0">
              <a:buNone/>
            </a:pPr>
            <a:r>
              <a:rPr lang="el-GR" sz="1600" dirty="0"/>
              <a:t>        στη βάση δεδομένων</a:t>
            </a:r>
          </a:p>
          <a:p>
            <a:pPr marL="0" indent="0">
              <a:buNone/>
            </a:pPr>
            <a:endParaRPr lang="el-GR" sz="1600" dirty="0"/>
          </a:p>
          <a:p>
            <a:pPr marL="0" indent="0">
              <a:buNone/>
            </a:pPr>
            <a:endParaRPr lang="en-GR" dirty="0"/>
          </a:p>
        </p:txBody>
      </p:sp>
      <p:pic>
        <p:nvPicPr>
          <p:cNvPr id="8" name="Picture 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F9EFE45-41DB-DD8A-0E8F-53144DB49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065" y="1638299"/>
            <a:ext cx="4879540" cy="415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7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DA4-66E0-6899-479F-67D9F1A8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REGISTRATION FORM </a:t>
            </a:r>
            <a:endParaRPr lang="en-GR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F95E5B-B3FB-237C-9E76-E2A3574CC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753" y="1669366"/>
            <a:ext cx="9030893" cy="4502834"/>
          </a:xfrm>
        </p:spPr>
      </p:pic>
    </p:spTree>
    <p:extLst>
      <p:ext uri="{BB962C8B-B14F-4D97-AF65-F5344CB8AC3E}">
        <p14:creationId xmlns:p14="http://schemas.microsoft.com/office/powerpoint/2010/main" val="309099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F88D-E17A-EC5D-C6A7-ABB863E3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423719" cy="1485900"/>
          </a:xfrm>
        </p:spPr>
        <p:txBody>
          <a:bodyPr>
            <a:normAutofit/>
          </a:bodyPr>
          <a:lstStyle/>
          <a:p>
            <a:r>
              <a:rPr lang="el-GR" sz="3600" dirty="0"/>
              <a:t>ΠΡΟΒΟΛΗ ΠΕΛΑΤΩΝ</a:t>
            </a:r>
            <a:endParaRPr lang="en-GR" sz="3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18006E-0D66-3F61-7618-12AF365D9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dirty="0"/>
          </a:p>
          <a:p>
            <a:r>
              <a:rPr lang="el-GR" dirty="0"/>
              <a:t>Χρήση </a:t>
            </a:r>
            <a:r>
              <a:rPr lang="en-US" dirty="0"/>
              <a:t>HTML, Bootstrap, PHP, SQL</a:t>
            </a:r>
            <a:r>
              <a:rPr lang="el-GR" dirty="0"/>
              <a:t> για το πίνακα και τις απαραίτητες σύνδεσης με την βάση.</a:t>
            </a:r>
          </a:p>
          <a:p>
            <a:r>
              <a:rPr lang="en-US" dirty="0"/>
              <a:t>Header, Navigation Bar, Icons, Logos</a:t>
            </a:r>
            <a:r>
              <a:rPr lang="el-GR" dirty="0"/>
              <a:t> δομημένα με το </a:t>
            </a:r>
            <a:r>
              <a:rPr lang="en-US" dirty="0"/>
              <a:t>Elementor</a:t>
            </a:r>
            <a:r>
              <a:rPr lang="el-GR" dirty="0"/>
              <a:t>.</a:t>
            </a:r>
          </a:p>
        </p:txBody>
      </p:sp>
      <p:pic>
        <p:nvPicPr>
          <p:cNvPr id="5" name="Content Placeholder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0B2F991-0D72-6D8E-5650-B96F8571A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704884"/>
            <a:ext cx="6517065" cy="31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8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0F6C-B181-8223-230E-E61045125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49" y="361485"/>
            <a:ext cx="5965902" cy="1485900"/>
          </a:xfrm>
        </p:spPr>
        <p:txBody>
          <a:bodyPr>
            <a:normAutofit/>
          </a:bodyPr>
          <a:lstStyle/>
          <a:p>
            <a:pPr algn="ctr"/>
            <a:r>
              <a:rPr lang="el-GR" dirty="0"/>
              <a:t>ΠΡΟΣΘΗΚΗ ΠΕΛΑΤΩΝ</a:t>
            </a:r>
            <a:endParaRPr lang="en-G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3B61807-74BE-797F-A63C-ABB9CAA3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endParaRPr lang="el-GR" dirty="0"/>
          </a:p>
          <a:p>
            <a:endParaRPr lang="el-GR" dirty="0"/>
          </a:p>
          <a:p>
            <a:endParaRPr lang="en-US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6F7235-F8DC-7FF1-D671-05E1C8197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403" y="1937762"/>
            <a:ext cx="8291194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0A5B-72D2-4C4B-1631-EC1633E6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517064" cy="1485900"/>
          </a:xfrm>
        </p:spPr>
        <p:txBody>
          <a:bodyPr>
            <a:normAutofit/>
          </a:bodyPr>
          <a:lstStyle/>
          <a:p>
            <a:r>
              <a:rPr lang="el-GR" dirty="0"/>
              <a:t>ΠΡΟΒΟΛΗ ΠΡΟΙΟΝΤΩΝ</a:t>
            </a:r>
            <a:endParaRPr lang="en-GR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29DC1E6-5FA7-D624-0103-3E863131A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l-GR" dirty="0"/>
              <a:t>Χρήση </a:t>
            </a:r>
            <a:r>
              <a:rPr lang="en-US" dirty="0"/>
              <a:t>HTML, Bootstrap, PHP, SQL</a:t>
            </a:r>
            <a:r>
              <a:rPr lang="el-GR" dirty="0"/>
              <a:t> για το πίνακα και τις απαραίτητες σύνδεσης με την βάση.</a:t>
            </a:r>
          </a:p>
          <a:p>
            <a:r>
              <a:rPr lang="en-US" dirty="0"/>
              <a:t>Header, Navigation Bar, Icons, Logos</a:t>
            </a:r>
            <a:r>
              <a:rPr lang="el-GR" dirty="0"/>
              <a:t> δομημένα με το </a:t>
            </a:r>
            <a:r>
              <a:rPr lang="en-US" dirty="0"/>
              <a:t>Elementor</a:t>
            </a:r>
            <a:r>
              <a:rPr lang="el-GR" dirty="0"/>
              <a:t>.</a:t>
            </a:r>
          </a:p>
          <a:p>
            <a:endParaRPr lang="en-US" dirty="0"/>
          </a:p>
        </p:txBody>
      </p:sp>
      <p:pic>
        <p:nvPicPr>
          <p:cNvPr id="9" name="Content Placeholder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9D4E572-F9EE-12D6-16D1-DDCBD36D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369" y="1881197"/>
            <a:ext cx="6517065" cy="30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5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B1AE5-613B-8B14-136A-D96426AE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ΠΡΟΣΘΗΚΗ ΠΕΛΑΤΩΝ</a:t>
            </a:r>
            <a:endParaRPr lang="en-GR" dirty="0"/>
          </a:p>
        </p:txBody>
      </p:sp>
      <p:pic>
        <p:nvPicPr>
          <p:cNvPr id="10" name="Content Placeholder 9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7FF8B136-461E-4B15-4782-74CF0E28B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248" y="1998689"/>
            <a:ext cx="8886152" cy="4173511"/>
          </a:xfrm>
        </p:spPr>
      </p:pic>
    </p:spTree>
    <p:extLst>
      <p:ext uri="{BB962C8B-B14F-4D97-AF65-F5344CB8AC3E}">
        <p14:creationId xmlns:p14="http://schemas.microsoft.com/office/powerpoint/2010/main" val="183048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6527-C74C-0672-1DAE-9FE666EE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l-GR" sz="3700"/>
              <a:t>ΠΡΟΒΟΛΗ ΠΑΡΑΣΤΑΤΙΚΩΝ</a:t>
            </a:r>
            <a:endParaRPr lang="en-GR" sz="370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0B73798-1247-DD95-2174-B9436D98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l-GR" dirty="0"/>
              <a:t>Χρήση </a:t>
            </a:r>
            <a:r>
              <a:rPr lang="en-US" dirty="0"/>
              <a:t>HTML, Bootstrap, PHP, SQL</a:t>
            </a:r>
            <a:r>
              <a:rPr lang="el-GR" dirty="0"/>
              <a:t> για το πίνακα και τις απαραίτητες σύνδεσης με την βάση.</a:t>
            </a:r>
          </a:p>
          <a:p>
            <a:r>
              <a:rPr lang="en-US" dirty="0"/>
              <a:t>Header, Navigation Bar, Icons, Logos</a:t>
            </a:r>
            <a:r>
              <a:rPr lang="el-GR" dirty="0"/>
              <a:t> δομημένα με το </a:t>
            </a:r>
            <a:r>
              <a:rPr lang="en-US" dirty="0"/>
              <a:t>Elementor</a:t>
            </a:r>
            <a:r>
              <a:rPr lang="el-GR" dirty="0"/>
              <a:t>.</a:t>
            </a:r>
          </a:p>
          <a:p>
            <a:r>
              <a:rPr lang="el-GR" dirty="0"/>
              <a:t>Εκτύπωση κατόπιν αναζήτησης στης λίστας για την εύρεση του εκάστοτε παραστατικού</a:t>
            </a:r>
          </a:p>
          <a:p>
            <a:endParaRPr lang="en-US" dirty="0"/>
          </a:p>
        </p:txBody>
      </p:sp>
      <p:pic>
        <p:nvPicPr>
          <p:cNvPr id="13" name="Content Placeholder 12" descr="Table&#10;&#10;Description automatically generated">
            <a:extLst>
              <a:ext uri="{FF2B5EF4-FFF2-40B4-BE49-F238E27FC236}">
                <a16:creationId xmlns:a16="http://schemas.microsoft.com/office/drawing/2014/main" id="{E131F33E-F341-985A-E472-C5E8B23A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467" y="1647860"/>
            <a:ext cx="6517065" cy="324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10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</TotalTime>
  <Words>226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Charm</vt:lpstr>
      <vt:lpstr>Franklin Gothic Book</vt:lpstr>
      <vt:lpstr>Crop</vt:lpstr>
      <vt:lpstr> </vt:lpstr>
      <vt:lpstr>ΕΙΣΑΓΩΓΗ</vt:lpstr>
      <vt:lpstr>ΠΡΩΤΗ ΕΠΑΦΗ</vt:lpstr>
      <vt:lpstr>REGISTRATION FORM </vt:lpstr>
      <vt:lpstr>ΠΡΟΒΟΛΗ ΠΕΛΑΤΩΝ</vt:lpstr>
      <vt:lpstr>ΠΡΟΣΘΗΚΗ ΠΕΛΑΤΩΝ</vt:lpstr>
      <vt:lpstr>ΠΡΟΒΟΛΗ ΠΡΟΙΟΝΤΩΝ</vt:lpstr>
      <vt:lpstr>ΠΡΟΣΘΗΚΗ ΠΕΛΑΤΩΝ</vt:lpstr>
      <vt:lpstr>ΠΡΟΒΟΛΗ ΠΑΡΑΣΤΑΤΙΚΩΝ</vt:lpstr>
      <vt:lpstr>ΠΡΟΣΘΗΚΗ ΠΑΡΑΣΤΑΤΙΚΟΥ</vt:lpstr>
      <vt:lpstr> Thank You 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ΜΕΛΑΚΗΣ ΝΙΚΟΛΑΟΣ</dc:creator>
  <cp:lastModifiedBy>ΜΕΛΑΚΗΣ ΝΙΚΟΛΑΟΣ</cp:lastModifiedBy>
  <cp:revision>46</cp:revision>
  <dcterms:created xsi:type="dcterms:W3CDTF">2023-01-08T20:55:08Z</dcterms:created>
  <dcterms:modified xsi:type="dcterms:W3CDTF">2023-01-08T21:54:17Z</dcterms:modified>
</cp:coreProperties>
</file>