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87" r:id="rId5"/>
    <p:sldId id="286" r:id="rId6"/>
    <p:sldId id="291" r:id="rId7"/>
    <p:sldId id="28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73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el-GR"/>
              <a:t>Τμήμα Εφαρμοσμένης Πληροφορικής και Πολυμέσων -  Αντικειμενοστραφής Προγραμματισμός Ι (Εργαστήριο) – Project εαρινού εξαμήνου 2012-2013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el-GR"/>
              <a:t>Τμήμα Εφαρμοσμένης Πληροφορικής και Πολυμέσων -  Αντικειμενοστραφής Προγραμματισμός Ι (Εργαστήριο) – Project εαρινού εξαμήνου 2012-2013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6" y="76200"/>
            <a:ext cx="11890376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619102"/>
            <a:ext cx="11887200" cy="4553097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5010" y="6400801"/>
            <a:ext cx="1143002" cy="276226"/>
          </a:xfr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81" name="Footer Placeholder 5">
            <a:extLst>
              <a:ext uri="{FF2B5EF4-FFF2-40B4-BE49-F238E27FC236}">
                <a16:creationId xmlns:a16="http://schemas.microsoft.com/office/drawing/2014/main" id="{14DD53A1-2243-4BED-A683-6F3A3905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>
            <a:lvl1pPr algn="ctr">
              <a:defRPr/>
            </a:lvl1pPr>
          </a:lstStyle>
          <a:p>
            <a:r>
              <a:rPr lang="el-GR"/>
              <a:t>Τμήμα Μηχανικών Πληροφορικής  - Αρχές Τεχνολογίας Λογισμικού (Εργαστήριο) – </a:t>
            </a:r>
            <a:r>
              <a:rPr lang="en-US"/>
              <a:t>Project </a:t>
            </a:r>
            <a:r>
              <a:rPr lang="el-GR"/>
              <a:t>εαρινού εξαμήνου 2019-2020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5010" y="6400801"/>
            <a:ext cx="1143002" cy="276226"/>
          </a:xfr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130" name="Footer Placeholder 5">
            <a:extLst>
              <a:ext uri="{FF2B5EF4-FFF2-40B4-BE49-F238E27FC236}">
                <a16:creationId xmlns:a16="http://schemas.microsoft.com/office/drawing/2014/main" id="{B6C07542-6EED-444A-9170-27C3EFBF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l-GR"/>
              <a:t>Τμήμα Μηχανικών Πληροφορικής  - Αρχές Τεχνολογίας Λογισμικού (Εργαστήριο) – </a:t>
            </a:r>
            <a:r>
              <a:rPr lang="en-US"/>
              <a:t>Project </a:t>
            </a:r>
            <a:r>
              <a:rPr lang="el-GR"/>
              <a:t>εαρινού εξαμήνου 2019-2020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83" name="Footer Placeholder 5">
            <a:extLst>
              <a:ext uri="{FF2B5EF4-FFF2-40B4-BE49-F238E27FC236}">
                <a16:creationId xmlns:a16="http://schemas.microsoft.com/office/drawing/2014/main" id="{61AC3BEA-4A82-46C4-8BB0-A6B8F0F2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85" name="Footer Placeholder 5">
            <a:extLst>
              <a:ext uri="{FF2B5EF4-FFF2-40B4-BE49-F238E27FC236}">
                <a16:creationId xmlns:a16="http://schemas.microsoft.com/office/drawing/2014/main" id="{1D2587AF-4759-43D0-832E-7EEE88E5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81" name="Footer Placeholder 5">
            <a:extLst>
              <a:ext uri="{FF2B5EF4-FFF2-40B4-BE49-F238E27FC236}">
                <a16:creationId xmlns:a16="http://schemas.microsoft.com/office/drawing/2014/main" id="{4D4544D8-1868-4440-AB5C-04A9BF89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E38F7F4-605F-41B3-9B72-E1D3F03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311" name="Footer Placeholder 5">
            <a:extLst>
              <a:ext uri="{FF2B5EF4-FFF2-40B4-BE49-F238E27FC236}">
                <a16:creationId xmlns:a16="http://schemas.microsoft.com/office/drawing/2014/main" id="{82E7042F-B4E1-4AB6-9DA7-24260D2D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/>
          <a:lstStyle/>
          <a:p>
            <a:r>
              <a:rPr lang="el-GR"/>
              <a:t>Τμήμα Εφαρμοσμένης Πληροφορικής και Πολυμέσων -  Αντικειμενοστραφής Προγραμματισμός Ι (Εργαστήριο) – Project εαρινού εξαμήνου 2012-2013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12" y="274638"/>
            <a:ext cx="118872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12" y="1143000"/>
            <a:ext cx="11887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BA32659-2C89-4C09-8AF9-93417A177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636" y="6400801"/>
            <a:ext cx="10634664" cy="27622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l-GR"/>
              <a:t>Τμήμα Μηχανικών Πληροφορικής  - Αρχές Τεχνολογίας Λογισμικού (Εργαστήριο) – </a:t>
            </a:r>
            <a:r>
              <a:rPr lang="en-US"/>
              <a:t>Project </a:t>
            </a:r>
            <a:r>
              <a:rPr lang="el-GR"/>
              <a:t>εαρινού εξαμήνου 2019-2020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1066800"/>
            <a:ext cx="11506200" cy="3505200"/>
          </a:xfrm>
        </p:spPr>
        <p:txBody>
          <a:bodyPr/>
          <a:lstStyle/>
          <a:p>
            <a:pPr algn="ctr"/>
            <a:r>
              <a:rPr lang="el-GR" sz="4400" dirty="0"/>
              <a:t>ΠΡΟΟΔΟΣ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l-GR" dirty="0"/>
              <a:t>Εργαστήριο: Τεχνολογία Λογισμικού </a:t>
            </a:r>
            <a:br>
              <a:rPr lang="el-GR" dirty="0"/>
            </a:br>
            <a:br>
              <a:rPr lang="el-GR" dirty="0"/>
            </a:br>
            <a:r>
              <a:rPr lang="el-GR" dirty="0" err="1"/>
              <a:t>Πρόοδς</a:t>
            </a:r>
            <a:r>
              <a:rPr lang="en-US" dirty="0"/>
              <a:t> </a:t>
            </a:r>
            <a:r>
              <a:rPr lang="el-GR" dirty="0"/>
              <a:t>εαρινού εξαμήνου 2020-2021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Εκφώνηση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4000" cy="1069675"/>
          </a:xfrm>
        </p:spPr>
        <p:txBody>
          <a:bodyPr>
            <a:normAutofit/>
          </a:bodyPr>
          <a:lstStyle/>
          <a:p>
            <a:pPr algn="ctr"/>
            <a:r>
              <a:rPr lang="el-GR" sz="2000" dirty="0"/>
              <a:t>Γενικοί Περιγραφή Ζητούμενων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5012" y="638827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Τεχνολογία Λογισμικού (Εργαστήριο) – Πρόοδος</a:t>
            </a:r>
            <a:r>
              <a:rPr lang="en-US" dirty="0"/>
              <a:t> </a:t>
            </a:r>
            <a:r>
              <a:rPr lang="el-GR" dirty="0"/>
              <a:t>εαρινού εξαμήνου 2020-2021</a:t>
            </a:r>
          </a:p>
        </p:txBody>
      </p:sp>
    </p:spTree>
    <p:extLst>
      <p:ext uri="{BB962C8B-B14F-4D97-AF65-F5344CB8AC3E}">
        <p14:creationId xmlns:p14="http://schemas.microsoft.com/office/powerpoint/2010/main" val="4634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0" dirty="0"/>
              <a:t>Περιγραφή </a:t>
            </a:r>
            <a:r>
              <a:rPr lang="el-GR" b="0" dirty="0" err="1"/>
              <a:t>Διεπαφής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0812" y="1619102"/>
            <a:ext cx="6172200" cy="4553097"/>
          </a:xfrm>
        </p:spPr>
        <p:txBody>
          <a:bodyPr>
            <a:normAutofit/>
          </a:bodyPr>
          <a:lstStyle/>
          <a:p>
            <a:r>
              <a:rPr lang="el-GR" sz="1600" dirty="0"/>
              <a:t>Δημιουργήστε ένα παράθυρο για εγγραφή χρήστη.</a:t>
            </a:r>
          </a:p>
          <a:p>
            <a:r>
              <a:rPr lang="el-GR" sz="1600" dirty="0"/>
              <a:t>Ο χρήστης θα πρέπει να δίνει 8 ατομικά στοιχεία.</a:t>
            </a:r>
          </a:p>
          <a:p>
            <a:r>
              <a:rPr lang="el-GR" sz="1600" dirty="0"/>
              <a:t>Κάποια εξ αυτών είναι υποχρεωτικά και φέρουν αστερίσκο, ενώ άλλα είναι προαιρετικά</a:t>
            </a:r>
          </a:p>
          <a:p>
            <a:r>
              <a:rPr lang="el-GR" sz="1600" dirty="0"/>
              <a:t>Ο χρήστης θα πρέπει να πληροφορείτε για την σημασία του αστερίσκου</a:t>
            </a:r>
          </a:p>
          <a:p>
            <a:r>
              <a:rPr lang="el-GR" sz="1600" dirty="0"/>
              <a:t>Η </a:t>
            </a:r>
            <a:r>
              <a:rPr lang="el-GR" sz="1600" dirty="0" err="1"/>
              <a:t>διεπαφή</a:t>
            </a:r>
            <a:r>
              <a:rPr lang="el-GR" sz="1600" dirty="0"/>
              <a:t> έχει τρία κουμπιά, Εγγραφή, Καθαρισμό και Έξοδο.</a:t>
            </a:r>
          </a:p>
          <a:p>
            <a:endParaRPr lang="el-GR" sz="1600" dirty="0"/>
          </a:p>
          <a:p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ABAE79B-11EE-4BDA-A9D5-F64EC7F6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502A5-7FE7-46AC-8756-34D3A737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85" y="1828800"/>
            <a:ext cx="3476625" cy="23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9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 dirty="0"/>
              <a:t>Λειτουργικές απαιτήσεις (1)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A297760-802D-4B22-833A-23623DFC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89C87-8E04-488B-BCA1-8F9AA1987447}"/>
              </a:ext>
            </a:extLst>
          </p:cNvPr>
          <p:cNvSpPr txBox="1"/>
          <p:nvPr/>
        </p:nvSpPr>
        <p:spPr>
          <a:xfrm>
            <a:off x="455611" y="1600200"/>
            <a:ext cx="7010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Ο χρήστης θα πρέπει ΥΠΟΧΡΕΩΤΙΚΑ να δίνει: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Όνομα Χρήστη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Κωδικό Πρόσβασης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  <a:endParaRPr lang="el-GR" sz="20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Μικρό Όνομα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Επίθετο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Αν το επιλέξει, ο χρήστης θα μπορεί επιπλέων να δώσει: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Ηλικία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59EB4-EC6B-469A-994D-FAEBA5BF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65" y="1828800"/>
            <a:ext cx="3468345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 dirty="0"/>
              <a:t>Λειτουργικές απαιτήσεις (2)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A297760-802D-4B22-833A-23623DFC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89C87-8E04-488B-BCA1-8F9AA1987447}"/>
              </a:ext>
            </a:extLst>
          </p:cNvPr>
          <p:cNvSpPr txBox="1"/>
          <p:nvPr/>
        </p:nvSpPr>
        <p:spPr>
          <a:xfrm>
            <a:off x="455611" y="1600200"/>
            <a:ext cx="55721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Το κουμπί Εγγραφής: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Θα επιβεβαιώνει πως όλα τα υποχρεωτικά πεδία έχουν συμπληρωθεί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Θα εμφανίζει μήνυμα επιτυχίας, εφόσον όλα τα απαραίτητα πεδία είναι σωστά συμπληρωμένα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Θα εμφανίζει μήνυμα σφάλματος εάν δεν έχει συμπληρωθεί κάποιο υποχρεωτικό πεδίο (εάν λείπουν περισσότερα του ενός θα εμφανίζει μήνυμα μόνο για το πρώτο)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Εφόσον η εγγραφή είναι επιτυχής, θα καθαρίζει όλα τα πεδία της φόρμας.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Το κουμπί Καθαρισμού θα καθαρίζει όλα τα πεδία της φόρμας.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l-GR" sz="2000" dirty="0"/>
              <a:t>Το κουμπί εξόδου θα τερματίζει την εφαρμογή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F9D5-B4FF-43A9-A9AD-B9F4B8D1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80" y="4343400"/>
            <a:ext cx="2486025" cy="13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9943D-9480-4392-AF4F-BC5B68105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64" y="4267199"/>
            <a:ext cx="2543175" cy="1495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D818D2-AA91-4697-A13B-0C367A644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012" y="1736870"/>
            <a:ext cx="3032338" cy="207312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C925158-9D2C-4DB5-AA67-775215585AF0}"/>
              </a:ext>
            </a:extLst>
          </p:cNvPr>
          <p:cNvSpPr/>
          <p:nvPr/>
        </p:nvSpPr>
        <p:spPr>
          <a:xfrm rot="3094053">
            <a:off x="8093455" y="3517676"/>
            <a:ext cx="685800" cy="950993"/>
          </a:xfrm>
          <a:prstGeom prst="downArrow">
            <a:avLst>
              <a:gd name="adj1" fmla="val 50000"/>
              <a:gd name="adj2" fmla="val 4510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5C726DA-94ED-4929-AD95-C5C47EA3B194}"/>
              </a:ext>
            </a:extLst>
          </p:cNvPr>
          <p:cNvSpPr/>
          <p:nvPr/>
        </p:nvSpPr>
        <p:spPr>
          <a:xfrm rot="18272886">
            <a:off x="9354900" y="3492788"/>
            <a:ext cx="685800" cy="1010122"/>
          </a:xfrm>
          <a:prstGeom prst="downArrow">
            <a:avLst>
              <a:gd name="adj1" fmla="val 50000"/>
              <a:gd name="adj2" fmla="val 4510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04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478" y="421975"/>
            <a:ext cx="9144000" cy="2667000"/>
          </a:xfrm>
        </p:spPr>
        <p:txBody>
          <a:bodyPr/>
          <a:lstStyle/>
          <a:p>
            <a:pPr algn="ctr"/>
            <a:r>
              <a:rPr lang="el-GR" dirty="0"/>
              <a:t>ΚΑΛΗ ΕΠΙΤΥΧΙΑ!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4000" cy="1069675"/>
          </a:xfrm>
        </p:spPr>
        <p:txBody>
          <a:bodyPr>
            <a:normAutofit/>
          </a:bodyPr>
          <a:lstStyle/>
          <a:p>
            <a:pPr algn="ctr"/>
            <a:r>
              <a:rPr lang="el-GR" sz="2000" dirty="0"/>
              <a:t>Περιγράφονται οι ελάχιστες απαιτήσεις σε λειτουργικότητα και εμφάνιση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5012" y="638827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D38B63D-28DE-4465-AE44-0013D484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636" y="6400801"/>
            <a:ext cx="10634664" cy="276226"/>
          </a:xfrm>
        </p:spPr>
        <p:txBody>
          <a:bodyPr/>
          <a:lstStyle/>
          <a:p>
            <a:r>
              <a:rPr lang="el-GR" dirty="0"/>
              <a:t>Τμήμα Μηχανικών Πληροφορικής  - Αρχές Τεχνολογίας Λογισμικού (Εργαστήριο) – </a:t>
            </a:r>
            <a:r>
              <a:rPr lang="en-US" dirty="0"/>
              <a:t>Project </a:t>
            </a:r>
            <a:r>
              <a:rPr lang="el-GR" dirty="0"/>
              <a:t>εαρινού εξαμήνου 2019-2020</a:t>
            </a:r>
          </a:p>
        </p:txBody>
      </p:sp>
    </p:spTree>
    <p:extLst>
      <p:ext uri="{BB962C8B-B14F-4D97-AF65-F5344CB8AC3E}">
        <p14:creationId xmlns:p14="http://schemas.microsoft.com/office/powerpoint/2010/main" val="31176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285</Words>
  <Application>Microsoft Office PowerPoint</Application>
  <PresentationFormat>Custom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ΠΡΟΟΔΟΣ</vt:lpstr>
      <vt:lpstr>Εκφώνηση</vt:lpstr>
      <vt:lpstr>Περιγραφή Διεπαφής</vt:lpstr>
      <vt:lpstr>Λειτουργικές απαιτήσεις (1)</vt:lpstr>
      <vt:lpstr>Λειτουργικές απαιτήσεις (2)</vt:lpstr>
      <vt:lpstr>ΚΑΛΗ ΕΠΙΤΥΧΙΑ!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2013-03-11T14:24:50Z</dcterms:created>
  <dcterms:modified xsi:type="dcterms:W3CDTF">2021-04-19T16:20:12Z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