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14" r:id="rId3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E5A010-1A3B-4448-A81C-D414FC7D735D}">
          <p14:sldIdLst>
            <p14:sldId id="256"/>
            <p14:sldId id="258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Untitled Section" id="{FFC566F2-1638-4F30-AA13-FA78A8404D5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C275-E22B-4426-97B6-7262EDB0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430FB-4484-40A8-A298-A361865C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499A-B377-4C3A-8A2B-2594BE7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CC3D-E2F0-4291-9E59-5F71F8A1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0CF0-D1F6-4A67-9A53-4F65A57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78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F23-40F7-469E-847E-2EFE7C62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6A4F-D6FB-42B0-A48B-FAF6D40A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7853-18C9-436C-A323-A030166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50F3-BFB0-4A27-84E3-A7F20506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F510-DB8C-474B-8186-F227CC0D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454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342E3-08AA-4F53-8D84-6AAE86C50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35A7-9EE6-475B-8C19-A813405E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B64A-CEAB-4ECF-AB5C-0E72D8C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0205-BC37-43B5-B863-DDDEA564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B9ED-7675-46CA-8A5E-32F80A4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4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61C6-B8A1-4478-9860-E7255E07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8E4-3F8B-4349-9CF2-3E468178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BF66-9B65-4F7E-886B-458FF4C7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AC36-DC85-455D-8774-C5AB2E7C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4DE6-EEF3-4222-BA6B-734B0E6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D7A-9F87-4CD0-BCCC-C611ECF0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76D5-0642-41D1-A7D0-6CF7ED6D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6207-95AF-4C59-BCDC-3BB76897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CE44-561C-49E6-A022-824D2FE7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2A2A-6029-4FCD-BA25-5195482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76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F806-3019-46D0-A261-2DA1767E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15C0-95B0-411B-AF1C-34F080E4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5B72C-E62C-4B8F-9A48-615923DA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50C1-89F0-4B88-88F5-02E49E1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7B03-EE4C-4A64-BA72-02E4570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1E7E5-322F-4829-A663-900E6A28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9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BEB2-03CF-459C-A241-5EBA839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CD86-8C84-41C1-ACD8-D5A6E005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5FC7-D511-421C-BBC3-B5C821E3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0E6B-3471-4440-9753-C34E97064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B4399-4273-4E3A-96ED-60E4E67F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112E-7FF2-4A57-B40D-DEF0D43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BB72-C051-4F08-8E5C-8DC4A630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94A59-7CFB-45D4-A5BE-DAD0987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67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118-388B-4D04-B6D6-30E64628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5E638-4921-4F1C-9A5A-16DD0D3E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59AA6-E355-4109-9239-E32DCEBC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DD406-6F28-4212-A97E-1ABE169C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63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25D00-9398-422C-BF40-87EEA321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E79B9-D21A-4573-8D1B-90C2D24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22D98-A980-4A63-8E06-078B4D25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07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8FA-858F-4846-AC83-2E28540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AEC7-2ECB-4775-BE25-53C3E912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9A12-893E-490D-80D0-E3891425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49B0-D807-4549-86DA-5637EEC4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02FC-B058-436A-B07A-80792B9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D6C53-5E91-421A-B233-1FFD8F11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51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D906-72CC-4DD1-B2E7-C1A60C8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8D61-BA5F-4543-B9BE-4304C61F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A9FE-D377-469E-BF4A-F60E768E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ACE1-2444-433A-A12A-9287A1F6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182D-E56C-4C2C-94D6-D742A593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A95B-3C59-480D-A1FA-97C53104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2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415C6-CB57-4C0C-8529-264A1358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B4D6-99FC-4D5D-9C56-DCC8519A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1434-A849-4416-9C9F-6A7B9A3CE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955E-6487-4327-BE3A-657BC6627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22A7-E3B7-4760-8F77-7BD15561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8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D64-CE58-4084-BECD-5307ED003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Century Gothic" panose="020B0502020202020204" pitchFamily="34" charset="0"/>
              </a:rPr>
              <a:t>Ταξινόμηση με Αντιμετάθεση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F66C-CE72-41AC-837A-7D2BD38FD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Bubble Sort</a:t>
            </a:r>
            <a:endParaRPr lang="el-G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(9/30)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90768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49039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9843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5598437" y="3032817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06482" y="2593987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7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(10/30)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52810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49039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9843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5598437" y="3032817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06482" y="259398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B54399E-DC3C-444E-AA39-5734652883A9}"/>
              </a:ext>
            </a:extLst>
          </p:cNvPr>
          <p:cNvSpPr txBox="1">
            <a:spLocks/>
          </p:cNvSpPr>
          <p:nvPr/>
        </p:nvSpPr>
        <p:spPr>
          <a:xfrm>
            <a:off x="9651927" y="4256546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pin[j-1]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4" descr="As right as...">
            <a:extLst>
              <a:ext uri="{FF2B5EF4-FFF2-40B4-BE49-F238E27FC236}">
                <a16:creationId xmlns:a16="http://schemas.microsoft.com/office/drawing/2014/main" id="{76F4D3BD-67B1-473C-B3F2-5163C1B8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558" y="4256546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33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(11/30)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62465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49039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9843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5039144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47189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2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(12/30)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93890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46948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5039144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147189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3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(13/30)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93890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46948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83243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40478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9CAEF65-FABF-4F5A-9F5A-49B1F931184E}"/>
              </a:ext>
            </a:extLst>
          </p:cNvPr>
          <p:cNvSpPr txBox="1">
            <a:spLocks/>
          </p:cNvSpPr>
          <p:nvPr/>
        </p:nvSpPr>
        <p:spPr>
          <a:xfrm>
            <a:off x="7082174" y="3984496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64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(14/30)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46675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93890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46948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83243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40478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C0C2A3E-8EDE-476E-A031-1A22A584DAEE}"/>
              </a:ext>
            </a:extLst>
          </p:cNvPr>
          <p:cNvSpPr txBox="1">
            <a:spLocks/>
          </p:cNvSpPr>
          <p:nvPr/>
        </p:nvSpPr>
        <p:spPr>
          <a:xfrm>
            <a:off x="9651927" y="4256546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pin[j-1]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4" descr="As right as...">
            <a:extLst>
              <a:ext uri="{FF2B5EF4-FFF2-40B4-BE49-F238E27FC236}">
                <a16:creationId xmlns:a16="http://schemas.microsoft.com/office/drawing/2014/main" id="{FA7A484B-A17E-454E-BDC7-F6421CD87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558" y="4256546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9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(15/30)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4516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93890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46948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388784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6829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63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(16/30)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93890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46948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388784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6829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9D4FB6A2-3841-463F-88A8-3B5544C66FB0}"/>
              </a:ext>
            </a:extLst>
          </p:cNvPr>
          <p:cNvSpPr txBox="1">
            <a:spLocks/>
          </p:cNvSpPr>
          <p:nvPr/>
        </p:nvSpPr>
        <p:spPr>
          <a:xfrm>
            <a:off x="9651927" y="4256546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pin[j-1]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0A7CEA9C-CAC1-4FA1-8D2D-480898B4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51" y="4304646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4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(17/30)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93890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46948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029080" y="3020839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37125" y="2582009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3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(18/30)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77371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93890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46948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029080" y="3020839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37125" y="2582009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B73617A-EAF8-49FC-9776-4FA85C108CA1}"/>
              </a:ext>
            </a:extLst>
          </p:cNvPr>
          <p:cNvSpPr txBox="1">
            <a:spLocks/>
          </p:cNvSpPr>
          <p:nvPr/>
        </p:nvSpPr>
        <p:spPr>
          <a:xfrm>
            <a:off x="9651927" y="4256546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pin[j-1]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4" descr="As right as...">
            <a:extLst>
              <a:ext uri="{FF2B5EF4-FFF2-40B4-BE49-F238E27FC236}">
                <a16:creationId xmlns:a16="http://schemas.microsoft.com/office/drawing/2014/main" id="{7A515F14-5485-4EC7-8960-9807D8780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558" y="4256546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2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 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84844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36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(19/30)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23409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93890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46948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5496420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604465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4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(20/30)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6371447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79492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5496420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604465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9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(21/30)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6371447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79492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82531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33358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E13D86D-C394-4CC4-9419-F2FCB710E1AF}"/>
              </a:ext>
            </a:extLst>
          </p:cNvPr>
          <p:cNvSpPr txBox="1">
            <a:spLocks/>
          </p:cNvSpPr>
          <p:nvPr/>
        </p:nvSpPr>
        <p:spPr>
          <a:xfrm>
            <a:off x="7082174" y="3984496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6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(22/30)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6371447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79492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82531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33358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1E013AE-11F7-40C7-98EA-EF3276E9E2FE}"/>
              </a:ext>
            </a:extLst>
          </p:cNvPr>
          <p:cNvSpPr txBox="1">
            <a:spLocks/>
          </p:cNvSpPr>
          <p:nvPr/>
        </p:nvSpPr>
        <p:spPr>
          <a:xfrm>
            <a:off x="9651927" y="4256546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pin[j-1]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C4925380-8FCB-4009-96CA-BA04EBC0B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51" y="4304646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09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(23/30)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6371447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79492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479492" y="3020839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87537" y="2582009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13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(24/30)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6371447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79492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479492" y="3020839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87537" y="2582009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6911B06-6163-4A81-9ACD-57B3671CDB30}"/>
              </a:ext>
            </a:extLst>
          </p:cNvPr>
          <p:cNvSpPr txBox="1">
            <a:spLocks/>
          </p:cNvSpPr>
          <p:nvPr/>
        </p:nvSpPr>
        <p:spPr>
          <a:xfrm>
            <a:off x="9651927" y="4256546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pin[j-1]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E9C0870B-D4CB-4BE8-BFB6-273E038E8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51" y="4304646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236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(25/30)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6371447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479492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598623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94276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63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(26/30)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68242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32254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598623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9427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5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5913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(27/30)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68242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322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952416" y="3032817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60461" y="2593987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AB2CF32-4180-4140-87ED-40E57A45AF12}"/>
              </a:ext>
            </a:extLst>
          </p:cNvPr>
          <p:cNvSpPr txBox="1">
            <a:spLocks/>
          </p:cNvSpPr>
          <p:nvPr/>
        </p:nvSpPr>
        <p:spPr>
          <a:xfrm>
            <a:off x="7082174" y="3984496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91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5913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(28/30)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68242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322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952416" y="3032817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60461" y="259398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CBF68836-D6A3-43C5-B442-6D1CEF196D6B}"/>
              </a:ext>
            </a:extLst>
          </p:cNvPr>
          <p:cNvSpPr txBox="1">
            <a:spLocks/>
          </p:cNvSpPr>
          <p:nvPr/>
        </p:nvSpPr>
        <p:spPr>
          <a:xfrm>
            <a:off x="9651927" y="4256546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pin[j-1]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10074B0B-CD3D-489B-BF3B-0688908C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51" y="4304646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 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09B5795-AA3B-4ACB-AAB3-F20C2D7D5290}"/>
              </a:ext>
            </a:extLst>
          </p:cNvPr>
          <p:cNvSpPr txBox="1">
            <a:spLocks/>
          </p:cNvSpPr>
          <p:nvPr/>
        </p:nvSpPr>
        <p:spPr>
          <a:xfrm>
            <a:off x="8414550" y="3657295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49039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98437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99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5913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(29/30)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68242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322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40906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17106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75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5913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(30/30)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7339113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447158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409061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17106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 err="1">
                <a:latin typeface="Century Gothic" panose="020B0502020202020204" pitchFamily="34" charset="0"/>
              </a:rPr>
              <a:t>Ψευδοκώδικας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E9CD-16C0-4629-9571-2291D8438AA8}"/>
              </a:ext>
            </a:extLst>
          </p:cNvPr>
          <p:cNvSpPr txBox="1"/>
          <p:nvPr/>
        </p:nvSpPr>
        <p:spPr>
          <a:xfrm>
            <a:off x="771905" y="1174713"/>
            <a:ext cx="6731911" cy="3442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pin[N];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j, temp;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1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 = N - 1; j &gt;=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j--)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(pin[j</a:t>
            </a:r>
            <a:r>
              <a:rPr lang="en-US" sz="1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pin[j – 1])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temp = pin[j];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pin[j] = pin[j – 1];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pin[j – 1] = temp;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8A95A-CBC1-4389-AC23-116E5F06D27D}"/>
              </a:ext>
            </a:extLst>
          </p:cNvPr>
          <p:cNvSpPr txBox="1"/>
          <p:nvPr/>
        </p:nvSpPr>
        <p:spPr>
          <a:xfrm>
            <a:off x="688342" y="5172858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0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 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09B5795-AA3B-4ACB-AAB3-F20C2D7D5290}"/>
              </a:ext>
            </a:extLst>
          </p:cNvPr>
          <p:cNvSpPr txBox="1">
            <a:spLocks/>
          </p:cNvSpPr>
          <p:nvPr/>
        </p:nvSpPr>
        <p:spPr>
          <a:xfrm>
            <a:off x="7082174" y="3984496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49039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9843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866084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74129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5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 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4</a:t>
            </a:r>
            <a:r>
              <a:rPr lang="el-GR" sz="1050" dirty="0">
                <a:latin typeface="Century Gothic" panose="020B0502020202020204" pitchFamily="34" charset="0"/>
              </a:rPr>
              <a:t>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53811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49039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9843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866084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74129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FCFCB22D-348A-484F-A17C-1BC45960E01D}"/>
              </a:ext>
            </a:extLst>
          </p:cNvPr>
          <p:cNvSpPr txBox="1">
            <a:spLocks/>
          </p:cNvSpPr>
          <p:nvPr/>
        </p:nvSpPr>
        <p:spPr>
          <a:xfrm>
            <a:off x="9651927" y="4256546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pin[j-1]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4" descr="As right as...">
            <a:extLst>
              <a:ext uri="{FF2B5EF4-FFF2-40B4-BE49-F238E27FC236}">
                <a16:creationId xmlns:a16="http://schemas.microsoft.com/office/drawing/2014/main" id="{E3F4F73A-F864-479E-B6A1-F0C404C3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558" y="4256546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 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5</a:t>
            </a:r>
            <a:r>
              <a:rPr lang="el-GR" sz="1050" dirty="0">
                <a:latin typeface="Century Gothic" panose="020B0502020202020204" pitchFamily="34" charset="0"/>
              </a:rPr>
              <a:t>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6870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49039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9843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413921" y="2794827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21966" y="2355997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 και 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6</a:t>
            </a:r>
            <a:r>
              <a:rPr lang="el-GR" sz="1050" dirty="0">
                <a:latin typeface="Century Gothic" panose="020B0502020202020204" pitchFamily="34" charset="0"/>
              </a:rPr>
              <a:t>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88777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49039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9843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6413921" y="2794827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21966" y="235599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559BADF-D29A-42A6-B7FF-03BF08F77165}"/>
              </a:ext>
            </a:extLst>
          </p:cNvPr>
          <p:cNvSpPr txBox="1">
            <a:spLocks/>
          </p:cNvSpPr>
          <p:nvPr/>
        </p:nvSpPr>
        <p:spPr>
          <a:xfrm>
            <a:off x="9651927" y="4256546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pin[j-1]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4" descr="As right as...">
            <a:extLst>
              <a:ext uri="{FF2B5EF4-FFF2-40B4-BE49-F238E27FC236}">
                <a16:creationId xmlns:a16="http://schemas.microsoft.com/office/drawing/2014/main" id="{BDD0669F-B356-419C-B5DF-584EBE8C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558" y="4256546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9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 και 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(7/30)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71706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49039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9843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5904935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12980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8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1020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Για κάθε στοιχείο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από το τέλος του πίνακα μέχρι και το </a:t>
            </a:r>
            <a:r>
              <a:rPr lang="en-US" altLang="el-GR" sz="1400" dirty="0">
                <a:latin typeface="Century Gothic" panose="020B0502020202020204" pitchFamily="34" charset="0"/>
              </a:rPr>
              <a:t>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2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Εάν το 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pin[j]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είναι μικρότερο από το αριστερό του στοιχείο, τότε κάνε εναλλαγή των στοιχείων.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(8/30)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Αντιμετάθεση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48346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6E63E48-802B-4AF5-91A1-3B6A65C763FF}"/>
              </a:ext>
            </a:extLst>
          </p:cNvPr>
          <p:cNvSpPr txBox="1">
            <a:spLocks/>
          </p:cNvSpPr>
          <p:nvPr/>
        </p:nvSpPr>
        <p:spPr>
          <a:xfrm>
            <a:off x="5490392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09B592-D4AA-407D-81D7-6890AFA082F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98437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1508-639D-4642-8B6B-EEEDF2E56BDB}"/>
              </a:ext>
            </a:extLst>
          </p:cNvPr>
          <p:cNvSpPr txBox="1">
            <a:spLocks/>
          </p:cNvSpPr>
          <p:nvPr/>
        </p:nvSpPr>
        <p:spPr>
          <a:xfrm>
            <a:off x="5904935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D6DFD-E45C-42BB-A54F-2E3FD0D910E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12980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FEA19E31-E736-4F7A-B20D-97CAE36B6EE3}"/>
              </a:ext>
            </a:extLst>
          </p:cNvPr>
          <p:cNvSpPr txBox="1">
            <a:spLocks/>
          </p:cNvSpPr>
          <p:nvPr/>
        </p:nvSpPr>
        <p:spPr>
          <a:xfrm>
            <a:off x="9651927" y="4256546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pin[j] &lt; pin[j-1]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4" descr="As right as...">
            <a:extLst>
              <a:ext uri="{FF2B5EF4-FFF2-40B4-BE49-F238E27FC236}">
                <a16:creationId xmlns:a16="http://schemas.microsoft.com/office/drawing/2014/main" id="{4C513F6F-AA2B-490C-8D85-422FAED8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558" y="4256546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7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3045</Words>
  <Application>Microsoft Office PowerPoint</Application>
  <PresentationFormat>Widescreen</PresentationFormat>
  <Paragraphs>571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Courier New</vt:lpstr>
      <vt:lpstr>Office Theme</vt:lpstr>
      <vt:lpstr>Ταξινόμηση με Αντιμετάθεση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Αναζήτηση Παρεμβολής</dc:title>
  <dc:creator>konstantina pitianou</dc:creator>
  <cp:lastModifiedBy>konstantina pitianou</cp:lastModifiedBy>
  <cp:revision>58</cp:revision>
  <dcterms:created xsi:type="dcterms:W3CDTF">2020-11-06T08:18:44Z</dcterms:created>
  <dcterms:modified xsi:type="dcterms:W3CDTF">2020-11-20T14:12:44Z</dcterms:modified>
</cp:coreProperties>
</file>