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4" r:id="rId5"/>
    <p:sldId id="275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20/11/2020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Ταξινόμηση με Εισαγωγή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Insertion Sort</a:t>
            </a:r>
            <a:endParaRPr lang="el-G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Μείωσε το </a:t>
            </a:r>
            <a:r>
              <a:rPr lang="en-US" altLang="el-GR" sz="1400" dirty="0">
                <a:latin typeface="Century Gothic" panose="020B0502020202020204" pitchFamily="34" charset="0"/>
              </a:rPr>
              <a:t>j</a:t>
            </a:r>
            <a:r>
              <a:rPr lang="el-GR" altLang="el-GR" sz="1400" dirty="0">
                <a:latin typeface="Century Gothic" panose="020B0502020202020204" pitchFamily="34" charset="0"/>
              </a:rPr>
              <a:t> 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1B8D462-5101-4099-9745-EEC7435294C3}"/>
              </a:ext>
            </a:extLst>
          </p:cNvPr>
          <p:cNvSpPr txBox="1">
            <a:spLocks/>
          </p:cNvSpPr>
          <p:nvPr/>
        </p:nvSpPr>
        <p:spPr>
          <a:xfrm>
            <a:off x="5911948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F7C472-CAA7-4F64-851C-944451C467F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019993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DF99BF51-8CB3-41EE-AA75-B0835EE75EA0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71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7325E9B-DF3F-4DDF-B4AF-7434062FF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9279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D8DFE2-5C52-49D1-AC4A-ADDBAA50EB11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9D54AD-F64F-43CC-A16E-2B452704DD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644EC3CE-2B3A-470F-AAFC-A3B6982766B1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-1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4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Μείωσε το </a:t>
            </a:r>
            <a:r>
              <a:rPr lang="en-US" altLang="el-GR" sz="1400" dirty="0">
                <a:latin typeface="Century Gothic" panose="020B0502020202020204" pitchFamily="34" charset="0"/>
              </a:rPr>
              <a:t>j</a:t>
            </a:r>
            <a:r>
              <a:rPr lang="el-GR" altLang="el-GR" sz="1400" dirty="0">
                <a:latin typeface="Century Gothic" panose="020B0502020202020204" pitchFamily="34" charset="0"/>
              </a:rPr>
              <a:t> 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DE18EF4A-7B14-442B-B423-19038ADC0B04}"/>
              </a:ext>
            </a:extLst>
          </p:cNvPr>
          <p:cNvSpPr txBox="1">
            <a:spLocks/>
          </p:cNvSpPr>
          <p:nvPr/>
        </p:nvSpPr>
        <p:spPr>
          <a:xfrm>
            <a:off x="5032157" y="4305365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5849A6D2-0A88-474D-A85B-6CCF973DE271}"/>
              </a:ext>
            </a:extLst>
          </p:cNvPr>
          <p:cNvSpPr txBox="1">
            <a:spLocks/>
          </p:cNvSpPr>
          <p:nvPr/>
        </p:nvSpPr>
        <p:spPr>
          <a:xfrm>
            <a:off x="5420900" y="28237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BE5753-0C30-47C7-814A-3A19A64410CE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528945" y="23848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BA109B81-E7B8-43C7-8CD6-91ECBCDCC4C8}"/>
              </a:ext>
            </a:extLst>
          </p:cNvPr>
          <p:cNvSpPr txBox="1">
            <a:spLocks/>
          </p:cNvSpPr>
          <p:nvPr/>
        </p:nvSpPr>
        <p:spPr>
          <a:xfrm>
            <a:off x="5911948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3B69ED-D7B9-4946-B592-EECFB0E0225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019993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8825F33A-B771-42C7-9817-03DD462A3EE3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71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D425E0DC-3CD7-4CB8-91A0-FA83C8763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3775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7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Μείωσε το </a:t>
            </a:r>
            <a:r>
              <a:rPr lang="en-US" altLang="el-GR" sz="1400" dirty="0">
                <a:latin typeface="Century Gothic" panose="020B0502020202020204" pitchFamily="34" charset="0"/>
              </a:rPr>
              <a:t>j</a:t>
            </a:r>
            <a:r>
              <a:rPr lang="el-GR" altLang="el-GR" sz="1400" dirty="0">
                <a:latin typeface="Century Gothic" panose="020B0502020202020204" pitchFamily="34" charset="0"/>
              </a:rPr>
              <a:t> 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301EA54-4B00-46A8-9B25-5D15FAA02DE2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Picture 21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94F57DB3-0283-49AF-974D-6BA665B04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944499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7F9B82C2-EE08-4A93-A3D4-F84030E7C943}"/>
              </a:ext>
            </a:extLst>
          </p:cNvPr>
          <p:cNvSpPr txBox="1">
            <a:spLocks/>
          </p:cNvSpPr>
          <p:nvPr/>
        </p:nvSpPr>
        <p:spPr>
          <a:xfrm>
            <a:off x="5420900" y="28237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8A529-628E-4B90-8802-460D3E17C50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528945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14E8E538-9D30-49ED-9BFF-44F7C6686265}"/>
              </a:ext>
            </a:extLst>
          </p:cNvPr>
          <p:cNvSpPr txBox="1">
            <a:spLocks/>
          </p:cNvSpPr>
          <p:nvPr/>
        </p:nvSpPr>
        <p:spPr>
          <a:xfrm>
            <a:off x="5911948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5E6B68-02DA-4400-AAD3-44DD7A643EB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019993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0798CAB4-6056-4079-B525-0816059A02F4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71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2600592-4CC5-4369-9D3C-125CAE0C9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06299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8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(12/34)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2578808C-E8E9-4FE2-8BEE-20CA195F3FDE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6" name="Picture 25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0888A63D-9B37-4193-BB39-8E74AA4F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944499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29B4495-28DF-482C-8F3A-8DB0BC113DA3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4" descr="As right as...">
            <a:extLst>
              <a:ext uri="{FF2B5EF4-FFF2-40B4-BE49-F238E27FC236}">
                <a16:creationId xmlns:a16="http://schemas.microsoft.com/office/drawing/2014/main" id="{42735D1F-C699-4D00-9A2E-49F1C9940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80" y="553617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D6A45ABA-ADAE-4777-AE4B-E8CDBD5D109C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4670546-E232-4FDC-BB0E-1B3657623DF6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0DF31E6-8F44-4764-9CEA-F20C832632B0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7">
            <a:extLst>
              <a:ext uri="{FF2B5EF4-FFF2-40B4-BE49-F238E27FC236}">
                <a16:creationId xmlns:a16="http://schemas.microsoft.com/office/drawing/2014/main" id="{DACE9722-8EA2-43E9-BEC3-B95EBE4139B4}"/>
              </a:ext>
            </a:extLst>
          </p:cNvPr>
          <p:cNvSpPr txBox="1">
            <a:spLocks/>
          </p:cNvSpPr>
          <p:nvPr/>
        </p:nvSpPr>
        <p:spPr>
          <a:xfrm>
            <a:off x="5420900" y="28237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7A5A05-CD0F-4D2D-94BF-53272840376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528945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E79FC6FD-A015-4A02-9A5B-1841502E948F}"/>
              </a:ext>
            </a:extLst>
          </p:cNvPr>
          <p:cNvSpPr txBox="1">
            <a:spLocks/>
          </p:cNvSpPr>
          <p:nvPr/>
        </p:nvSpPr>
        <p:spPr>
          <a:xfrm>
            <a:off x="5911948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1B776D-AA97-4490-BC4D-DCD02CED2B02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019993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245A21E8-224B-481B-A202-BB15C1A4F0E6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71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A12B18B0-03B5-4F78-8F03-1E74FF3D8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1080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5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(13/34)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B68F1AA-34FD-4CAD-90ED-272C9516ABD2}"/>
              </a:ext>
            </a:extLst>
          </p:cNvPr>
          <p:cNvSpPr txBox="1">
            <a:spLocks/>
          </p:cNvSpPr>
          <p:nvPr/>
        </p:nvSpPr>
        <p:spPr>
          <a:xfrm>
            <a:off x="5872941" y="3051080"/>
            <a:ext cx="510193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j+1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82B3C8-5A73-4ED5-90AD-06BFD48CC25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123461" y="2612250"/>
            <a:ext cx="4577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6FF7940D-F894-461B-9DC2-4EA125CEE462}"/>
              </a:ext>
            </a:extLst>
          </p:cNvPr>
          <p:cNvSpPr txBox="1">
            <a:spLocks/>
          </p:cNvSpPr>
          <p:nvPr/>
        </p:nvSpPr>
        <p:spPr>
          <a:xfrm>
            <a:off x="5959296" y="5826763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pin[j+1] = value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BF4E8EBC-251C-4A2A-9030-A3478A54FF10}"/>
              </a:ext>
            </a:extLst>
          </p:cNvPr>
          <p:cNvSpPr txBox="1">
            <a:spLocks/>
          </p:cNvSpPr>
          <p:nvPr/>
        </p:nvSpPr>
        <p:spPr>
          <a:xfrm>
            <a:off x="5420900" y="28237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C669F2-4926-4917-8035-A5062A28AB09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528945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A396FDD-BC95-47D2-BCE5-F938978B4AE8}"/>
              </a:ext>
            </a:extLst>
          </p:cNvPr>
          <p:cNvSpPr txBox="1">
            <a:spLocks/>
          </p:cNvSpPr>
          <p:nvPr/>
        </p:nvSpPr>
        <p:spPr>
          <a:xfrm>
            <a:off x="5911948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B7793-9A50-4CB4-BB48-07198DDECF8D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019993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B7BCFCF9-DF05-4781-BE01-297EE428A377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71</a:t>
            </a: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868797A8-552F-4F8C-B48F-5997DC875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8596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07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0037B6C0-8467-4506-9E8E-0F0BD96537C7}"/>
              </a:ext>
            </a:extLst>
          </p:cNvPr>
          <p:cNvSpPr txBox="1">
            <a:spLocks/>
          </p:cNvSpPr>
          <p:nvPr/>
        </p:nvSpPr>
        <p:spPr>
          <a:xfrm>
            <a:off x="5420900" y="28237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1C18EB-0B30-414C-82E8-A59927D95F7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528945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30FC010-51BB-4389-8406-A42EEB37585B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A3D3E-8DAA-4012-834E-84BD55A5A6DA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558725BC-FF8F-4FA6-8F14-91375B739EB9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71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0F06F936-B9CD-47FB-BDFF-EC260ED5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1080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2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(15/34)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3C68041-6DD1-4A5D-8120-9400D948DBD0}"/>
              </a:ext>
            </a:extLst>
          </p:cNvPr>
          <p:cNvSpPr txBox="1">
            <a:spLocks/>
          </p:cNvSpPr>
          <p:nvPr/>
        </p:nvSpPr>
        <p:spPr>
          <a:xfrm>
            <a:off x="5420900" y="28237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1A04F-59B2-499D-99B6-0ACE21F61EA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528945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47CFEB6F-6885-4050-909F-51B49C93F089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A386AF-4354-4777-9014-AFC416122EB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D1FFAE8C-73ED-46D4-965A-15BBA29C0597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2C581E2-5844-432E-8C4C-4F3F0FE59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9795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8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(16/34)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391C71C-D7E2-467F-B0D3-0E75382B1618}"/>
              </a:ext>
            </a:extLst>
          </p:cNvPr>
          <p:cNvSpPr txBox="1">
            <a:spLocks/>
          </p:cNvSpPr>
          <p:nvPr/>
        </p:nvSpPr>
        <p:spPr>
          <a:xfrm>
            <a:off x="5032157" y="4305365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2C030399-E1A0-42F9-A280-7B1C6CF92BF6}"/>
              </a:ext>
            </a:extLst>
          </p:cNvPr>
          <p:cNvSpPr txBox="1">
            <a:spLocks/>
          </p:cNvSpPr>
          <p:nvPr/>
        </p:nvSpPr>
        <p:spPr>
          <a:xfrm>
            <a:off x="5888457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489376-55BA-4A4F-9128-836B25D00C50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996502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7DF75BE-1A73-42C6-B911-06A58F3B3C0F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EC826C-3E5E-40B5-9B35-DE01E06DEC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046A2C7-C61E-45E7-AC41-45771B1E2AD3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A1598D4-029C-4514-9DDB-621BD00E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5977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88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(17/34)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96FAFDC-29AF-4079-B2D3-28151875A0E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4" descr="As right as...">
            <a:extLst>
              <a:ext uri="{FF2B5EF4-FFF2-40B4-BE49-F238E27FC236}">
                <a16:creationId xmlns:a16="http://schemas.microsoft.com/office/drawing/2014/main" id="{9710B883-9C4C-4267-875F-7BCFC973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F23BE4C-6AD0-4FD5-B004-8A41FA8A91B5}"/>
              </a:ext>
            </a:extLst>
          </p:cNvPr>
          <p:cNvSpPr txBox="1">
            <a:spLocks/>
          </p:cNvSpPr>
          <p:nvPr/>
        </p:nvSpPr>
        <p:spPr>
          <a:xfrm>
            <a:off x="5888457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5A20B-961A-4739-89DB-4A8B3C9C13D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996502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54230BDF-36DB-40FD-A182-E782D619F2B8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BAA55C-AF9B-4B06-AFDE-D5E314B37C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7E184842-77C7-4CE1-9D00-F55CB7941C67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07ECBE0-5185-48DB-9EBE-03EBFF44C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06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0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(18/34)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96FAFDC-29AF-4079-B2D3-28151875A0E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4" descr="As right as...">
            <a:extLst>
              <a:ext uri="{FF2B5EF4-FFF2-40B4-BE49-F238E27FC236}">
                <a16:creationId xmlns:a16="http://schemas.microsoft.com/office/drawing/2014/main" id="{9710B883-9C4C-4267-875F-7BCFC973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3059F62-A095-4FBE-B33C-51653817CA3E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4" descr="As right as...">
            <a:extLst>
              <a:ext uri="{FF2B5EF4-FFF2-40B4-BE49-F238E27FC236}">
                <a16:creationId xmlns:a16="http://schemas.microsoft.com/office/drawing/2014/main" id="{47879903-419E-496D-B187-3BC7DDD7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80" y="553617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F4009634-DFDE-4CF3-9C5C-66D7ED708488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F8126C4-CFE1-41E8-BBB1-E6D57E8FD905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533A45F-AAF9-4615-8DB2-804190F66D23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1CEFC17C-8CC4-4444-93AF-49E7CB1E8275}"/>
              </a:ext>
            </a:extLst>
          </p:cNvPr>
          <p:cNvSpPr txBox="1">
            <a:spLocks/>
          </p:cNvSpPr>
          <p:nvPr/>
        </p:nvSpPr>
        <p:spPr>
          <a:xfrm>
            <a:off x="549858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532071-18C0-4CB5-BD71-E8F03C559602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606631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0AA22F9E-F620-41CB-A66C-F78916FF0AF4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8664C1-AB6C-41D3-9954-395254799FC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91717344-E3C8-4110-8E32-C46781EF158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7E28618-679F-4E2D-A861-2A6034C8C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4089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78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9C957F0C-728F-43FE-8688-4260EE1CE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8484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6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(19/34)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96FAFDC-29AF-4079-B2D3-28151875A0E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18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E29EA955-A545-4116-B523-A16A73E2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944499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34CC8273-4525-4C1C-A445-CD50EAE038C5}"/>
              </a:ext>
            </a:extLst>
          </p:cNvPr>
          <p:cNvSpPr txBox="1">
            <a:spLocks/>
          </p:cNvSpPr>
          <p:nvPr/>
        </p:nvSpPr>
        <p:spPr>
          <a:xfrm>
            <a:off x="549858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3FF6BF-6F9D-4CCF-B76C-CC541448E1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60663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CDDBAB83-0B40-46F5-9B33-4BE7AFCDBA08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C0183F-8AB6-4E3A-AE4F-CAB014B872B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21B1CE95-BB27-464B-94DE-4F93E2FD7693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5281AFCE-3BDA-4913-A284-FD5450255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3258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43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(20/34)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96FAFDC-29AF-4079-B2D3-28151875A0E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18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E29EA955-A545-4116-B523-A16A73E2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944499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1F7E1D3-E09B-4778-AAAC-DE4BEBDC5FA3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1A65FBEF-E760-4F8E-85FE-D08204052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80" y="553617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2C32A950-6190-4F91-8293-080D738EBFF4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584E561-CE1A-492B-92E3-3C7A550BF5A1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782C25C-5B79-46E8-BFAC-B43BC8B77E3F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8B929E45-9E1E-43DF-B3F8-3F370AA50365}"/>
              </a:ext>
            </a:extLst>
          </p:cNvPr>
          <p:cNvSpPr txBox="1">
            <a:spLocks/>
          </p:cNvSpPr>
          <p:nvPr/>
        </p:nvSpPr>
        <p:spPr>
          <a:xfrm>
            <a:off x="549858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DBD11C-6D0A-40C9-9D35-C7639469058C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60663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63C4E4E-67DC-4B47-BDB1-04B5FFC0CB9A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57A4C9-EFAB-4C1A-AA64-46341684DBC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C2DD4869-3F15-48E7-82A2-60F210FFD976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5C610C88-9107-41C7-B8AE-33123210C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24301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7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(21/34)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F25D8756-FEC3-4DB1-BEBA-DCBC634DFFE4}"/>
              </a:ext>
            </a:extLst>
          </p:cNvPr>
          <p:cNvSpPr txBox="1">
            <a:spLocks/>
          </p:cNvSpPr>
          <p:nvPr/>
        </p:nvSpPr>
        <p:spPr>
          <a:xfrm>
            <a:off x="5959296" y="5826763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pin[j+1] = value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FB29CE69-B882-4AD0-8A43-A5BED4B08159}"/>
              </a:ext>
            </a:extLst>
          </p:cNvPr>
          <p:cNvSpPr txBox="1">
            <a:spLocks/>
          </p:cNvSpPr>
          <p:nvPr/>
        </p:nvSpPr>
        <p:spPr>
          <a:xfrm>
            <a:off x="5785402" y="2846206"/>
            <a:ext cx="510193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j+1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7E7907-185E-4204-ACB5-407259D4BC6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035922" y="2407376"/>
            <a:ext cx="4577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57FB321C-1DF3-4CE7-8818-1E1C84028955}"/>
              </a:ext>
            </a:extLst>
          </p:cNvPr>
          <p:cNvSpPr txBox="1">
            <a:spLocks/>
          </p:cNvSpPr>
          <p:nvPr/>
        </p:nvSpPr>
        <p:spPr>
          <a:xfrm>
            <a:off x="549858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D06469-5EC7-4EAC-99A7-E05152434B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60663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7EA71502-2B8C-4D82-9810-2F6B0F9E6E24}"/>
              </a:ext>
            </a:extLst>
          </p:cNvPr>
          <p:cNvSpPr txBox="1">
            <a:spLocks/>
          </p:cNvSpPr>
          <p:nvPr/>
        </p:nvSpPr>
        <p:spPr>
          <a:xfrm>
            <a:off x="6366322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D6CCE1-955E-4C0E-A3A6-48499CD0B81E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474367" y="23848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7BC51C68-FC61-4436-B3AA-C84B24B72D03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6B45335E-5E47-4259-93AD-C4151094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20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1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(22/34)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49858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0663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56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88440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60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(23/34)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49858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0663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64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(24/34)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6359720" y="2827541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67765" y="2388711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4BEFD3A-DE90-4ADD-9621-6070C1E3B1D3}"/>
              </a:ext>
            </a:extLst>
          </p:cNvPr>
          <p:cNvSpPr txBox="1">
            <a:spLocks/>
          </p:cNvSpPr>
          <p:nvPr/>
        </p:nvSpPr>
        <p:spPr>
          <a:xfrm>
            <a:off x="5032157" y="4305365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70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(25/34)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6359720" y="2827541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67765" y="2388711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75999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0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(26/34)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921755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29800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88881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7D4FF2D-ECA4-435D-96B0-319AB1E3B108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As right as...">
            <a:extLst>
              <a:ext uri="{FF2B5EF4-FFF2-40B4-BE49-F238E27FC236}">
                <a16:creationId xmlns:a16="http://schemas.microsoft.com/office/drawing/2014/main" id="{C65CA9FD-29AB-402E-ABA2-89177E4F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80" y="553617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2259711-E388-4E6D-A8EC-629F8D126C48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9E3D1FD-10A8-427C-AEC8-69A96F77901C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D24BCBD-B00D-4F7C-84BF-06A57ADBD9EE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3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(27/34)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921755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29800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00198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16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(28/34)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47322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81271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1920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F792563-DB89-4AA3-9DC6-57B057DC41A6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As right as...">
            <a:extLst>
              <a:ext uri="{FF2B5EF4-FFF2-40B4-BE49-F238E27FC236}">
                <a16:creationId xmlns:a16="http://schemas.microsoft.com/office/drawing/2014/main" id="{4DCEB2B8-5C56-4545-BC05-9DD7A42D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80" y="553617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DFFE40C9-DF36-47A6-A82D-6F8D12049B9E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F9FB367-06CD-4E70-A837-CCD41DA1A622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D878CF8-B761-46E9-84E7-9929DAF9FC69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5481514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89559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8A39433-A91C-4547-92BA-CFC128669088}"/>
              </a:ext>
            </a:extLst>
          </p:cNvPr>
          <p:cNvSpPr txBox="1">
            <a:spLocks/>
          </p:cNvSpPr>
          <p:nvPr/>
        </p:nvSpPr>
        <p:spPr>
          <a:xfrm>
            <a:off x="7979544" y="3666173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8BD9415D-440F-4ACC-B6A5-5502DC770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4924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13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(29/34)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47322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8127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43815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97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(30/34)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055975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164020" y="23745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61880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4B0EB82-ECBC-4D02-8812-BF2D7CA58A73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4" descr="As right as...">
            <a:extLst>
              <a:ext uri="{FF2B5EF4-FFF2-40B4-BE49-F238E27FC236}">
                <a16:creationId xmlns:a16="http://schemas.microsoft.com/office/drawing/2014/main" id="{726C5EEE-BAC9-46DF-9DC5-8A5E90F0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980" y="5536172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4A0114FA-BBE3-4E31-8DC9-A20245C7CA20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BB641D3-56D6-48DA-B7E5-FD29B3D6CD2E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4FA4671-D5A8-428D-A597-83E7690A5B54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63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(31/34)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5A65317-09D5-4B8A-A408-87A1166C02D5}"/>
              </a:ext>
            </a:extLst>
          </p:cNvPr>
          <p:cNvSpPr txBox="1">
            <a:spLocks/>
          </p:cNvSpPr>
          <p:nvPr/>
        </p:nvSpPr>
        <p:spPr>
          <a:xfrm>
            <a:off x="5055975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C04E4-F0E4-41AD-AAE6-1FEC9396509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164020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72918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47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(32/34)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39434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F2A65AE8-AB40-4BF8-A9F0-0FFA6A4FFD2A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8A677546-A881-4E21-B70A-A5632BDD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87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9AACA81-55F8-4E89-82B0-D222D166E9B6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ECE72EF0-B2C3-4826-ACB0-DEEAAB168DB2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814E31E-BCA1-4D8F-BF11-FDA991548FCB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F7FCA48-100E-48D6-AC76-BD686C503192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6C1B0ED1-B84E-4619-AE7C-1673A1D9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76" y="5585924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C448B5C-3F2A-4B4E-9B80-1C783CAE1887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C068DE-F410-4207-AF05-3D50BB4630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E8E17FB-7C79-482E-86F2-7F1C0AE743BA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-1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0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(33/34)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6842109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950154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41227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C448B5C-3F2A-4B4E-9B80-1C783CAE1887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C068DE-F410-4207-AF05-3D50BB4630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E8E17FB-7C79-482E-86F2-7F1C0AE743BA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-1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3CF1A70-7F97-4F77-A7CF-1DDF17E0291C}"/>
              </a:ext>
            </a:extLst>
          </p:cNvPr>
          <p:cNvSpPr txBox="1">
            <a:spLocks/>
          </p:cNvSpPr>
          <p:nvPr/>
        </p:nvSpPr>
        <p:spPr>
          <a:xfrm>
            <a:off x="5959296" y="588495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pin[j+1] = value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8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(34/34)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7288407" y="2801991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396452" y="2363161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655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C448B5C-3F2A-4B4E-9B80-1C783CAE1887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C068DE-F410-4207-AF05-3D50BB4630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E8E17FB-7C79-482E-86F2-7F1C0AE743BA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-1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60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(34/34)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09DEAE64-CB5D-4D64-B736-B067B1D7139F}"/>
              </a:ext>
            </a:extLst>
          </p:cNvPr>
          <p:cNvSpPr txBox="1">
            <a:spLocks/>
          </p:cNvSpPr>
          <p:nvPr/>
        </p:nvSpPr>
        <p:spPr>
          <a:xfrm>
            <a:off x="7288407" y="2801991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DBF316-8DB5-4513-8931-232AC891E5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396452" y="2363161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1AADB2BE-068F-47EF-A9EF-E8A07729C6DF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</a:t>
            </a:r>
            <a:r>
              <a:rPr lang="el-GR" sz="1600" dirty="0">
                <a:latin typeface="Century Gothic" panose="020B0502020202020204" pitchFamily="34" charset="0"/>
              </a:rPr>
              <a:t>5</a:t>
            </a:r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872808E7-1261-45C6-B4AA-C5AFA7E29BE1}"/>
              </a:ext>
            </a:extLst>
          </p:cNvPr>
          <p:cNvGraphicFramePr>
            <a:graphicFrameLocks noGrp="1"/>
          </p:cNvGraphicFramePr>
          <p:nvPr/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C448B5C-3F2A-4B4E-9B80-1C783CAE1887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C068DE-F410-4207-AF05-3D50BB4630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BE8E17FB-7C79-482E-86F2-7F1C0AE743BA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-1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29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1650091" y="395913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</a:t>
            </a:r>
            <a:r>
              <a:rPr lang="en-US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chemeClr val="accent6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 err="1">
                <a:latin typeface="Century Gothic" panose="020B0502020202020204" pitchFamily="34" charset="0"/>
              </a:rPr>
              <a:t>Ψευδοκώδικας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1650091" y="955508"/>
            <a:ext cx="6731911" cy="2925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pin[N];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j, value;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pin[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 =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1; j &gt;= 0; &amp;&amp; pin[j] &gt; value; j--)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pin[j + 1] = pin[j];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pin[j + 1] = value;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l-G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5481515" y="28134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89560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ontent Placeholder 7">
            <a:extLst>
              <a:ext uri="{FF2B5EF4-FFF2-40B4-BE49-F238E27FC236}">
                <a16:creationId xmlns:a16="http://schemas.microsoft.com/office/drawing/2014/main" id="{CB241E14-3B04-490E-9B0C-2F9E211A1A4C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= 12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E992A6A8-064E-4A16-A9C1-D5EEDA54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4572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78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5490392" y="2827541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5083220" y="2827541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98437" y="2388711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191265" y="2388711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4</a:t>
            </a:r>
            <a:r>
              <a:rPr lang="el-GR" sz="1050" dirty="0">
                <a:latin typeface="Century Gothic" panose="020B0502020202020204" pitchFamily="34" charset="0"/>
              </a:rPr>
              <a:t>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DE18EF4A-7B14-442B-B423-19038ADC0B04}"/>
              </a:ext>
            </a:extLst>
          </p:cNvPr>
          <p:cNvSpPr txBox="1">
            <a:spLocks/>
          </p:cNvSpPr>
          <p:nvPr/>
        </p:nvSpPr>
        <p:spPr>
          <a:xfrm>
            <a:off x="5032157" y="4305365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9163C34-3F4B-4B5C-A468-67648B19DD2B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12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F190F3A4-B4B5-46B7-ACD3-6BAA35458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13463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2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5490393" y="281050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5046166" y="2813402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98438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154211" y="2374572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301EA54-4B00-46A8-9B25-5D15FAA02DE2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1CC3D9BD-2B3E-419E-A606-8440BC828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5043670A-D517-4A30-A42E-1BBDD7EACD98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12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D33392E2-1F72-48D7-811C-E258264A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8810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1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5454882" y="281050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1D4D2C63-6FE3-4192-A9FA-FCCFD9037100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562927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E896EE-B652-431A-8BFE-42F50A4DF6A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40CBD350-4CDC-4188-AB03-A6AA9635D292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-1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2578808C-E8E9-4FE2-8BEE-20CA195F3FDE}"/>
              </a:ext>
            </a:extLst>
          </p:cNvPr>
          <p:cNvSpPr txBox="1">
            <a:spLocks/>
          </p:cNvSpPr>
          <p:nvPr/>
        </p:nvSpPr>
        <p:spPr>
          <a:xfrm>
            <a:off x="7717337" y="4895738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value &lt; pin[j] 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4" descr="As right as...">
            <a:extLst>
              <a:ext uri="{FF2B5EF4-FFF2-40B4-BE49-F238E27FC236}">
                <a16:creationId xmlns:a16="http://schemas.microsoft.com/office/drawing/2014/main" id="{E685BA66-3B83-4E9E-9541-DADC118A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6" y="4895738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D6728259-8C32-42CD-B667-3989A4C7DA98}"/>
              </a:ext>
            </a:extLst>
          </p:cNvPr>
          <p:cNvSpPr txBox="1">
            <a:spLocks/>
          </p:cNvSpPr>
          <p:nvPr/>
        </p:nvSpPr>
        <p:spPr>
          <a:xfrm>
            <a:off x="9943137" y="553579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 &gt;= 0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1B14739E-4CF5-44F8-83EB-A7716FF4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276" y="5585924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6369BF6-DB81-49F0-9556-3DD9F2E271B3}"/>
              </a:ext>
            </a:extLst>
          </p:cNvPr>
          <p:cNvCxnSpPr>
            <a:cxnSpLocks/>
          </p:cNvCxnSpPr>
          <p:nvPr/>
        </p:nvCxnSpPr>
        <p:spPr>
          <a:xfrm flipV="1">
            <a:off x="7173157" y="5137315"/>
            <a:ext cx="611141" cy="16697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639643B-128A-4CC3-9831-8D86E83D5785}"/>
              </a:ext>
            </a:extLst>
          </p:cNvPr>
          <p:cNvCxnSpPr>
            <a:cxnSpLocks/>
          </p:cNvCxnSpPr>
          <p:nvPr/>
        </p:nvCxnSpPr>
        <p:spPr>
          <a:xfrm>
            <a:off x="9419355" y="5535794"/>
            <a:ext cx="557781" cy="1322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5746FE2-0930-4309-9C85-B20C7D8E9F45}"/>
              </a:ext>
            </a:extLst>
          </p:cNvPr>
          <p:cNvCxnSpPr>
            <a:cxnSpLocks/>
          </p:cNvCxnSpPr>
          <p:nvPr/>
        </p:nvCxnSpPr>
        <p:spPr>
          <a:xfrm flipV="1">
            <a:off x="6473301" y="5220802"/>
            <a:ext cx="1765177" cy="532098"/>
          </a:xfrm>
          <a:prstGeom prst="curvedConnector3">
            <a:avLst>
              <a:gd name="adj1" fmla="val 1002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7">
            <a:extLst>
              <a:ext uri="{FF2B5EF4-FFF2-40B4-BE49-F238E27FC236}">
                <a16:creationId xmlns:a16="http://schemas.microsoft.com/office/drawing/2014/main" id="{B25A09CF-7829-474C-8571-E7A881CF6FED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12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FCBDF72C-5D3B-4FCA-80FA-1A3843B83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09513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D6728259-8C32-42CD-B667-3989A4C7DA98}"/>
              </a:ext>
            </a:extLst>
          </p:cNvPr>
          <p:cNvSpPr txBox="1">
            <a:spLocks/>
          </p:cNvSpPr>
          <p:nvPr/>
        </p:nvSpPr>
        <p:spPr>
          <a:xfrm>
            <a:off x="5959296" y="5884954"/>
            <a:ext cx="1809560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pin[j+1] = value</a:t>
            </a:r>
            <a:endParaRPr lang="el-GR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A8DD6220-DD63-476B-AEE0-0E29A484B7A0}"/>
              </a:ext>
            </a:extLst>
          </p:cNvPr>
          <p:cNvSpPr txBox="1">
            <a:spLocks/>
          </p:cNvSpPr>
          <p:nvPr/>
        </p:nvSpPr>
        <p:spPr>
          <a:xfrm>
            <a:off x="4929230" y="2830274"/>
            <a:ext cx="510193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j+1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5DB161-2E65-43B2-B552-23647111536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79750" y="2391444"/>
            <a:ext cx="4577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F1E5BE60-8866-411F-AFC8-BA170F0095C2}"/>
              </a:ext>
            </a:extLst>
          </p:cNvPr>
          <p:cNvSpPr txBox="1">
            <a:spLocks/>
          </p:cNvSpPr>
          <p:nvPr/>
        </p:nvSpPr>
        <p:spPr>
          <a:xfrm>
            <a:off x="5454882" y="2810507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9D718D-60B0-496D-9ECE-96EFDB50216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562927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0BF2FEFE-598A-402F-ACAB-4F489FD23F72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12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2D782E92-4D15-4911-AEC3-3B3B09218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0225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1EE8FE30-1551-4209-9D23-26327C7F1698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4674BC-728F-4197-BB99-216FA3F66553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ontent Placeholder 7">
            <a:extLst>
              <a:ext uri="{FF2B5EF4-FFF2-40B4-BE49-F238E27FC236}">
                <a16:creationId xmlns:a16="http://schemas.microsoft.com/office/drawing/2014/main" id="{2A94C7A9-48A5-4058-AC40-89C95FA06739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-1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185E4A-BF8A-4E8C-B1F4-B67928DC32C1}"/>
              </a:ext>
            </a:extLst>
          </p:cNvPr>
          <p:cNvSpPr txBox="1"/>
          <p:nvPr/>
        </p:nvSpPr>
        <p:spPr>
          <a:xfrm>
            <a:off x="688342" y="3577396"/>
            <a:ext cx="10541909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1 έως και τη θέση Ν-1: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Ε</a:t>
            </a:r>
            <a:r>
              <a:rPr lang="el-GR" altLang="el-GR" sz="1400" dirty="0">
                <a:latin typeface="Century Gothic" panose="020B0502020202020204" pitchFamily="34" charset="0"/>
              </a:rPr>
              <a:t>πιλογή του τωρινού στοιχείου</a:t>
            </a:r>
            <a:r>
              <a:rPr lang="en-US" altLang="el-GR" sz="1400" dirty="0">
                <a:latin typeface="Century Gothic" panose="020B0502020202020204" pitchFamily="34" charset="0"/>
              </a:rPr>
              <a:t> pin[</a:t>
            </a:r>
            <a:r>
              <a:rPr lang="en-US" altLang="el-GR" sz="1400" dirty="0" err="1">
                <a:latin typeface="Century Gothic" panose="020B0502020202020204" pitchFamily="34" charset="0"/>
              </a:rPr>
              <a:t>i</a:t>
            </a:r>
            <a:r>
              <a:rPr lang="en-US" altLang="el-GR" sz="1400" dirty="0">
                <a:latin typeface="Century Gothic" panose="020B0502020202020204" pitchFamily="34" charset="0"/>
              </a:rPr>
              <a:t>]</a:t>
            </a:r>
            <a:r>
              <a:rPr lang="el-GR" altLang="el-GR" sz="1400" dirty="0">
                <a:latin typeface="Century Gothic" panose="020B0502020202020204" pitchFamily="34" charset="0"/>
              </a:rPr>
              <a:t> ως το στοιχείο προς ταξινόμηση. (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αριστερά από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Σ</a:t>
            </a:r>
            <a:r>
              <a:rPr lang="el-GR" altLang="el-GR" sz="1400" dirty="0">
                <a:latin typeface="Century Gothic" panose="020B0502020202020204" pitchFamily="34" charset="0"/>
              </a:rPr>
              <a:t>ύγκρινε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και ε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άν </a:t>
            </a:r>
            <a:r>
              <a:rPr lang="el-GR" altLang="el-GR" sz="1400" dirty="0">
                <a:latin typeface="Century Gothic" panose="020B0502020202020204" pitchFamily="34" charset="0"/>
              </a:rPr>
              <a:t>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τότε μετακίνησε το στοιχείο μία θέση δεξιά, έτσι 	ώστε στο τέλος, να ελευθερωθεί η θέση για την τοποθέτηση του </a:t>
            </a:r>
            <a:r>
              <a:rPr lang="en-US" altLang="el-GR" sz="1400" dirty="0">
                <a:latin typeface="Century Gothic" panose="020B0502020202020204" pitchFamily="34" charset="0"/>
              </a:rPr>
              <a:t>value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3.2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Συνέχισε την επανάληψη του </a:t>
            </a:r>
            <a:r>
              <a:rPr lang="el-GR" altLang="el-GR" sz="1400" u="sng" dirty="0">
                <a:latin typeface="Century Gothic" panose="020B0502020202020204" pitchFamily="34" charset="0"/>
              </a:rPr>
              <a:t>Βήματος 3</a:t>
            </a:r>
            <a:r>
              <a:rPr lang="el-GR" altLang="el-GR" sz="1400" dirty="0">
                <a:latin typeface="Century Gothic" panose="020B0502020202020204" pitchFamily="34" charset="0"/>
              </a:rPr>
              <a:t>, όσο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 και όσο δεν έχεις ξεπεράσει την αρχή του 	πίνακα. Εάν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είναι μικρότερο, μείωσε το</a:t>
            </a:r>
            <a:r>
              <a:rPr lang="en-US" altLang="el-GR" sz="1400" dirty="0">
                <a:latin typeface="Century Gothic" panose="020B0502020202020204" pitchFamily="34" charset="0"/>
              </a:rPr>
              <a:t> j </a:t>
            </a:r>
            <a:r>
              <a:rPr lang="el-GR" altLang="el-GR" sz="1400" dirty="0">
                <a:latin typeface="Century Gothic" panose="020B0502020202020204" pitchFamily="34" charset="0"/>
              </a:rPr>
              <a:t>κατά 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4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Τοποθέτησε το </a:t>
            </a:r>
            <a:r>
              <a:rPr lang="en-US" altLang="el-GR" sz="1400" dirty="0">
                <a:latin typeface="Century Gothic" panose="020B0502020202020204" pitchFamily="34" charset="0"/>
              </a:rPr>
              <a:t>value </a:t>
            </a:r>
            <a:r>
              <a:rPr lang="el-GR" altLang="el-GR" sz="1400" dirty="0">
                <a:latin typeface="Century Gothic" panose="020B0502020202020204" pitchFamily="34" charset="0"/>
              </a:rPr>
              <a:t>στην θέση που ελευθερώθηκε.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A96D109-9619-4431-AFAF-36648EA40490}"/>
              </a:ext>
            </a:extLst>
          </p:cNvPr>
          <p:cNvSpPr txBox="1">
            <a:spLocks/>
          </p:cNvSpPr>
          <p:nvPr/>
        </p:nvSpPr>
        <p:spPr>
          <a:xfrm>
            <a:off x="5911948" y="2823702"/>
            <a:ext cx="216090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9B83519-9D32-48B0-B32D-6481328B322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19993" y="2384872"/>
            <a:ext cx="0" cy="438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(8/34)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Ταξινόμηση με Εισαγωγή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6C121B4C-791D-4821-A0E6-206518A80311}"/>
              </a:ext>
            </a:extLst>
          </p:cNvPr>
          <p:cNvSpPr txBox="1">
            <a:spLocks/>
          </p:cNvSpPr>
          <p:nvPr/>
        </p:nvSpPr>
        <p:spPr>
          <a:xfrm>
            <a:off x="7504497" y="2034295"/>
            <a:ext cx="1198482" cy="431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value = 12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A9D57364-01F5-465B-86A9-CE5FEC8F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26"/>
              </p:ext>
            </p:extLst>
          </p:nvPr>
        </p:nvGraphicFramePr>
        <p:xfrm>
          <a:off x="4428477" y="1612061"/>
          <a:ext cx="2734322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27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426128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66423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465732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443884">
                  <a:extLst>
                    <a:ext uri="{9D8B030D-6E8A-4147-A177-3AD203B41FA5}">
                      <a16:colId xmlns:a16="http://schemas.microsoft.com/office/drawing/2014/main" val="3350116255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71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56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E4599488-A327-4019-9230-1457B1DD99E7}"/>
              </a:ext>
            </a:extLst>
          </p:cNvPr>
          <p:cNvSpPr txBox="1">
            <a:spLocks/>
          </p:cNvSpPr>
          <p:nvPr/>
        </p:nvSpPr>
        <p:spPr>
          <a:xfrm>
            <a:off x="4050028" y="2810507"/>
            <a:ext cx="216089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entury Gothic" panose="020B0502020202020204" pitchFamily="34" charset="0"/>
              </a:rPr>
              <a:t>j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3B2ED4-002B-49D7-9BF6-5409184B447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158073" y="2371677"/>
            <a:ext cx="0" cy="4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77F782D3-86C7-4A4B-9203-D68575E76A61}"/>
              </a:ext>
            </a:extLst>
          </p:cNvPr>
          <p:cNvSpPr txBox="1">
            <a:spLocks/>
          </p:cNvSpPr>
          <p:nvPr/>
        </p:nvSpPr>
        <p:spPr>
          <a:xfrm>
            <a:off x="3998602" y="1612061"/>
            <a:ext cx="429875" cy="325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-1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6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6178</Words>
  <Application>Microsoft Office PowerPoint</Application>
  <PresentationFormat>Widescreen</PresentationFormat>
  <Paragraphs>828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Century Gothic</vt:lpstr>
      <vt:lpstr>Courier New</vt:lpstr>
      <vt:lpstr>Office Theme</vt:lpstr>
      <vt:lpstr>Ταξινόμηση με Εισαγωγή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51</cp:revision>
  <dcterms:created xsi:type="dcterms:W3CDTF">2020-11-06T08:18:44Z</dcterms:created>
  <dcterms:modified xsi:type="dcterms:W3CDTF">2020-11-20T12:38:26Z</dcterms:modified>
</cp:coreProperties>
</file>