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6" r:id="rId4"/>
    <p:sldId id="347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14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C275-E22B-4426-97B6-7262EDB0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430FB-4484-40A8-A298-A361865C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499A-B377-4C3A-8A2B-2594BE7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CC3D-E2F0-4291-9E59-5F71F8A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0CF0-D1F6-4A67-9A53-4F65A57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78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F23-40F7-469E-847E-2EFE7C62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6A4F-D6FB-42B0-A48B-FAF6D40A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7853-18C9-436C-A323-A030166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50F3-BFB0-4A27-84E3-A7F20506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F510-DB8C-474B-8186-F227CC0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45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342E3-08AA-4F53-8D84-6AAE86C50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35A7-9EE6-475B-8C19-A813405E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B64A-CEAB-4ECF-AB5C-0E72D8C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0205-BC37-43B5-B863-DDDEA564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9ED-7675-46CA-8A5E-32F80A4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4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61C6-B8A1-4478-9860-E7255E07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8E4-3F8B-4349-9CF2-3E468178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BF66-9B65-4F7E-886B-458FF4C7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AC36-DC85-455D-8774-C5AB2E7C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DE6-EEF3-4222-BA6B-734B0E6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D7A-9F87-4CD0-BCCC-C611ECF0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76D5-0642-41D1-A7D0-6CF7ED6D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6207-95AF-4C59-BCDC-3BB7689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CE44-561C-49E6-A022-824D2FE7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2A2A-6029-4FCD-BA25-5195482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6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F806-3019-46D0-A261-2DA1767E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15C0-95B0-411B-AF1C-34F080E4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5B72C-E62C-4B8F-9A48-615923DA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50C1-89F0-4B88-88F5-02E49E1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7B03-EE4C-4A64-BA72-02E4570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1E7E5-322F-4829-A663-900E6A28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9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BEB2-03CF-459C-A241-5EBA839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CD86-8C84-41C1-ACD8-D5A6E005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5FC7-D511-421C-BBC3-B5C821E3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0E6B-3471-4440-9753-C34E97064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B4399-4273-4E3A-96ED-60E4E67F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112E-7FF2-4A57-B40D-DEF0D43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BB72-C051-4F08-8E5C-8DC4A630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94A59-7CFB-45D4-A5BE-DAD0987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67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118-388B-4D04-B6D6-30E64628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5E638-4921-4F1C-9A5A-16DD0D3E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59AA6-E355-4109-9239-E32DCEB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DD406-6F28-4212-A97E-1ABE169C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5D00-9398-422C-BF40-87EEA321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E79B9-D21A-4573-8D1B-90C2D24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22D98-A980-4A63-8E06-078B4D25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8FA-858F-4846-AC83-2E28540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AEC7-2ECB-4775-BE25-53C3E912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9A12-893E-490D-80D0-E3891425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49B0-D807-4549-86DA-5637EEC4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02FC-B058-436A-B07A-80792B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D6C53-5E91-421A-B233-1FFD8F11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51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D906-72CC-4DD1-B2E7-C1A60C8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8D61-BA5F-4543-B9BE-4304C61F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A9FE-D377-469E-BF4A-F60E768E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ACE1-2444-433A-A12A-9287A1F6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182D-E56C-4C2C-94D6-D742A593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A95B-3C59-480D-A1FA-97C53104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2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415C6-CB57-4C0C-8529-264A1358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B4D6-99FC-4D5D-9C56-DCC8519A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1434-A849-4416-9C9F-6A7B9A3C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955E-6487-4327-BE3A-657BC6627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22A7-E3B7-4760-8F77-7BD15561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D64-CE58-4084-BECD-5307ED003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Century Gothic" panose="020B0502020202020204" pitchFamily="34" charset="0"/>
              </a:rPr>
              <a:t>Ταξινόμηση Συγχώνευσης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F66C-CE72-41AC-837A-7D2BD38FD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Merge Sort</a:t>
            </a:r>
            <a:endParaRPr lang="el-G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(9/23)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0613462-1ADD-47A4-8FDF-D014B997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74677"/>
              </p:ext>
            </p:extLst>
          </p:nvPr>
        </p:nvGraphicFramePr>
        <p:xfrm>
          <a:off x="7813379" y="3452965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9CB63-FDDF-40D8-924E-277A839FE252}"/>
              </a:ext>
            </a:extLst>
          </p:cNvPr>
          <p:cNvCxnSpPr>
            <a:cxnSpLocks/>
          </p:cNvCxnSpPr>
          <p:nvPr/>
        </p:nvCxnSpPr>
        <p:spPr>
          <a:xfrm flipH="1">
            <a:off x="8762260" y="2666865"/>
            <a:ext cx="398301" cy="6993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D8F9-C7AE-4E39-A646-5806798B122C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927241-2471-4A2D-9825-440797D250E3}"/>
              </a:ext>
            </a:extLst>
          </p:cNvPr>
          <p:cNvCxnSpPr>
            <a:cxnSpLocks/>
          </p:cNvCxnSpPr>
          <p:nvPr/>
        </p:nvCxnSpPr>
        <p:spPr>
          <a:xfrm flipV="1">
            <a:off x="8681846" y="3557638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2CEAFAA-54A9-4375-8294-82C8CFD1A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08982"/>
              </p:ext>
            </p:extLst>
          </p:nvPr>
        </p:nvGraphicFramePr>
        <p:xfrm>
          <a:off x="8478490" y="5049875"/>
          <a:ext cx="8700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7F11DC-68FE-4FBD-8EFE-CADF9FB2279C}"/>
              </a:ext>
            </a:extLst>
          </p:cNvPr>
          <p:cNvCxnSpPr>
            <a:cxnSpLocks/>
          </p:cNvCxnSpPr>
          <p:nvPr/>
        </p:nvCxnSpPr>
        <p:spPr>
          <a:xfrm>
            <a:off x="8887526" y="4331532"/>
            <a:ext cx="273035" cy="65201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C4BFC5-C62B-48D1-A016-0DD51086CC96}"/>
              </a:ext>
            </a:extLst>
          </p:cNvPr>
          <p:cNvSpPr txBox="1"/>
          <p:nvPr/>
        </p:nvSpPr>
        <p:spPr>
          <a:xfrm>
            <a:off x="688342" y="4983543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C30FB8-E4E5-4380-965B-1D567809F3FB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4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(10/23)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0613462-1ADD-47A4-8FDF-D014B997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48684"/>
              </p:ext>
            </p:extLst>
          </p:nvPr>
        </p:nvGraphicFramePr>
        <p:xfrm>
          <a:off x="7813379" y="3452965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9CB63-FDDF-40D8-924E-277A839FE252}"/>
              </a:ext>
            </a:extLst>
          </p:cNvPr>
          <p:cNvCxnSpPr>
            <a:cxnSpLocks/>
          </p:cNvCxnSpPr>
          <p:nvPr/>
        </p:nvCxnSpPr>
        <p:spPr>
          <a:xfrm flipH="1">
            <a:off x="8762260" y="2666865"/>
            <a:ext cx="398301" cy="6993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D8F9-C7AE-4E39-A646-5806798B122C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927241-2471-4A2D-9825-440797D250E3}"/>
              </a:ext>
            </a:extLst>
          </p:cNvPr>
          <p:cNvCxnSpPr>
            <a:cxnSpLocks/>
          </p:cNvCxnSpPr>
          <p:nvPr/>
        </p:nvCxnSpPr>
        <p:spPr>
          <a:xfrm flipV="1">
            <a:off x="8681846" y="3557638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C30FB8-E4E5-4380-965B-1D567809F3FB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4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(11/23)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0613462-1ADD-47A4-8FDF-D014B997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30060"/>
              </p:ext>
            </p:extLst>
          </p:nvPr>
        </p:nvGraphicFramePr>
        <p:xfrm>
          <a:off x="7813379" y="3452965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9CB63-FDDF-40D8-924E-277A839FE252}"/>
              </a:ext>
            </a:extLst>
          </p:cNvPr>
          <p:cNvCxnSpPr>
            <a:cxnSpLocks/>
          </p:cNvCxnSpPr>
          <p:nvPr/>
        </p:nvCxnSpPr>
        <p:spPr>
          <a:xfrm flipH="1">
            <a:off x="8762260" y="2666865"/>
            <a:ext cx="398301" cy="69933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D8F9-C7AE-4E39-A646-5806798B122C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C30FB8-E4E5-4380-965B-1D567809F3FB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9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(12/23)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95004"/>
              </p:ext>
            </p:extLst>
          </p:nvPr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3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(13/23)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16618"/>
              </p:ext>
            </p:extLst>
          </p:nvPr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1BE9B2-680C-4620-A83A-752CBF813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29972"/>
              </p:ext>
            </p:extLst>
          </p:nvPr>
        </p:nvGraphicFramePr>
        <p:xfrm>
          <a:off x="9732299" y="3458040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0A2B7-0C0D-462E-987F-8C3E69DD0192}"/>
              </a:ext>
            </a:extLst>
          </p:cNvPr>
          <p:cNvCxnSpPr>
            <a:cxnSpLocks/>
          </p:cNvCxnSpPr>
          <p:nvPr/>
        </p:nvCxnSpPr>
        <p:spPr>
          <a:xfrm>
            <a:off x="9958848" y="2642116"/>
            <a:ext cx="597859" cy="7057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EDFAF-6CE0-4D96-9F2A-A9CE8F049A42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066075-DD61-4EBF-9A90-1E5C1609529B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</p:spTree>
    <p:extLst>
      <p:ext uri="{BB962C8B-B14F-4D97-AF65-F5344CB8AC3E}">
        <p14:creationId xmlns:p14="http://schemas.microsoft.com/office/powerpoint/2010/main" val="275372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(14/23)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84705"/>
              </p:ext>
            </p:extLst>
          </p:nvPr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1BE9B2-680C-4620-A83A-752CBF813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80636"/>
              </p:ext>
            </p:extLst>
          </p:nvPr>
        </p:nvGraphicFramePr>
        <p:xfrm>
          <a:off x="9732299" y="3458040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0A2B7-0C0D-462E-987F-8C3E69DD0192}"/>
              </a:ext>
            </a:extLst>
          </p:cNvPr>
          <p:cNvCxnSpPr>
            <a:cxnSpLocks/>
          </p:cNvCxnSpPr>
          <p:nvPr/>
        </p:nvCxnSpPr>
        <p:spPr>
          <a:xfrm>
            <a:off x="9958848" y="2642116"/>
            <a:ext cx="597859" cy="705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EDFAF-6CE0-4D96-9F2A-A9CE8F049A42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066075-DD61-4EBF-9A90-1E5C1609529B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FD682-99B8-4934-9F19-8D9903B51F71}"/>
              </a:ext>
            </a:extLst>
          </p:cNvPr>
          <p:cNvCxnSpPr>
            <a:cxnSpLocks/>
          </p:cNvCxnSpPr>
          <p:nvPr/>
        </p:nvCxnSpPr>
        <p:spPr>
          <a:xfrm flipV="1">
            <a:off x="10608301" y="3567029"/>
            <a:ext cx="0" cy="7723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9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(15/23)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1BE9B2-680C-4620-A83A-752CBF8139D7}"/>
              </a:ext>
            </a:extLst>
          </p:cNvPr>
          <p:cNvGraphicFramePr>
            <a:graphicFrameLocks noGrp="1"/>
          </p:cNvGraphicFramePr>
          <p:nvPr/>
        </p:nvGraphicFramePr>
        <p:xfrm>
          <a:off x="9732299" y="3458040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0A2B7-0C0D-462E-987F-8C3E69DD0192}"/>
              </a:ext>
            </a:extLst>
          </p:cNvPr>
          <p:cNvCxnSpPr>
            <a:cxnSpLocks/>
          </p:cNvCxnSpPr>
          <p:nvPr/>
        </p:nvCxnSpPr>
        <p:spPr>
          <a:xfrm>
            <a:off x="9958848" y="2642116"/>
            <a:ext cx="597859" cy="705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EDFAF-6CE0-4D96-9F2A-A9CE8F049A42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066075-DD61-4EBF-9A90-1E5C1609529B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FD682-99B8-4934-9F19-8D9903B51F71}"/>
              </a:ext>
            </a:extLst>
          </p:cNvPr>
          <p:cNvCxnSpPr>
            <a:cxnSpLocks/>
          </p:cNvCxnSpPr>
          <p:nvPr/>
        </p:nvCxnSpPr>
        <p:spPr>
          <a:xfrm flipV="1">
            <a:off x="10608301" y="3567029"/>
            <a:ext cx="0" cy="77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5B5AB91-A5DA-432E-BE5A-A3817EB9D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12488"/>
              </p:ext>
            </p:extLst>
          </p:nvPr>
        </p:nvGraphicFramePr>
        <p:xfrm>
          <a:off x="9497260" y="5049875"/>
          <a:ext cx="88776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2ADBA4-787B-4D4C-957D-FD03B8D95AB2}"/>
              </a:ext>
            </a:extLst>
          </p:cNvPr>
          <p:cNvCxnSpPr>
            <a:cxnSpLocks/>
          </p:cNvCxnSpPr>
          <p:nvPr/>
        </p:nvCxnSpPr>
        <p:spPr>
          <a:xfrm flipH="1">
            <a:off x="10185694" y="4312240"/>
            <a:ext cx="220110" cy="671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8AA8A9-1A9F-4F14-9745-D891449136B3}"/>
              </a:ext>
            </a:extLst>
          </p:cNvPr>
          <p:cNvSpPr txBox="1"/>
          <p:nvPr/>
        </p:nvSpPr>
        <p:spPr>
          <a:xfrm>
            <a:off x="688342" y="4983543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</p:spTree>
    <p:extLst>
      <p:ext uri="{BB962C8B-B14F-4D97-AF65-F5344CB8AC3E}">
        <p14:creationId xmlns:p14="http://schemas.microsoft.com/office/powerpoint/2010/main" val="151716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(16/23)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1BE9B2-680C-4620-A83A-752CBF813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3129"/>
              </p:ext>
            </p:extLst>
          </p:nvPr>
        </p:nvGraphicFramePr>
        <p:xfrm>
          <a:off x="9732299" y="3458040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0A2B7-0C0D-462E-987F-8C3E69DD0192}"/>
              </a:ext>
            </a:extLst>
          </p:cNvPr>
          <p:cNvCxnSpPr>
            <a:cxnSpLocks/>
          </p:cNvCxnSpPr>
          <p:nvPr/>
        </p:nvCxnSpPr>
        <p:spPr>
          <a:xfrm>
            <a:off x="9958848" y="2642116"/>
            <a:ext cx="597859" cy="705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EDFAF-6CE0-4D96-9F2A-A9CE8F049A42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066075-DD61-4EBF-9A90-1E5C1609529B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FD682-99B8-4934-9F19-8D9903B51F71}"/>
              </a:ext>
            </a:extLst>
          </p:cNvPr>
          <p:cNvCxnSpPr>
            <a:cxnSpLocks/>
          </p:cNvCxnSpPr>
          <p:nvPr/>
        </p:nvCxnSpPr>
        <p:spPr>
          <a:xfrm flipV="1">
            <a:off x="10608301" y="3567029"/>
            <a:ext cx="0" cy="77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5B5AB91-A5DA-432E-BE5A-A3817EB9D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60589"/>
              </p:ext>
            </p:extLst>
          </p:nvPr>
        </p:nvGraphicFramePr>
        <p:xfrm>
          <a:off x="9497260" y="5049875"/>
          <a:ext cx="88776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2ADBA4-787B-4D4C-957D-FD03B8D95AB2}"/>
              </a:ext>
            </a:extLst>
          </p:cNvPr>
          <p:cNvCxnSpPr>
            <a:cxnSpLocks/>
          </p:cNvCxnSpPr>
          <p:nvPr/>
        </p:nvCxnSpPr>
        <p:spPr>
          <a:xfrm flipH="1">
            <a:off x="10185694" y="4312240"/>
            <a:ext cx="220110" cy="671303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8AA8A9-1A9F-4F14-9745-D891449136B3}"/>
              </a:ext>
            </a:extLst>
          </p:cNvPr>
          <p:cNvSpPr txBox="1"/>
          <p:nvPr/>
        </p:nvSpPr>
        <p:spPr>
          <a:xfrm>
            <a:off x="688342" y="4983543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</p:spTree>
    <p:extLst>
      <p:ext uri="{BB962C8B-B14F-4D97-AF65-F5344CB8AC3E}">
        <p14:creationId xmlns:p14="http://schemas.microsoft.com/office/powerpoint/2010/main" val="111133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(17/23)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1BE9B2-680C-4620-A83A-752CBF813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98440"/>
              </p:ext>
            </p:extLst>
          </p:nvPr>
        </p:nvGraphicFramePr>
        <p:xfrm>
          <a:off x="9732299" y="3458040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0A2B7-0C0D-462E-987F-8C3E69DD0192}"/>
              </a:ext>
            </a:extLst>
          </p:cNvPr>
          <p:cNvCxnSpPr>
            <a:cxnSpLocks/>
          </p:cNvCxnSpPr>
          <p:nvPr/>
        </p:nvCxnSpPr>
        <p:spPr>
          <a:xfrm>
            <a:off x="9958848" y="2642116"/>
            <a:ext cx="597859" cy="705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EDFAF-6CE0-4D96-9F2A-A9CE8F049A42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066075-DD61-4EBF-9A90-1E5C1609529B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FD682-99B8-4934-9F19-8D9903B51F71}"/>
              </a:ext>
            </a:extLst>
          </p:cNvPr>
          <p:cNvCxnSpPr>
            <a:cxnSpLocks/>
          </p:cNvCxnSpPr>
          <p:nvPr/>
        </p:nvCxnSpPr>
        <p:spPr>
          <a:xfrm flipV="1">
            <a:off x="10608301" y="3567029"/>
            <a:ext cx="0" cy="77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6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(18/23)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1BE9B2-680C-4620-A83A-752CBF813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2859"/>
              </p:ext>
            </p:extLst>
          </p:nvPr>
        </p:nvGraphicFramePr>
        <p:xfrm>
          <a:off x="9732299" y="3458040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0A2B7-0C0D-462E-987F-8C3E69DD0192}"/>
              </a:ext>
            </a:extLst>
          </p:cNvPr>
          <p:cNvCxnSpPr>
            <a:cxnSpLocks/>
          </p:cNvCxnSpPr>
          <p:nvPr/>
        </p:nvCxnSpPr>
        <p:spPr>
          <a:xfrm>
            <a:off x="9958848" y="2642116"/>
            <a:ext cx="597859" cy="705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EDFAF-6CE0-4D96-9F2A-A9CE8F049A42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066075-DD61-4EBF-9A90-1E5C1609529B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FD682-99B8-4934-9F19-8D9903B51F71}"/>
              </a:ext>
            </a:extLst>
          </p:cNvPr>
          <p:cNvCxnSpPr>
            <a:cxnSpLocks/>
          </p:cNvCxnSpPr>
          <p:nvPr/>
        </p:nvCxnSpPr>
        <p:spPr>
          <a:xfrm flipV="1">
            <a:off x="10608301" y="3567029"/>
            <a:ext cx="0" cy="77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CD27787-E208-4C9E-A5B7-FC1C955E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56783"/>
              </p:ext>
            </p:extLst>
          </p:nvPr>
        </p:nvGraphicFramePr>
        <p:xfrm>
          <a:off x="10447577" y="5049875"/>
          <a:ext cx="878210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81180-357F-4EE9-A7D8-2F9DABF592AA}"/>
              </a:ext>
            </a:extLst>
          </p:cNvPr>
          <p:cNvCxnSpPr>
            <a:cxnSpLocks/>
          </p:cNvCxnSpPr>
          <p:nvPr/>
        </p:nvCxnSpPr>
        <p:spPr>
          <a:xfrm>
            <a:off x="10827878" y="4332183"/>
            <a:ext cx="259137" cy="6513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074A3A-0943-453D-96D9-FAC309E025C0}"/>
              </a:ext>
            </a:extLst>
          </p:cNvPr>
          <p:cNvSpPr txBox="1"/>
          <p:nvPr/>
        </p:nvSpPr>
        <p:spPr>
          <a:xfrm>
            <a:off x="688342" y="4983543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</p:spTree>
    <p:extLst>
      <p:ext uri="{BB962C8B-B14F-4D97-AF65-F5344CB8AC3E}">
        <p14:creationId xmlns:p14="http://schemas.microsoft.com/office/powerpoint/2010/main" val="31740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1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(19/23)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1BE9B2-680C-4620-A83A-752CBF813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15093"/>
              </p:ext>
            </p:extLst>
          </p:nvPr>
        </p:nvGraphicFramePr>
        <p:xfrm>
          <a:off x="9732299" y="3458040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0A2B7-0C0D-462E-987F-8C3E69DD0192}"/>
              </a:ext>
            </a:extLst>
          </p:cNvPr>
          <p:cNvCxnSpPr>
            <a:cxnSpLocks/>
          </p:cNvCxnSpPr>
          <p:nvPr/>
        </p:nvCxnSpPr>
        <p:spPr>
          <a:xfrm>
            <a:off x="9958848" y="2642116"/>
            <a:ext cx="597859" cy="705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EDFAF-6CE0-4D96-9F2A-A9CE8F049A42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066075-DD61-4EBF-9A90-1E5C1609529B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FD682-99B8-4934-9F19-8D9903B51F71}"/>
              </a:ext>
            </a:extLst>
          </p:cNvPr>
          <p:cNvCxnSpPr>
            <a:cxnSpLocks/>
          </p:cNvCxnSpPr>
          <p:nvPr/>
        </p:nvCxnSpPr>
        <p:spPr>
          <a:xfrm flipV="1">
            <a:off x="10608301" y="3567029"/>
            <a:ext cx="0" cy="77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CD27787-E208-4C9E-A5B7-FC1C955E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25647"/>
              </p:ext>
            </p:extLst>
          </p:nvPr>
        </p:nvGraphicFramePr>
        <p:xfrm>
          <a:off x="10447577" y="5049875"/>
          <a:ext cx="878210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81180-357F-4EE9-A7D8-2F9DABF592AA}"/>
              </a:ext>
            </a:extLst>
          </p:cNvPr>
          <p:cNvCxnSpPr>
            <a:cxnSpLocks/>
          </p:cNvCxnSpPr>
          <p:nvPr/>
        </p:nvCxnSpPr>
        <p:spPr>
          <a:xfrm>
            <a:off x="10827878" y="4332183"/>
            <a:ext cx="259137" cy="65136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074A3A-0943-453D-96D9-FAC309E025C0}"/>
              </a:ext>
            </a:extLst>
          </p:cNvPr>
          <p:cNvSpPr txBox="1"/>
          <p:nvPr/>
        </p:nvSpPr>
        <p:spPr>
          <a:xfrm>
            <a:off x="688342" y="4983543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</p:spTree>
    <p:extLst>
      <p:ext uri="{BB962C8B-B14F-4D97-AF65-F5344CB8AC3E}">
        <p14:creationId xmlns:p14="http://schemas.microsoft.com/office/powerpoint/2010/main" val="192787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(20/23)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1BE9B2-680C-4620-A83A-752CBF813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51028"/>
              </p:ext>
            </p:extLst>
          </p:nvPr>
        </p:nvGraphicFramePr>
        <p:xfrm>
          <a:off x="9732299" y="3458040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0A2B7-0C0D-462E-987F-8C3E69DD0192}"/>
              </a:ext>
            </a:extLst>
          </p:cNvPr>
          <p:cNvCxnSpPr>
            <a:cxnSpLocks/>
          </p:cNvCxnSpPr>
          <p:nvPr/>
        </p:nvCxnSpPr>
        <p:spPr>
          <a:xfrm>
            <a:off x="9958848" y="2642116"/>
            <a:ext cx="597859" cy="705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EDFAF-6CE0-4D96-9F2A-A9CE8F049A42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066075-DD61-4EBF-9A90-1E5C1609529B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FD682-99B8-4934-9F19-8D9903B51F71}"/>
              </a:ext>
            </a:extLst>
          </p:cNvPr>
          <p:cNvCxnSpPr>
            <a:cxnSpLocks/>
          </p:cNvCxnSpPr>
          <p:nvPr/>
        </p:nvCxnSpPr>
        <p:spPr>
          <a:xfrm flipV="1">
            <a:off x="10608301" y="3567029"/>
            <a:ext cx="0" cy="77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8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(21/23)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01BE9B2-680C-4620-A83A-752CBF813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21415"/>
              </p:ext>
            </p:extLst>
          </p:nvPr>
        </p:nvGraphicFramePr>
        <p:xfrm>
          <a:off x="9732299" y="3458040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0A2B7-0C0D-462E-987F-8C3E69DD0192}"/>
              </a:ext>
            </a:extLst>
          </p:cNvPr>
          <p:cNvCxnSpPr>
            <a:cxnSpLocks/>
          </p:cNvCxnSpPr>
          <p:nvPr/>
        </p:nvCxnSpPr>
        <p:spPr>
          <a:xfrm>
            <a:off x="9958848" y="2642116"/>
            <a:ext cx="597859" cy="70577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EDFAF-6CE0-4D96-9F2A-A9CE8F049A42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066075-DD61-4EBF-9A90-1E5C1609529B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</p:spTree>
    <p:extLst>
      <p:ext uri="{BB962C8B-B14F-4D97-AF65-F5344CB8AC3E}">
        <p14:creationId xmlns:p14="http://schemas.microsoft.com/office/powerpoint/2010/main" val="386677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(22/23)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30070"/>
              </p:ext>
            </p:extLst>
          </p:nvPr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47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(23/23)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45264"/>
              </p:ext>
            </p:extLst>
          </p:nvPr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2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 err="1">
                <a:latin typeface="Century Gothic" panose="020B0502020202020204" pitchFamily="34" charset="0"/>
              </a:rPr>
              <a:t>Ψευδοκώδικας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1650091" y="1279181"/>
            <a:ext cx="6731911" cy="2149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pin[], int low, int high]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low &lt; high </a:t>
            </a:r>
            <a:r>
              <a:rPr lang="el-G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l-G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mid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(low + high) / 2;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(pin, low, mid);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(pin, mid + 1, high);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merge(pin, low, mid, mid + 1, high); 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0034B-9F68-487B-B9E8-96FEBB4472B8}"/>
              </a:ext>
            </a:extLst>
          </p:cNvPr>
          <p:cNvSpPr txBox="1"/>
          <p:nvPr/>
        </p:nvSpPr>
        <p:spPr>
          <a:xfrm>
            <a:off x="1650091" y="3836212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chemeClr val="accent6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solidFill>
                  <a:schemeClr val="accent6"/>
                </a:solidFill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</p:spTree>
    <p:extLst>
      <p:ext uri="{BB962C8B-B14F-4D97-AF65-F5344CB8AC3E}">
        <p14:creationId xmlns:p14="http://schemas.microsoft.com/office/powerpoint/2010/main" val="313970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</a:t>
            </a:r>
            <a:r>
              <a:rPr lang="el-GR" sz="1050" dirty="0">
                <a:latin typeface="Century Gothic" panose="020B0502020202020204" pitchFamily="34" charset="0"/>
              </a:rPr>
              <a:t>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53492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1F6CA8-8136-4B65-94B9-513710E706ED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9D7006A-121C-477E-BD03-39E66C6DE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01490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8A3D1EF-35DC-4944-B945-1D5414A3E15E}"/>
              </a:ext>
            </a:extLst>
          </p:cNvPr>
          <p:cNvSpPr txBox="1">
            <a:spLocks/>
          </p:cNvSpPr>
          <p:nvPr/>
        </p:nvSpPr>
        <p:spPr>
          <a:xfrm>
            <a:off x="4629505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s2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09F3DF-9AE6-414A-AF7F-253A68A4020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44263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e2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49C1B929-AFED-42BF-8A18-BF248AC1944D}"/>
              </a:ext>
            </a:extLst>
          </p:cNvPr>
          <p:cNvSpPr txBox="1">
            <a:spLocks/>
          </p:cNvSpPr>
          <p:nvPr/>
        </p:nvSpPr>
        <p:spPr>
          <a:xfrm>
            <a:off x="34568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s1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0F0FE8-4CAE-40EF-8780-B569409FDCE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671640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e1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2BB0E906-CF15-4FCC-9F71-F911576456C9}"/>
              </a:ext>
            </a:extLst>
          </p:cNvPr>
          <p:cNvSpPr txBox="1">
            <a:spLocks/>
          </p:cNvSpPr>
          <p:nvPr/>
        </p:nvSpPr>
        <p:spPr>
          <a:xfrm>
            <a:off x="6720418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k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21CCDF-ECA4-4B01-B07B-0EEF780341F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935176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71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924264A-0867-493C-A7AB-6B7618DF23F6}"/>
              </a:ext>
            </a:extLst>
          </p:cNvPr>
          <p:cNvSpPr txBox="1">
            <a:spLocks/>
          </p:cNvSpPr>
          <p:nvPr/>
        </p:nvSpPr>
        <p:spPr>
          <a:xfrm>
            <a:off x="5245220" y="3165384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(s1 &lt;= e1) &amp;&amp; (s2 &lt;= e2)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4" descr="As right as...">
            <a:extLst>
              <a:ext uri="{FF2B5EF4-FFF2-40B4-BE49-F238E27FC236}">
                <a16:creationId xmlns:a16="http://schemas.microsoft.com/office/drawing/2014/main" id="{7441B88E-FEBC-4B87-AF89-F224E89C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25" y="316531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EB4744D7-2CAF-4DFA-B953-F6A60AB98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39137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632F5-0D60-4E6F-B8D9-0FC8E62EBC6D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CC97DDA4-0C54-4DC6-BC51-5DC61B48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77360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235C8DE5-ACBF-4A24-B0B1-70CEB50D8AA2}"/>
              </a:ext>
            </a:extLst>
          </p:cNvPr>
          <p:cNvSpPr txBox="1">
            <a:spLocks/>
          </p:cNvSpPr>
          <p:nvPr/>
        </p:nvSpPr>
        <p:spPr>
          <a:xfrm>
            <a:off x="4629505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4AEA29-B46A-4D04-B89A-79C27ECA0F9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44263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525DF1F-296E-48C4-AA2A-7DF404AA1143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CED42C-F188-4E10-A279-8CC3BBC28B5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AE67E3E7-3AD0-4152-91F3-6AE24DEEC89C}"/>
              </a:ext>
            </a:extLst>
          </p:cNvPr>
          <p:cNvSpPr txBox="1">
            <a:spLocks/>
          </p:cNvSpPr>
          <p:nvPr/>
        </p:nvSpPr>
        <p:spPr>
          <a:xfrm>
            <a:off x="34568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67321D-8505-43AF-8F6D-6EFC3CB95FA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6716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ED1095A9-F226-44D6-AFCE-D0253A410022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A6C5AE-48F9-44DD-B70B-71A9A34005A2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327D70BF-F761-4358-8FC2-6FDEA468D595}"/>
              </a:ext>
            </a:extLst>
          </p:cNvPr>
          <p:cNvSpPr txBox="1">
            <a:spLocks/>
          </p:cNvSpPr>
          <p:nvPr/>
        </p:nvSpPr>
        <p:spPr>
          <a:xfrm>
            <a:off x="6720418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DAD013-FF56-4F68-AB96-6A88BA163A3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6935176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42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(4/20)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924264A-0867-493C-A7AB-6B7618DF23F6}"/>
              </a:ext>
            </a:extLst>
          </p:cNvPr>
          <p:cNvSpPr txBox="1">
            <a:spLocks/>
          </p:cNvSpPr>
          <p:nvPr/>
        </p:nvSpPr>
        <p:spPr>
          <a:xfrm>
            <a:off x="6177375" y="3782066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pin[s1] &lt; pin[s2]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4" descr="As right as...">
            <a:extLst>
              <a:ext uri="{FF2B5EF4-FFF2-40B4-BE49-F238E27FC236}">
                <a16:creationId xmlns:a16="http://schemas.microsoft.com/office/drawing/2014/main" id="{7441B88E-FEBC-4B87-AF89-F224E89C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78" y="378206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9DF30AB9-E51C-4E78-B3A6-136664FB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83085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24ECA0-57D3-4048-87C7-4F4757582EE9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C88EFCE9-AA45-476D-A1B1-C75B58DE9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74286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E7BCDBCF-292E-4F2A-9473-B339CCFE44F8}"/>
              </a:ext>
            </a:extLst>
          </p:cNvPr>
          <p:cNvSpPr txBox="1">
            <a:spLocks/>
          </p:cNvSpPr>
          <p:nvPr/>
        </p:nvSpPr>
        <p:spPr>
          <a:xfrm>
            <a:off x="4629505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DE2432-BAC4-42F0-8183-E941C607E05F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44263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3393504A-517B-4C59-A373-CC98CC7801C9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5077D1-5B0B-47FE-AAA0-9666291C8E71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6DE7CC51-161C-4E68-80FD-971BD7DF1ECC}"/>
              </a:ext>
            </a:extLst>
          </p:cNvPr>
          <p:cNvSpPr txBox="1">
            <a:spLocks/>
          </p:cNvSpPr>
          <p:nvPr/>
        </p:nvSpPr>
        <p:spPr>
          <a:xfrm>
            <a:off x="34568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615F5E-3B40-4B96-81AD-07AD6D34FEF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6716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53BFE188-777E-4212-98A8-7756A1FB2585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FDA892-922A-4351-93C0-4A61C559DD3C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B31D4A96-9C92-46CB-ABA1-EF82140FD0D9}"/>
              </a:ext>
            </a:extLst>
          </p:cNvPr>
          <p:cNvSpPr txBox="1">
            <a:spLocks/>
          </p:cNvSpPr>
          <p:nvPr/>
        </p:nvSpPr>
        <p:spPr>
          <a:xfrm>
            <a:off x="6720418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54AD3C-934D-4CAE-9F05-14B53E69C89F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6935176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4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114562-16D1-41B0-88FE-CF0E03DC8478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6D5414B1-C2AF-4AD6-9916-878626D0F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40736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EB2C55C6-23D6-43CB-B578-ED93096FA86C}"/>
              </a:ext>
            </a:extLst>
          </p:cNvPr>
          <p:cNvSpPr txBox="1">
            <a:spLocks/>
          </p:cNvSpPr>
          <p:nvPr/>
        </p:nvSpPr>
        <p:spPr>
          <a:xfrm>
            <a:off x="4629505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9F448-DAA7-48EE-A482-F4E8CA5055E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44263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970577FD-5735-4BA9-8A62-506CE14255BE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84108E-150D-4536-A104-9B515B2E37C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D0B9DBB5-D67A-482D-9988-4A55D93A9A0C}"/>
              </a:ext>
            </a:extLst>
          </p:cNvPr>
          <p:cNvSpPr txBox="1">
            <a:spLocks/>
          </p:cNvSpPr>
          <p:nvPr/>
        </p:nvSpPr>
        <p:spPr>
          <a:xfrm>
            <a:off x="3865069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s1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83AE77-25A7-448C-A883-C383944FCF27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079827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594C6EAD-B618-455F-8581-DB3567F3E05C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FF2EC2-2DAA-4F38-A57B-B8AC4BAD10BC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6A02CB64-5221-4C3F-94FB-CA1EC24E0148}"/>
              </a:ext>
            </a:extLst>
          </p:cNvPr>
          <p:cNvSpPr txBox="1">
            <a:spLocks/>
          </p:cNvSpPr>
          <p:nvPr/>
        </p:nvSpPr>
        <p:spPr>
          <a:xfrm>
            <a:off x="7137669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k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FC76E0-2FB8-4367-98B4-7F71DF43C258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52427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911C66DC-0525-4269-A852-391C86B20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6783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47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49051"/>
              </p:ext>
            </p:extLst>
          </p:nvPr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1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(5/20)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6440E19-E5AB-4167-A833-E3E7E5C56173}"/>
              </a:ext>
            </a:extLst>
          </p:cNvPr>
          <p:cNvSpPr txBox="1">
            <a:spLocks/>
          </p:cNvSpPr>
          <p:nvPr/>
        </p:nvSpPr>
        <p:spPr>
          <a:xfrm>
            <a:off x="5245220" y="3165384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(s1 &lt;= e1) &amp;&amp; (s2 &lt;= e2)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4" descr="As right as...">
            <a:extLst>
              <a:ext uri="{FF2B5EF4-FFF2-40B4-BE49-F238E27FC236}">
                <a16:creationId xmlns:a16="http://schemas.microsoft.com/office/drawing/2014/main" id="{99DB7FAB-FA1E-4225-A3E9-89050CD8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25" y="316531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DDCA55-9505-4BF6-B3C5-4A8072A50956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CFDDEC9-D94C-4EC6-802E-44628E967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87986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60CB829F-9143-474F-A3F8-188E92B9E0A0}"/>
              </a:ext>
            </a:extLst>
          </p:cNvPr>
          <p:cNvSpPr txBox="1">
            <a:spLocks/>
          </p:cNvSpPr>
          <p:nvPr/>
        </p:nvSpPr>
        <p:spPr>
          <a:xfrm>
            <a:off x="4629505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C9C5AC-9684-4B1D-8883-7A2A68EC4852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44263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F67A683D-F1D8-4CB0-AD0F-FB439296BCC5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8BF05C-1BB9-4548-BA2D-102302EB310D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733F2599-3BBC-442D-ABE1-632091D93125}"/>
              </a:ext>
            </a:extLst>
          </p:cNvPr>
          <p:cNvSpPr txBox="1">
            <a:spLocks/>
          </p:cNvSpPr>
          <p:nvPr/>
        </p:nvSpPr>
        <p:spPr>
          <a:xfrm>
            <a:off x="3865069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32A91-9118-4668-AECE-8D853434B31B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079827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7D91B5AA-B311-414B-9FBE-D6E82A125935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C0177E-FA46-402B-8251-A0E323664CCA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92C5D67F-86EA-48EE-83E3-02D851AE9F52}"/>
              </a:ext>
            </a:extLst>
          </p:cNvPr>
          <p:cNvSpPr txBox="1">
            <a:spLocks/>
          </p:cNvSpPr>
          <p:nvPr/>
        </p:nvSpPr>
        <p:spPr>
          <a:xfrm>
            <a:off x="7137669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BF869D-D2C6-43F4-B828-8BAA1F5B9AD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52427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BD95E674-2A93-43C3-86B2-98321BEBD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6783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49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(6/20)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89F6D600-5796-4ACB-AF93-721DC71A6457}"/>
              </a:ext>
            </a:extLst>
          </p:cNvPr>
          <p:cNvSpPr txBox="1">
            <a:spLocks/>
          </p:cNvSpPr>
          <p:nvPr/>
        </p:nvSpPr>
        <p:spPr>
          <a:xfrm>
            <a:off x="6177375" y="3782066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pin[s1] &lt; pin[s2]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3" name="Picture 2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E065C96E-0D96-4148-B958-0B4FC28A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12" y="3846951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71EF0A-EB06-405A-AC33-7945952B6E1F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87466391-66F1-499E-BD0A-6F716287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55835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C9E9F02F-CE54-4550-9596-31EA29CD8522}"/>
              </a:ext>
            </a:extLst>
          </p:cNvPr>
          <p:cNvSpPr txBox="1">
            <a:spLocks/>
          </p:cNvSpPr>
          <p:nvPr/>
        </p:nvSpPr>
        <p:spPr>
          <a:xfrm>
            <a:off x="4629505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3EF325-3A3B-4567-892E-7C8D548B392E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844263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82D2B4C-7B8D-4648-98F0-4E95AFFF73B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1A759E-EF6C-4A2B-975A-D88D1F7235B2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BB1612BD-B789-4120-B290-75C59CBCE1AB}"/>
              </a:ext>
            </a:extLst>
          </p:cNvPr>
          <p:cNvSpPr txBox="1">
            <a:spLocks/>
          </p:cNvSpPr>
          <p:nvPr/>
        </p:nvSpPr>
        <p:spPr>
          <a:xfrm>
            <a:off x="3865069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4C2A60-B4BA-4E6E-9507-AEBCC643D226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079827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127797CD-57B4-48C4-9A8D-E1981890C664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BD30AD-2973-4C1E-B9DD-FBD1681E7212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212DBA1-5F1D-45D8-B8EB-BEC37A44BF36}"/>
              </a:ext>
            </a:extLst>
          </p:cNvPr>
          <p:cNvSpPr txBox="1">
            <a:spLocks/>
          </p:cNvSpPr>
          <p:nvPr/>
        </p:nvSpPr>
        <p:spPr>
          <a:xfrm>
            <a:off x="7137669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710EAB-22FE-4CA6-A4EE-902BF10EB52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352427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67FA20A6-7A3F-4D13-86C3-02308D2F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6783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736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(7/20)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BBBE6F-8860-44A7-96DA-BCD25D61AE0C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57EF3833-561E-44C7-9384-BC789D77E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25221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7948CF09-14A7-415D-BF70-396309BD34A3}"/>
              </a:ext>
            </a:extLst>
          </p:cNvPr>
          <p:cNvSpPr txBox="1">
            <a:spLocks/>
          </p:cNvSpPr>
          <p:nvPr/>
        </p:nvSpPr>
        <p:spPr>
          <a:xfrm>
            <a:off x="4940224" y="2796417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s2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FD8C7-AE00-47AA-9BD2-AAA0F842342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154982" y="2398460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B7968B3-4FF1-4463-B072-56DF312CD62E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6B7B42-021C-4169-A38F-BE1DC613837D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992D4D17-9F13-477E-8F39-C8821613D002}"/>
              </a:ext>
            </a:extLst>
          </p:cNvPr>
          <p:cNvSpPr txBox="1">
            <a:spLocks/>
          </p:cNvSpPr>
          <p:nvPr/>
        </p:nvSpPr>
        <p:spPr>
          <a:xfrm>
            <a:off x="3865069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ABC0AF-E7BA-498C-A411-AABDF813F9F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079827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506F0100-3CA3-40D0-B27D-74CF091094A2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00D7B3-517D-4681-8DA7-7EC183F2309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3B138636-475B-4578-AA64-B3C908697C87}"/>
              </a:ext>
            </a:extLst>
          </p:cNvPr>
          <p:cNvSpPr txBox="1">
            <a:spLocks/>
          </p:cNvSpPr>
          <p:nvPr/>
        </p:nvSpPr>
        <p:spPr>
          <a:xfrm>
            <a:off x="7492776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k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F3B4A4-8A06-485D-AF8E-0BACB61A500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707534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AAF4905-5257-4CED-9A7B-C436890DE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6783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812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(8/20)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32B42ABE-2BBE-4B17-AECF-CFE1F604062E}"/>
              </a:ext>
            </a:extLst>
          </p:cNvPr>
          <p:cNvSpPr txBox="1">
            <a:spLocks/>
          </p:cNvSpPr>
          <p:nvPr/>
        </p:nvSpPr>
        <p:spPr>
          <a:xfrm>
            <a:off x="5245220" y="3165384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(s1 &lt;= e1) &amp;&amp; (s2 &lt;= e2)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4" descr="As right as...">
            <a:extLst>
              <a:ext uri="{FF2B5EF4-FFF2-40B4-BE49-F238E27FC236}">
                <a16:creationId xmlns:a16="http://schemas.microsoft.com/office/drawing/2014/main" id="{1934FDB4-A637-41CD-8497-BB35EDF9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25" y="316531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8D1C8-1177-42CA-B65A-384AB36C9EFC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1DDC6920-8BE4-4FD6-BEE6-65E413E5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08344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A1F58D06-531A-4AC0-9011-C392F92FA9B9}"/>
              </a:ext>
            </a:extLst>
          </p:cNvPr>
          <p:cNvSpPr txBox="1">
            <a:spLocks/>
          </p:cNvSpPr>
          <p:nvPr/>
        </p:nvSpPr>
        <p:spPr>
          <a:xfrm>
            <a:off x="4940224" y="2796417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A0FF34-470D-463A-816B-8F6DF6F10DA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154982" y="2398460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BC8B5895-87C3-4D45-A4DB-844AEDF21732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26ED0B-C99D-4F6A-98F1-CF98C5D88CD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67E6EE15-1568-469E-91D1-4756DFB6E78D}"/>
              </a:ext>
            </a:extLst>
          </p:cNvPr>
          <p:cNvSpPr txBox="1">
            <a:spLocks/>
          </p:cNvSpPr>
          <p:nvPr/>
        </p:nvSpPr>
        <p:spPr>
          <a:xfrm>
            <a:off x="3865069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EF289D-7455-49EA-88AF-5C8A5CCAA0A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079827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8BBB1E62-3F0C-412F-8ABC-9C0FBC6308CD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87FB87-06EE-461C-85CC-30437204E15D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7C908922-C0BE-49C4-9E21-2849A6C1C0FC}"/>
              </a:ext>
            </a:extLst>
          </p:cNvPr>
          <p:cNvSpPr txBox="1">
            <a:spLocks/>
          </p:cNvSpPr>
          <p:nvPr/>
        </p:nvSpPr>
        <p:spPr>
          <a:xfrm>
            <a:off x="7492776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BF4AAF-3F8B-488A-8ABE-3DF830BC1B3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707534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4A967676-359F-4EF5-A586-A0C7410A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6783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8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(9/20)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D0CF507-C9F6-4A9E-96A8-4FA458C28871}"/>
              </a:ext>
            </a:extLst>
          </p:cNvPr>
          <p:cNvSpPr txBox="1">
            <a:spLocks/>
          </p:cNvSpPr>
          <p:nvPr/>
        </p:nvSpPr>
        <p:spPr>
          <a:xfrm>
            <a:off x="6177375" y="3782066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pin[s1] &lt; pin[s2]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 descr="As right as...">
            <a:extLst>
              <a:ext uri="{FF2B5EF4-FFF2-40B4-BE49-F238E27FC236}">
                <a16:creationId xmlns:a16="http://schemas.microsoft.com/office/drawing/2014/main" id="{76246120-0FFB-4D61-BC11-680C90E6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78" y="378206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86945-B344-4495-8966-419D7AC9B595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23130848-48BB-4AC4-861B-61C01F63C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51379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266BF36C-A49E-4352-A73A-96A59B7757B8}"/>
              </a:ext>
            </a:extLst>
          </p:cNvPr>
          <p:cNvSpPr txBox="1">
            <a:spLocks/>
          </p:cNvSpPr>
          <p:nvPr/>
        </p:nvSpPr>
        <p:spPr>
          <a:xfrm>
            <a:off x="4940224" y="2796417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1BB6EE-D831-48E4-891C-01844A7FF99D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154982" y="2398460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5E7C31C0-2187-4ED7-9449-AB39501213CA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2C84BE-7870-4605-9B74-17BF9DC5E834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9835B741-0874-4CD8-89AC-3F8C1845F745}"/>
              </a:ext>
            </a:extLst>
          </p:cNvPr>
          <p:cNvSpPr txBox="1">
            <a:spLocks/>
          </p:cNvSpPr>
          <p:nvPr/>
        </p:nvSpPr>
        <p:spPr>
          <a:xfrm>
            <a:off x="3865069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B9E0D4-02BD-47DC-AB7A-F0E84C661C4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079827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344B5162-D269-45D5-BF5E-410DA999C9A6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A297FE-19B7-4B83-8B9C-4DE1B846CE2D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B2ABFA95-F9A6-4BDA-8CE9-6B69293CF2B6}"/>
              </a:ext>
            </a:extLst>
          </p:cNvPr>
          <p:cNvSpPr txBox="1">
            <a:spLocks/>
          </p:cNvSpPr>
          <p:nvPr/>
        </p:nvSpPr>
        <p:spPr>
          <a:xfrm>
            <a:off x="7492776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2822D0-D09F-4AA2-9DB2-11A5F1783DDD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7707534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F26DB4CF-748F-4B50-963B-D30B386F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6783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7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(10/20)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49660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4940224" y="2796417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154982" y="2398460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109525" y="288645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s1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324283" y="2488499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792471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k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139469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6783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71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(11/20)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/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4940224" y="2796417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154982" y="2398460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109525" y="288645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324283" y="2488499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792471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13946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/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1F128F8-5A45-4DF7-BB35-96CC4EE051FA}"/>
              </a:ext>
            </a:extLst>
          </p:cNvPr>
          <p:cNvSpPr txBox="1">
            <a:spLocks/>
          </p:cNvSpPr>
          <p:nvPr/>
        </p:nvSpPr>
        <p:spPr>
          <a:xfrm>
            <a:off x="5245220" y="3165384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(s1 &lt;= e1) &amp;&amp; (s2 &lt;= e2)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4" descr="As right as...">
            <a:extLst>
              <a:ext uri="{FF2B5EF4-FFF2-40B4-BE49-F238E27FC236}">
                <a16:creationId xmlns:a16="http://schemas.microsoft.com/office/drawing/2014/main" id="{12CDD1FB-1678-4C09-81CA-E634F4F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25" y="316531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54211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4940224" y="2796417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154982" y="2398460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109525" y="288645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324283" y="2488499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792471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13946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/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E9829171-90B7-4736-A2E8-3F722A26DE8F}"/>
              </a:ext>
            </a:extLst>
          </p:cNvPr>
          <p:cNvSpPr txBox="1">
            <a:spLocks/>
          </p:cNvSpPr>
          <p:nvPr/>
        </p:nvSpPr>
        <p:spPr>
          <a:xfrm>
            <a:off x="6177375" y="3782066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pin[s1] &lt; pin[s2]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21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F25628B9-46EF-4718-8C72-A28FEDA7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12" y="3846951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827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(13/20)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33327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53887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s2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603540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109525" y="288645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324283" y="2488499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827947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k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494228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/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97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(14/20)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/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53887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6035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109525" y="288645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324283" y="2488499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827947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49422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/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97627FD-78D2-4845-A9DD-A7C8C584AB31}"/>
              </a:ext>
            </a:extLst>
          </p:cNvPr>
          <p:cNvSpPr txBox="1">
            <a:spLocks/>
          </p:cNvSpPr>
          <p:nvPr/>
        </p:nvSpPr>
        <p:spPr>
          <a:xfrm>
            <a:off x="5245220" y="3165384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(s1 &lt;= e1) &amp;&amp; (s2 &lt;= e2)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59C7A01C-34DB-4545-AB11-CA507A856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65" y="3203359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6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17737"/>
              </p:ext>
            </p:extLst>
          </p:nvPr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0613462-1ADD-47A4-8FDF-D014B997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01298"/>
              </p:ext>
            </p:extLst>
          </p:nvPr>
        </p:nvGraphicFramePr>
        <p:xfrm>
          <a:off x="7813379" y="3452965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9CB63-FDDF-40D8-924E-277A839FE252}"/>
              </a:ext>
            </a:extLst>
          </p:cNvPr>
          <p:cNvCxnSpPr>
            <a:cxnSpLocks/>
          </p:cNvCxnSpPr>
          <p:nvPr/>
        </p:nvCxnSpPr>
        <p:spPr>
          <a:xfrm flipH="1">
            <a:off x="8762260" y="2666865"/>
            <a:ext cx="398301" cy="6993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D8F9-C7AE-4E39-A646-5806798B122C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AE265F-689D-4D97-994E-62E08E4B5808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12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(15/20)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/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53887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6035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109525" y="288645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324283" y="2488499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827947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49422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/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97627FD-78D2-4845-A9DD-A7C8C584AB31}"/>
              </a:ext>
            </a:extLst>
          </p:cNvPr>
          <p:cNvSpPr txBox="1">
            <a:spLocks/>
          </p:cNvSpPr>
          <p:nvPr/>
        </p:nvSpPr>
        <p:spPr>
          <a:xfrm>
            <a:off x="5388782" y="4452117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s1 &lt;= e1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Picture 4" descr="As right as...">
            <a:extLst>
              <a:ext uri="{FF2B5EF4-FFF2-40B4-BE49-F238E27FC236}">
                <a16:creationId xmlns:a16="http://schemas.microsoft.com/office/drawing/2014/main" id="{743B0991-B34B-420F-985B-F5C98B8E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05" y="4452117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498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(16/20)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37853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53887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6035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109525" y="288645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324283" y="2488499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827947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49422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/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24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(17/20)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46430"/>
              </p:ext>
            </p:extLst>
          </p:nvPr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53887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6035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6603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s1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875140" y="2190658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8708985" y="260270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k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923743" y="2204749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/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(18/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/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53887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6035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6603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8751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8708985" y="260270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923743" y="2204749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/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5E5851E-E0DE-4452-9CE1-7E9BB67CD045}"/>
              </a:ext>
            </a:extLst>
          </p:cNvPr>
          <p:cNvSpPr txBox="1">
            <a:spLocks/>
          </p:cNvSpPr>
          <p:nvPr/>
        </p:nvSpPr>
        <p:spPr>
          <a:xfrm>
            <a:off x="5388782" y="4452117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s1 &lt;= e1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1530CC4E-CE4E-42FB-8360-86D5B6960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49" y="4452117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2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(19/20)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/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53887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6035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6603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8751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8708985" y="260270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923743" y="2204749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/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5E5851E-E0DE-4452-9CE1-7E9BB67CD045}"/>
              </a:ext>
            </a:extLst>
          </p:cNvPr>
          <p:cNvSpPr txBox="1">
            <a:spLocks/>
          </p:cNvSpPr>
          <p:nvPr/>
        </p:nvSpPr>
        <p:spPr>
          <a:xfrm>
            <a:off x="4944898" y="5403670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s2 &lt;= e2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1530CC4E-CE4E-42FB-8360-86D5B6960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97" y="5403670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80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ταξινόμηση του Βήματος 4;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0/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0)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Ένωση 2 ταξινομημένων τμημάτων του πίνακα σε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077160"/>
            <a:ext cx="11289457" cy="3606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Όσο υπάρχουν στοιχεία και στα 2 τμήματα: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lang="el-GR" altLang="el-GR" sz="1400" dirty="0">
                <a:latin typeface="Century Gothic" panose="020B0502020202020204" pitchFamily="34" charset="0"/>
              </a:rPr>
              <a:t>τρέχον στοιχείο του αριστερού τμήματος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αυτό του δεξιού τμήματος τότε </a:t>
            </a:r>
            <a:r>
              <a:rPr lang="el-GR" altLang="el-GR" sz="1400" dirty="0">
                <a:latin typeface="Century Gothic" panose="020B0502020202020204" pitchFamily="34" charset="0"/>
              </a:rPr>
              <a:t>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κχώρησε το 	</a:t>
            </a:r>
            <a:r>
              <a:rPr lang="el-GR" altLang="el-GR" sz="1400" dirty="0">
                <a:latin typeface="Century Gothic" panose="020B0502020202020204" pitchFamily="34" charset="0"/>
              </a:rPr>
              <a:t>αριστερό ,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αλλιώς εκχώρησε το δεξί στον νέο πίνακα.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Προχώρησε τον μετρητή του στοιχείου που μόλις εκχωρήθηκε και τον μετρητή </a:t>
            </a:r>
            <a:r>
              <a:rPr lang="el-GR" altLang="el-GR" sz="1400" dirty="0">
                <a:latin typeface="Century Gothic" panose="020B0502020202020204" pitchFamily="34" charset="0"/>
              </a:rPr>
              <a:t>του νέου πίνακα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κατά 1 θέση δεξιά.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αριστερό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αριστερού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(αριστερός,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Όσο υπάρχουν στοιχεία στο δεξί τμήμα: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 τρέχον στοιχείο του δεξιού τμήματος στον νέο πίνακα.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τους μετρητές (δεξιός, νέος) κατά 1 θέση δεξιά.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Αντέγραψε τα στοιχεία του νέου πίνακα στον αρχικό.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64F06-89BA-48AF-80D2-2ABCCD2782A1}"/>
              </a:ext>
            </a:extLst>
          </p:cNvPr>
          <p:cNvCxnSpPr>
            <a:cxnSpLocks/>
          </p:cNvCxnSpPr>
          <p:nvPr/>
        </p:nvCxnSpPr>
        <p:spPr>
          <a:xfrm flipV="1">
            <a:off x="4656732" y="1518416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2CCFDF32-72D2-4574-A18F-DB91FF1732C6}"/>
              </a:ext>
            </a:extLst>
          </p:cNvPr>
          <p:cNvGraphicFramePr>
            <a:graphicFrameLocks noGrp="1"/>
          </p:cNvGraphicFramePr>
          <p:nvPr/>
        </p:nvGraphicFramePr>
        <p:xfrm>
          <a:off x="6060745" y="1436183"/>
          <a:ext cx="2648240" cy="75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77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67905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6679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358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5647">
                  <a:extLst>
                    <a:ext uri="{9D8B030D-6E8A-4147-A177-3AD203B41FA5}">
                      <a16:colId xmlns:a16="http://schemas.microsoft.com/office/drawing/2014/main" val="395272745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66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temp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32A2E280-25CD-41BF-94D0-6220C7EF7E08}"/>
              </a:ext>
            </a:extLst>
          </p:cNvPr>
          <p:cNvSpPr txBox="1">
            <a:spLocks/>
          </p:cNvSpPr>
          <p:nvPr/>
        </p:nvSpPr>
        <p:spPr>
          <a:xfrm>
            <a:off x="53887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164EC-A697-4A11-9F13-5171D90CA80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6035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46AAE92-74E0-4604-AE6A-4A30B3BB3396}"/>
              </a:ext>
            </a:extLst>
          </p:cNvPr>
          <p:cNvSpPr txBox="1">
            <a:spLocks/>
          </p:cNvSpPr>
          <p:nvPr/>
        </p:nvSpPr>
        <p:spPr>
          <a:xfrm>
            <a:off x="5059020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0D57F-5243-44B1-996D-22D278B61C2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73778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EA0BAFB5-9F44-443B-A17B-BF7FFBCC38D9}"/>
              </a:ext>
            </a:extLst>
          </p:cNvPr>
          <p:cNvSpPr txBox="1">
            <a:spLocks/>
          </p:cNvSpPr>
          <p:nvPr/>
        </p:nvSpPr>
        <p:spPr>
          <a:xfrm>
            <a:off x="4660382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s1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D0ED2-B3DA-40E7-953B-247C87257F6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875140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3459B18-EC21-4759-89F8-ED561DD4AABB}"/>
              </a:ext>
            </a:extLst>
          </p:cNvPr>
          <p:cNvSpPr txBox="1">
            <a:spLocks/>
          </p:cNvSpPr>
          <p:nvPr/>
        </p:nvSpPr>
        <p:spPr>
          <a:xfrm>
            <a:off x="4228321" y="2588615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e1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BB8166-E296-4205-B350-B5C9656B1AE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443079" y="2190658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88265B8C-20EE-4883-BD56-8D7B0069513D}"/>
              </a:ext>
            </a:extLst>
          </p:cNvPr>
          <p:cNvSpPr txBox="1">
            <a:spLocks/>
          </p:cNvSpPr>
          <p:nvPr/>
        </p:nvSpPr>
        <p:spPr>
          <a:xfrm>
            <a:off x="8708985" y="2602706"/>
            <a:ext cx="429515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k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CB5AA9-E139-4E4A-A317-10A18912EAC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923743" y="2204749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EB793BD7-5519-485B-9F1C-F09CA2176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47252"/>
              </p:ext>
            </p:extLst>
          </p:nvPr>
        </p:nvGraphicFramePr>
        <p:xfrm>
          <a:off x="2996869" y="1436183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9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(4/23)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52310"/>
              </p:ext>
            </p:extLst>
          </p:nvPr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0613462-1ADD-47A4-8FDF-D014B997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14087"/>
              </p:ext>
            </p:extLst>
          </p:nvPr>
        </p:nvGraphicFramePr>
        <p:xfrm>
          <a:off x="7813379" y="3452965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9CB63-FDDF-40D8-924E-277A839FE252}"/>
              </a:ext>
            </a:extLst>
          </p:cNvPr>
          <p:cNvCxnSpPr>
            <a:cxnSpLocks/>
          </p:cNvCxnSpPr>
          <p:nvPr/>
        </p:nvCxnSpPr>
        <p:spPr>
          <a:xfrm flipH="1">
            <a:off x="8762260" y="2666865"/>
            <a:ext cx="398301" cy="6993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D8F9-C7AE-4E39-A646-5806798B122C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927241-2471-4A2D-9825-440797D250E3}"/>
              </a:ext>
            </a:extLst>
          </p:cNvPr>
          <p:cNvCxnSpPr>
            <a:cxnSpLocks/>
          </p:cNvCxnSpPr>
          <p:nvPr/>
        </p:nvCxnSpPr>
        <p:spPr>
          <a:xfrm flipV="1">
            <a:off x="8681846" y="3557638"/>
            <a:ext cx="0" cy="7723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D73FF9-9FDE-4315-A398-3616354C0B00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3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(5/23)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0613462-1ADD-47A4-8FDF-D014B9973304}"/>
              </a:ext>
            </a:extLst>
          </p:cNvPr>
          <p:cNvGraphicFramePr>
            <a:graphicFrameLocks noGrp="1"/>
          </p:cNvGraphicFramePr>
          <p:nvPr/>
        </p:nvGraphicFramePr>
        <p:xfrm>
          <a:off x="7813379" y="3452965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9CB63-FDDF-40D8-924E-277A839FE252}"/>
              </a:ext>
            </a:extLst>
          </p:cNvPr>
          <p:cNvCxnSpPr>
            <a:cxnSpLocks/>
          </p:cNvCxnSpPr>
          <p:nvPr/>
        </p:nvCxnSpPr>
        <p:spPr>
          <a:xfrm flipH="1">
            <a:off x="8762260" y="2666865"/>
            <a:ext cx="398301" cy="6993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D8F9-C7AE-4E39-A646-5806798B122C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927241-2471-4A2D-9825-440797D250E3}"/>
              </a:ext>
            </a:extLst>
          </p:cNvPr>
          <p:cNvCxnSpPr>
            <a:cxnSpLocks/>
          </p:cNvCxnSpPr>
          <p:nvPr/>
        </p:nvCxnSpPr>
        <p:spPr>
          <a:xfrm flipV="1">
            <a:off x="8681846" y="3557638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F552DE2-10FA-4055-9E40-3ED579A29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6109"/>
              </p:ext>
            </p:extLst>
          </p:nvPr>
        </p:nvGraphicFramePr>
        <p:xfrm>
          <a:off x="7544769" y="5051862"/>
          <a:ext cx="8700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481D9B-6F94-408E-8BC3-63FDFBD3E8CD}"/>
              </a:ext>
            </a:extLst>
          </p:cNvPr>
          <p:cNvCxnSpPr>
            <a:cxnSpLocks/>
          </p:cNvCxnSpPr>
          <p:nvPr/>
        </p:nvCxnSpPr>
        <p:spPr>
          <a:xfrm flipH="1">
            <a:off x="8244272" y="4312240"/>
            <a:ext cx="264360" cy="671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F296DF-E872-4435-9848-51F64F67FC5C}"/>
              </a:ext>
            </a:extLst>
          </p:cNvPr>
          <p:cNvSpPr txBox="1"/>
          <p:nvPr/>
        </p:nvSpPr>
        <p:spPr>
          <a:xfrm>
            <a:off x="688342" y="4983543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43FD70-F951-4F02-AA14-26BD834380E9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(6/23)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0613462-1ADD-47A4-8FDF-D014B997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96970"/>
              </p:ext>
            </p:extLst>
          </p:nvPr>
        </p:nvGraphicFramePr>
        <p:xfrm>
          <a:off x="7813379" y="3452965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9CB63-FDDF-40D8-924E-277A839FE252}"/>
              </a:ext>
            </a:extLst>
          </p:cNvPr>
          <p:cNvCxnSpPr>
            <a:cxnSpLocks/>
          </p:cNvCxnSpPr>
          <p:nvPr/>
        </p:nvCxnSpPr>
        <p:spPr>
          <a:xfrm flipH="1">
            <a:off x="8762260" y="2666865"/>
            <a:ext cx="398301" cy="6993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D8F9-C7AE-4E39-A646-5806798B122C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927241-2471-4A2D-9825-440797D250E3}"/>
              </a:ext>
            </a:extLst>
          </p:cNvPr>
          <p:cNvCxnSpPr>
            <a:cxnSpLocks/>
          </p:cNvCxnSpPr>
          <p:nvPr/>
        </p:nvCxnSpPr>
        <p:spPr>
          <a:xfrm flipV="1">
            <a:off x="8681846" y="3557638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F552DE2-10FA-4055-9E40-3ED579A29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71531"/>
              </p:ext>
            </p:extLst>
          </p:nvPr>
        </p:nvGraphicFramePr>
        <p:xfrm>
          <a:off x="7544769" y="5051862"/>
          <a:ext cx="8700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481D9B-6F94-408E-8BC3-63FDFBD3E8CD}"/>
              </a:ext>
            </a:extLst>
          </p:cNvPr>
          <p:cNvCxnSpPr>
            <a:cxnSpLocks/>
          </p:cNvCxnSpPr>
          <p:nvPr/>
        </p:nvCxnSpPr>
        <p:spPr>
          <a:xfrm flipH="1">
            <a:off x="8244272" y="4312240"/>
            <a:ext cx="264360" cy="671303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F296DF-E872-4435-9848-51F64F67FC5C}"/>
              </a:ext>
            </a:extLst>
          </p:cNvPr>
          <p:cNvSpPr txBox="1"/>
          <p:nvPr/>
        </p:nvSpPr>
        <p:spPr>
          <a:xfrm>
            <a:off x="688342" y="4983543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43FD70-F951-4F02-AA14-26BD834380E9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9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(7/23)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0613462-1ADD-47A4-8FDF-D014B997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73796"/>
              </p:ext>
            </p:extLst>
          </p:nvPr>
        </p:nvGraphicFramePr>
        <p:xfrm>
          <a:off x="7813379" y="3452965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9CB63-FDDF-40D8-924E-277A839FE252}"/>
              </a:ext>
            </a:extLst>
          </p:cNvPr>
          <p:cNvCxnSpPr>
            <a:cxnSpLocks/>
          </p:cNvCxnSpPr>
          <p:nvPr/>
        </p:nvCxnSpPr>
        <p:spPr>
          <a:xfrm flipH="1">
            <a:off x="8762260" y="2666865"/>
            <a:ext cx="398301" cy="6993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D8F9-C7AE-4E39-A646-5806798B122C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927241-2471-4A2D-9825-440797D250E3}"/>
              </a:ext>
            </a:extLst>
          </p:cNvPr>
          <p:cNvCxnSpPr>
            <a:cxnSpLocks/>
          </p:cNvCxnSpPr>
          <p:nvPr/>
        </p:nvCxnSpPr>
        <p:spPr>
          <a:xfrm flipV="1">
            <a:off x="8681846" y="3557638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62816A-DA2F-4323-9C24-086669259FD4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(8/23)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Συγχώνευσης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287960" y="1788328"/>
          <a:ext cx="201455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2" y="1687816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43CE-4931-4EB7-8AEE-1CB8A7CC6676}"/>
              </a:ext>
            </a:extLst>
          </p:cNvPr>
          <p:cNvCxnSpPr>
            <a:cxnSpLocks/>
          </p:cNvCxnSpPr>
          <p:nvPr/>
        </p:nvCxnSpPr>
        <p:spPr>
          <a:xfrm flipV="1">
            <a:off x="9521689" y="1870561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88342" y="3214190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0613462-1ADD-47A4-8FDF-D014B997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83025"/>
              </p:ext>
            </p:extLst>
          </p:nvPr>
        </p:nvGraphicFramePr>
        <p:xfrm>
          <a:off x="7813379" y="3452965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9CB63-FDDF-40D8-924E-277A839FE252}"/>
              </a:ext>
            </a:extLst>
          </p:cNvPr>
          <p:cNvCxnSpPr>
            <a:cxnSpLocks/>
          </p:cNvCxnSpPr>
          <p:nvPr/>
        </p:nvCxnSpPr>
        <p:spPr>
          <a:xfrm flipH="1">
            <a:off x="8762260" y="2666865"/>
            <a:ext cx="398301" cy="6993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D8F9-C7AE-4E39-A646-5806798B122C}"/>
              </a:ext>
            </a:extLst>
          </p:cNvPr>
          <p:cNvSpPr txBox="1"/>
          <p:nvPr/>
        </p:nvSpPr>
        <p:spPr>
          <a:xfrm>
            <a:off x="648032" y="3335679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927241-2471-4A2D-9825-440797D250E3}"/>
              </a:ext>
            </a:extLst>
          </p:cNvPr>
          <p:cNvCxnSpPr>
            <a:cxnSpLocks/>
          </p:cNvCxnSpPr>
          <p:nvPr/>
        </p:nvCxnSpPr>
        <p:spPr>
          <a:xfrm flipV="1">
            <a:off x="8681846" y="3557638"/>
            <a:ext cx="0" cy="7723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2CEAFAA-54A9-4375-8294-82C8CFD1A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2661"/>
              </p:ext>
            </p:extLst>
          </p:nvPr>
        </p:nvGraphicFramePr>
        <p:xfrm>
          <a:off x="8478490" y="5049875"/>
          <a:ext cx="8700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7F11DC-68FE-4FBD-8EFE-CADF9FB2279C}"/>
              </a:ext>
            </a:extLst>
          </p:cNvPr>
          <p:cNvCxnSpPr>
            <a:cxnSpLocks/>
          </p:cNvCxnSpPr>
          <p:nvPr/>
        </p:nvCxnSpPr>
        <p:spPr>
          <a:xfrm>
            <a:off x="8887526" y="4331532"/>
            <a:ext cx="273035" cy="6520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C4BFC5-C62B-48D1-A016-0DD51086CC96}"/>
              </a:ext>
            </a:extLst>
          </p:cNvPr>
          <p:cNvSpPr txBox="1"/>
          <p:nvPr/>
        </p:nvSpPr>
        <p:spPr>
          <a:xfrm>
            <a:off x="688342" y="4983543"/>
            <a:ext cx="6431549" cy="13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Χώρισε τον πίνακα σε 2 ίσα τμήματα, το αριστερό και το δεξί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4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Ένωσε τα 2 ταξινομημένα τμήματα σε 1.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C30FB8-E4E5-4380-965B-1D567809F3FB}"/>
              </a:ext>
            </a:extLst>
          </p:cNvPr>
          <p:cNvCxnSpPr>
            <a:cxnSpLocks/>
          </p:cNvCxnSpPr>
          <p:nvPr/>
        </p:nvCxnSpPr>
        <p:spPr>
          <a:xfrm>
            <a:off x="688341" y="4897865"/>
            <a:ext cx="10787085" cy="1347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6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7564</Words>
  <Application>Microsoft Office PowerPoint</Application>
  <PresentationFormat>Widescreen</PresentationFormat>
  <Paragraphs>1329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Century Gothic</vt:lpstr>
      <vt:lpstr>Courier New</vt:lpstr>
      <vt:lpstr>Office Theme</vt:lpstr>
      <vt:lpstr>Ταξινόμηση Συγχώνευσης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Αναζήτηση Παρεμβολής</dc:title>
  <dc:creator>konstantina pitianou</dc:creator>
  <cp:lastModifiedBy>konstantina pitianou</cp:lastModifiedBy>
  <cp:revision>81</cp:revision>
  <dcterms:created xsi:type="dcterms:W3CDTF">2020-11-06T08:18:44Z</dcterms:created>
  <dcterms:modified xsi:type="dcterms:W3CDTF">2020-12-04T14:25:04Z</dcterms:modified>
</cp:coreProperties>
</file>