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5" r:id="rId4"/>
    <p:sldId id="316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14" r:id="rId4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C275-E22B-4426-97B6-7262EDB0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430FB-4484-40A8-A298-A361865C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499A-B377-4C3A-8A2B-2594BE7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CC3D-E2F0-4291-9E59-5F71F8A1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0CF0-D1F6-4A67-9A53-4F65A57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78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F23-40F7-469E-847E-2EFE7C62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6A4F-D6FB-42B0-A48B-FAF6D40A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7853-18C9-436C-A323-A030166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50F3-BFB0-4A27-84E3-A7F20506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F510-DB8C-474B-8186-F227CC0D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454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342E3-08AA-4F53-8D84-6AAE86C50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35A7-9EE6-475B-8C19-A813405E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B64A-CEAB-4ECF-AB5C-0E72D8C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0205-BC37-43B5-B863-DDDEA564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B9ED-7675-46CA-8A5E-32F80A4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4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61C6-B8A1-4478-9860-E7255E07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8E4-3F8B-4349-9CF2-3E468178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BF66-9B65-4F7E-886B-458FF4C7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AC36-DC85-455D-8774-C5AB2E7C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4DE6-EEF3-4222-BA6B-734B0E6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D7A-9F87-4CD0-BCCC-C611ECF0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76D5-0642-41D1-A7D0-6CF7ED6D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6207-95AF-4C59-BCDC-3BB76897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CE44-561C-49E6-A022-824D2FE7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2A2A-6029-4FCD-BA25-5195482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76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F806-3019-46D0-A261-2DA1767E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15C0-95B0-411B-AF1C-34F080E4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5B72C-E62C-4B8F-9A48-615923DA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50C1-89F0-4B88-88F5-02E49E1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7B03-EE4C-4A64-BA72-02E4570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1E7E5-322F-4829-A663-900E6A28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9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BEB2-03CF-459C-A241-5EBA839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CD86-8C84-41C1-ACD8-D5A6E005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5FC7-D511-421C-BBC3-B5C821E3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0E6B-3471-4440-9753-C34E97064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B4399-4273-4E3A-96ED-60E4E67F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112E-7FF2-4A57-B40D-DEF0D43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BB72-C051-4F08-8E5C-8DC4A630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94A59-7CFB-45D4-A5BE-DAD0987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67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118-388B-4D04-B6D6-30E64628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5E638-4921-4F1C-9A5A-16DD0D3E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59AA6-E355-4109-9239-E32DCEBC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DD406-6F28-4212-A97E-1ABE169C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63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25D00-9398-422C-BF40-87EEA321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E79B9-D21A-4573-8D1B-90C2D24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22D98-A980-4A63-8E06-078B4D25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07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8FA-858F-4846-AC83-2E28540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AEC7-2ECB-4775-BE25-53C3E912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9A12-893E-490D-80D0-E3891425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49B0-D807-4549-86DA-5637EEC4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02FC-B058-436A-B07A-80792B9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D6C53-5E91-421A-B233-1FFD8F11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51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D906-72CC-4DD1-B2E7-C1A60C8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8D61-BA5F-4543-B9BE-4304C61F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A9FE-D377-469E-BF4A-F60E768E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ACE1-2444-433A-A12A-9287A1F6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182D-E56C-4C2C-94D6-D742A593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A95B-3C59-480D-A1FA-97C53104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2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415C6-CB57-4C0C-8529-264A1358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B4D6-99FC-4D5D-9C56-DCC8519A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1434-A849-4416-9C9F-6A7B9A3CE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184-90A5-402A-B9D2-F4E79B4AF3F7}" type="datetimeFigureOut">
              <a:rPr lang="el-GR" smtClean="0"/>
              <a:t>19/11/2020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955E-6487-4327-BE3A-657BC6627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22A7-E3B7-4760-8F77-7BD15561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8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D64-CE58-4084-BECD-5307ED003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Century Gothic" panose="020B0502020202020204" pitchFamily="34" charset="0"/>
              </a:rPr>
              <a:t>Ταξινόμηση με Επιλογή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F66C-CE72-41AC-837A-7D2BD38FD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Selection Sort</a:t>
            </a:r>
            <a:endParaRPr lang="el-G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9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135218" y="2813402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583764" y="2374573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E41EB1D-0A5B-405E-81E0-0E3FF57CD7C5}"/>
              </a:ext>
            </a:extLst>
          </p:cNvPr>
          <p:cNvSpPr txBox="1">
            <a:spLocks/>
          </p:cNvSpPr>
          <p:nvPr/>
        </p:nvSpPr>
        <p:spPr>
          <a:xfrm>
            <a:off x="6389188" y="2816150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A3378-7A6D-4E3C-8B82-ABCED43FCEF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497233" y="2377320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E9C8EE3-B774-4F87-AD2D-98B5A775982C}"/>
              </a:ext>
            </a:extLst>
          </p:cNvPr>
          <p:cNvSpPr txBox="1">
            <a:spLocks/>
          </p:cNvSpPr>
          <p:nvPr/>
        </p:nvSpPr>
        <p:spPr>
          <a:xfrm>
            <a:off x="9506923" y="4813168"/>
            <a:ext cx="243692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pin[pos]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Picture 14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01AD6CB8-5217-4AB1-A7C7-FE406A8E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51" y="4813168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9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0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135218" y="2813402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583764" y="2374573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E41EB1D-0A5B-405E-81E0-0E3FF57CD7C5}"/>
              </a:ext>
            </a:extLst>
          </p:cNvPr>
          <p:cNvSpPr txBox="1">
            <a:spLocks/>
          </p:cNvSpPr>
          <p:nvPr/>
        </p:nvSpPr>
        <p:spPr>
          <a:xfrm>
            <a:off x="682034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A3378-7A6D-4E3C-8B82-ABCED43FCEF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928387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0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1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587886" y="3088168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036432" y="2649339"/>
            <a:ext cx="0" cy="4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E9C8EE3-B774-4F87-AD2D-98B5A775982C}"/>
              </a:ext>
            </a:extLst>
          </p:cNvPr>
          <p:cNvSpPr txBox="1">
            <a:spLocks/>
          </p:cNvSpPr>
          <p:nvPr/>
        </p:nvSpPr>
        <p:spPr>
          <a:xfrm>
            <a:off x="9506923" y="4813168"/>
            <a:ext cx="243692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pin[pos]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682034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92838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4" descr="As right as...">
            <a:extLst>
              <a:ext uri="{FF2B5EF4-FFF2-40B4-BE49-F238E27FC236}">
                <a16:creationId xmlns:a16="http://schemas.microsoft.com/office/drawing/2014/main" id="{20F91446-B9A0-4D90-8FED-068B93C6C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653" y="481316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57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A728A9DA-2820-4874-B9CD-EB7B45AFB6C0}"/>
              </a:ext>
            </a:extLst>
          </p:cNvPr>
          <p:cNvSpPr txBox="1">
            <a:spLocks/>
          </p:cNvSpPr>
          <p:nvPr/>
        </p:nvSpPr>
        <p:spPr>
          <a:xfrm>
            <a:off x="6480858" y="2813402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B933C7-C063-4C1C-8576-F9BFF40C05F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929404" y="2374573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1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3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06018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480858" y="2813402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929404" y="2374573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1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4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61845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46285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70896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480858" y="2813402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929404" y="2374573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2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5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46285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7089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230395" y="300536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78941" y="2566536"/>
            <a:ext cx="0" cy="4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3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6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46285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7089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230395" y="300536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78941" y="256653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5940645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048690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E5679800-C563-4B8C-94D8-63F791BA4E3A}"/>
              </a:ext>
            </a:extLst>
          </p:cNvPr>
          <p:cNvSpPr txBox="1">
            <a:spLocks/>
          </p:cNvSpPr>
          <p:nvPr/>
        </p:nvSpPr>
        <p:spPr>
          <a:xfrm>
            <a:off x="5711144" y="4259262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7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7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46285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7089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230395" y="300536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78941" y="256653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5940645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048690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12AE83D3-CEE1-45E3-B868-888494AAEAB3}"/>
              </a:ext>
            </a:extLst>
          </p:cNvPr>
          <p:cNvSpPr txBox="1">
            <a:spLocks/>
          </p:cNvSpPr>
          <p:nvPr/>
        </p:nvSpPr>
        <p:spPr>
          <a:xfrm>
            <a:off x="9506923" y="4813168"/>
            <a:ext cx="243692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pin[pos]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Picture 14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73C93212-481E-43DA-B4CE-0366ACE5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51" y="4813168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34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8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46285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7089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230395" y="300536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78941" y="256653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636874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476787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5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(1/</a:t>
            </a:r>
            <a:r>
              <a:rPr lang="en-US" sz="1050">
                <a:latin typeface="Century Gothic" panose="020B0502020202020204" pitchFamily="34" charset="0"/>
              </a:rPr>
              <a:t>41</a:t>
            </a:r>
            <a:r>
              <a:rPr lang="el-GR" sz="105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84844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36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9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46285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7089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230395" y="300536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78941" y="256653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636874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47678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FEBB9FF-22B1-424B-927C-6220DD72ADFB}"/>
              </a:ext>
            </a:extLst>
          </p:cNvPr>
          <p:cNvSpPr txBox="1">
            <a:spLocks/>
          </p:cNvSpPr>
          <p:nvPr/>
        </p:nvSpPr>
        <p:spPr>
          <a:xfrm>
            <a:off x="9506923" y="4813168"/>
            <a:ext cx="243692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pin[pos]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2CD9DFA9-BCCA-4638-AE2B-D15B5062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51" y="4813168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20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46285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7089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230395" y="300536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78941" y="256653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681539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923438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0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21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46285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7089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230395" y="300536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78941" y="256653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1925647-277A-48F5-8BCB-8B7A5CFBADE3}"/>
              </a:ext>
            </a:extLst>
          </p:cNvPr>
          <p:cNvSpPr txBox="1">
            <a:spLocks/>
          </p:cNvSpPr>
          <p:nvPr/>
        </p:nvSpPr>
        <p:spPr>
          <a:xfrm>
            <a:off x="681539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37EB7-5A5D-4051-884D-9D108B95F5D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923438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FE0FB7C-64DF-47CA-B4D7-CFFE79E4DE12}"/>
              </a:ext>
            </a:extLst>
          </p:cNvPr>
          <p:cNvSpPr txBox="1">
            <a:spLocks/>
          </p:cNvSpPr>
          <p:nvPr/>
        </p:nvSpPr>
        <p:spPr>
          <a:xfrm>
            <a:off x="9506923" y="4813168"/>
            <a:ext cx="243692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pin[pos]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7F815177-AE4A-4A73-870F-9C36F7718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51" y="4813168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18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46285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7089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230395" y="300536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78941" y="256653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8575723-70FC-4915-A743-D15A77999897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50514-4E3D-4B9C-A0AA-CBF81064456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23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30409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46285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7089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230395" y="300536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78941" y="256653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8575723-70FC-4915-A743-D15A77999897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50514-4E3D-4B9C-A0AA-CBF81064456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2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24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0927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911397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19442" y="2358745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122350" y="2813402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570896" y="2374573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8575723-70FC-4915-A743-D15A77999897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50514-4E3D-4B9C-A0AA-CBF81064456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38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25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911397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19442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647454" y="3056514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096000" y="2617685"/>
            <a:ext cx="0" cy="4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8575723-70FC-4915-A743-D15A77999897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50514-4E3D-4B9C-A0AA-CBF81064456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6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911397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19442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647454" y="3056514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096000" y="2617685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8575723-70FC-4915-A743-D15A77999897}"/>
              </a:ext>
            </a:extLst>
          </p:cNvPr>
          <p:cNvSpPr txBox="1">
            <a:spLocks/>
          </p:cNvSpPr>
          <p:nvPr/>
        </p:nvSpPr>
        <p:spPr>
          <a:xfrm>
            <a:off x="6391430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50514-4E3D-4B9C-A0AA-CBF81064456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99475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472D4653-0476-4E96-94B5-7A9F26A17AF6}"/>
              </a:ext>
            </a:extLst>
          </p:cNvPr>
          <p:cNvSpPr txBox="1">
            <a:spLocks/>
          </p:cNvSpPr>
          <p:nvPr/>
        </p:nvSpPr>
        <p:spPr>
          <a:xfrm>
            <a:off x="5711144" y="4259262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95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27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911397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19442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127487" y="3032817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576033" y="2593988"/>
            <a:ext cx="0" cy="4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8575723-70FC-4915-A743-D15A77999897}"/>
              </a:ext>
            </a:extLst>
          </p:cNvPr>
          <p:cNvSpPr txBox="1">
            <a:spLocks/>
          </p:cNvSpPr>
          <p:nvPr/>
        </p:nvSpPr>
        <p:spPr>
          <a:xfrm>
            <a:off x="6391430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50514-4E3D-4B9C-A0AA-CBF81064456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99475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DCEDE0D-CABB-4650-B5DB-778C604A52F8}"/>
              </a:ext>
            </a:extLst>
          </p:cNvPr>
          <p:cNvSpPr txBox="1">
            <a:spLocks/>
          </p:cNvSpPr>
          <p:nvPr/>
        </p:nvSpPr>
        <p:spPr>
          <a:xfrm>
            <a:off x="9506923" y="4813168"/>
            <a:ext cx="243692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pin[pos]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4" descr="As right as...">
            <a:extLst>
              <a:ext uri="{FF2B5EF4-FFF2-40B4-BE49-F238E27FC236}">
                <a16:creationId xmlns:a16="http://schemas.microsoft.com/office/drawing/2014/main" id="{56E86CB1-6535-4290-9DF7-4BD2829C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653" y="481316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92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28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911397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19442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042147" y="2801178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490693" y="2362349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8575723-70FC-4915-A743-D15A77999897}"/>
              </a:ext>
            </a:extLst>
          </p:cNvPr>
          <p:cNvSpPr txBox="1">
            <a:spLocks/>
          </p:cNvSpPr>
          <p:nvPr/>
        </p:nvSpPr>
        <p:spPr>
          <a:xfrm>
            <a:off x="685389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50514-4E3D-4B9C-A0AA-CBF81064456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961943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0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2292CDD-B792-463B-B262-A2C9306DC749}"/>
              </a:ext>
            </a:extLst>
          </p:cNvPr>
          <p:cNvSpPr txBox="1">
            <a:spLocks/>
          </p:cNvSpPr>
          <p:nvPr/>
        </p:nvSpPr>
        <p:spPr>
          <a:xfrm>
            <a:off x="8433463" y="3666173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82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29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911397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19442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621442" y="3088168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069988" y="2649339"/>
            <a:ext cx="0" cy="4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8575723-70FC-4915-A743-D15A77999897}"/>
              </a:ext>
            </a:extLst>
          </p:cNvPr>
          <p:cNvSpPr txBox="1">
            <a:spLocks/>
          </p:cNvSpPr>
          <p:nvPr/>
        </p:nvSpPr>
        <p:spPr>
          <a:xfrm>
            <a:off x="685389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50514-4E3D-4B9C-A0AA-CBF81064456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96194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44FCB48A-E3B3-45EF-8194-92BB602335F0}"/>
              </a:ext>
            </a:extLst>
          </p:cNvPr>
          <p:cNvSpPr txBox="1">
            <a:spLocks/>
          </p:cNvSpPr>
          <p:nvPr/>
        </p:nvSpPr>
        <p:spPr>
          <a:xfrm>
            <a:off x="9506923" y="4813168"/>
            <a:ext cx="243692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pin[pos]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Picture 4" descr="As right as...">
            <a:extLst>
              <a:ext uri="{FF2B5EF4-FFF2-40B4-BE49-F238E27FC236}">
                <a16:creationId xmlns:a16="http://schemas.microsoft.com/office/drawing/2014/main" id="{FDB538A1-1796-44B7-998B-8B6F783DA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653" y="481316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290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30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911397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19442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497155" y="279757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945701" y="235874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251C04D-4586-4675-B9B4-0E8B6129B3EE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7F66A-07CE-4956-9775-0E4F60CA5B2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5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31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71993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911397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19442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497155" y="279757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945701" y="235874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251C04D-4586-4675-B9B4-0E8B6129B3EE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7F66A-07CE-4956-9775-0E4F60CA5B2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4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32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8356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6389110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97155" y="2358745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497155" y="2797575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945701" y="2358746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251C04D-4586-4675-B9B4-0E8B6129B3EE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7F66A-07CE-4956-9775-0E4F60CA5B2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14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33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6389110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97155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156654" y="3056514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605200" y="2617685"/>
            <a:ext cx="0" cy="4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251C04D-4586-4675-B9B4-0E8B6129B3EE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7F66A-07CE-4956-9775-0E4F60CA5B2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32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34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6389110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97155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156654" y="3056514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605200" y="2617685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251C04D-4586-4675-B9B4-0E8B6129B3EE}"/>
              </a:ext>
            </a:extLst>
          </p:cNvPr>
          <p:cNvSpPr txBox="1">
            <a:spLocks/>
          </p:cNvSpPr>
          <p:nvPr/>
        </p:nvSpPr>
        <p:spPr>
          <a:xfrm>
            <a:off x="6837656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7F66A-07CE-4956-9775-0E4F60CA5B2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945701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5C584AD-5435-47AB-8536-8CBC2B1A426F}"/>
              </a:ext>
            </a:extLst>
          </p:cNvPr>
          <p:cNvSpPr txBox="1">
            <a:spLocks/>
          </p:cNvSpPr>
          <p:nvPr/>
        </p:nvSpPr>
        <p:spPr>
          <a:xfrm>
            <a:off x="5711144" y="4259262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24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35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6389110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97155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156654" y="3056514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605200" y="2617685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251C04D-4586-4675-B9B4-0E8B6129B3EE}"/>
              </a:ext>
            </a:extLst>
          </p:cNvPr>
          <p:cNvSpPr txBox="1">
            <a:spLocks/>
          </p:cNvSpPr>
          <p:nvPr/>
        </p:nvSpPr>
        <p:spPr>
          <a:xfrm>
            <a:off x="6837656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7F66A-07CE-4956-9775-0E4F60CA5B2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945701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D18A8CB8-5B0B-4F16-9E28-EB41F641DC26}"/>
              </a:ext>
            </a:extLst>
          </p:cNvPr>
          <p:cNvSpPr txBox="1">
            <a:spLocks/>
          </p:cNvSpPr>
          <p:nvPr/>
        </p:nvSpPr>
        <p:spPr>
          <a:xfrm>
            <a:off x="9506923" y="4813168"/>
            <a:ext cx="243692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pin[pos]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32019048-46E2-42B5-A359-25B33C32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51" y="4813168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74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36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6389110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97155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156654" y="3056514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605200" y="2617685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D34DAA6-36DD-4D20-89E0-31758110AF4B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314B06-B77B-47BC-84E5-9865C557125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03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37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73232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6389110" y="2797575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97155" y="2358745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156654" y="3056514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605200" y="2617685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D34DAA6-36DD-4D20-89E0-31758110AF4B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314B06-B77B-47BC-84E5-9865C557125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0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38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23527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686327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71317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020203" y="2813402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468749" y="2374573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D34DAA6-36DD-4D20-89E0-31758110AF4B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314B06-B77B-47BC-84E5-9865C557125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8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4814052" y="3088168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262598" y="2649339"/>
            <a:ext cx="0" cy="4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20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39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686327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7131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630816" y="3088168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079362" y="2649339"/>
            <a:ext cx="0" cy="4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D34DAA6-36DD-4D20-89E0-31758110AF4B}"/>
              </a:ext>
            </a:extLst>
          </p:cNvPr>
          <p:cNvSpPr txBox="1">
            <a:spLocks/>
          </p:cNvSpPr>
          <p:nvPr/>
        </p:nvSpPr>
        <p:spPr>
          <a:xfrm>
            <a:off x="7376933" y="2842783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314B06-B77B-47BC-84E5-9865C557125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84978" y="2403953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59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40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686327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7131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630816" y="3088168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079362" y="2649339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D34DAA6-36DD-4D20-89E0-31758110AF4B}"/>
              </a:ext>
            </a:extLst>
          </p:cNvPr>
          <p:cNvSpPr txBox="1">
            <a:spLocks/>
          </p:cNvSpPr>
          <p:nvPr/>
        </p:nvSpPr>
        <p:spPr>
          <a:xfrm>
            <a:off x="7365840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314B06-B77B-47BC-84E5-9865C557125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73885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32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763595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43998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6630816" y="3088168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079362" y="2649339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D34DAA6-36DD-4D20-89E0-31758110AF4B}"/>
              </a:ext>
            </a:extLst>
          </p:cNvPr>
          <p:cNvSpPr txBox="1">
            <a:spLocks/>
          </p:cNvSpPr>
          <p:nvPr/>
        </p:nvSpPr>
        <p:spPr>
          <a:xfrm>
            <a:off x="7365840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314B06-B77B-47BC-84E5-9865C557125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73885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54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 err="1">
                <a:latin typeface="Century Gothic" panose="020B0502020202020204" pitchFamily="34" charset="0"/>
              </a:rPr>
              <a:t>Ψευδοκώδικας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E9CD-16C0-4629-9571-2291D8438AA8}"/>
              </a:ext>
            </a:extLst>
          </p:cNvPr>
          <p:cNvSpPr txBox="1"/>
          <p:nvPr/>
        </p:nvSpPr>
        <p:spPr>
          <a:xfrm>
            <a:off x="2593340" y="469841"/>
            <a:ext cx="6731911" cy="4476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pin[N];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j, pos, temp;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 =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for(j =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 j &lt; N;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if(pin[pos] &gt; pin[j])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pos = j;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(pos != 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pin[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pin[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pin[pos];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pin[pos] = temp;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643B5-34E7-4316-A22F-EF004AEAC998}"/>
              </a:ext>
            </a:extLst>
          </p:cNvPr>
          <p:cNvSpPr txBox="1"/>
          <p:nvPr/>
        </p:nvSpPr>
        <p:spPr>
          <a:xfrm>
            <a:off x="688342" y="4946451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chemeClr val="accent6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</p:spTree>
    <p:extLst>
      <p:ext uri="{BB962C8B-B14F-4D97-AF65-F5344CB8AC3E}">
        <p14:creationId xmlns:p14="http://schemas.microsoft.com/office/powerpoint/2010/main" val="313970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4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4814052" y="3088168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262598" y="2649339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3247CC4-D0FD-40C4-9FBC-B32AF0F4C3D8}"/>
              </a:ext>
            </a:extLst>
          </p:cNvPr>
          <p:cNvSpPr txBox="1">
            <a:spLocks/>
          </p:cNvSpPr>
          <p:nvPr/>
        </p:nvSpPr>
        <p:spPr>
          <a:xfrm>
            <a:off x="5711144" y="4259262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E41EB1D-0A5B-405E-81E0-0E3FF57CD7C5}"/>
              </a:ext>
            </a:extLst>
          </p:cNvPr>
          <p:cNvSpPr txBox="1">
            <a:spLocks/>
          </p:cNvSpPr>
          <p:nvPr/>
        </p:nvSpPr>
        <p:spPr>
          <a:xfrm>
            <a:off x="5495054" y="2829896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A3378-7A6D-4E3C-8B82-ABCED43FCEF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603099" y="2391066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8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5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198908" y="3138566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47454" y="2699737"/>
            <a:ext cx="0" cy="43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E41EB1D-0A5B-405E-81E0-0E3FF57CD7C5}"/>
              </a:ext>
            </a:extLst>
          </p:cNvPr>
          <p:cNvSpPr txBox="1">
            <a:spLocks/>
          </p:cNvSpPr>
          <p:nvPr/>
        </p:nvSpPr>
        <p:spPr>
          <a:xfrm>
            <a:off x="5495054" y="2829896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A3378-7A6D-4E3C-8B82-ABCED43FCEF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603099" y="2391066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D7AAD31-1854-4829-8CC9-62C58B7DB809}"/>
              </a:ext>
            </a:extLst>
          </p:cNvPr>
          <p:cNvSpPr txBox="1">
            <a:spLocks/>
          </p:cNvSpPr>
          <p:nvPr/>
        </p:nvSpPr>
        <p:spPr>
          <a:xfrm>
            <a:off x="9506923" y="4813168"/>
            <a:ext cx="243692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pin[pos]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4" descr="As right as...">
            <a:extLst>
              <a:ext uri="{FF2B5EF4-FFF2-40B4-BE49-F238E27FC236}">
                <a16:creationId xmlns:a16="http://schemas.microsoft.com/office/drawing/2014/main" id="{2DC667E1-11E9-44CB-AE22-ABFEBD6B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653" y="481316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6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6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135218" y="2813402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583764" y="2374573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E41EB1D-0A5B-405E-81E0-0E3FF57CD7C5}"/>
              </a:ext>
            </a:extLst>
          </p:cNvPr>
          <p:cNvSpPr txBox="1">
            <a:spLocks/>
          </p:cNvSpPr>
          <p:nvPr/>
        </p:nvSpPr>
        <p:spPr>
          <a:xfrm>
            <a:off x="5924265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A3378-7A6D-4E3C-8B82-ABCED43FCEF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032310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4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7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135218" y="2813402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583764" y="2374573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E41EB1D-0A5B-405E-81E0-0E3FF57CD7C5}"/>
              </a:ext>
            </a:extLst>
          </p:cNvPr>
          <p:cNvSpPr txBox="1">
            <a:spLocks/>
          </p:cNvSpPr>
          <p:nvPr/>
        </p:nvSpPr>
        <p:spPr>
          <a:xfrm>
            <a:off x="5924265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A3378-7A6D-4E3C-8B82-ABCED43FCEF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032310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DDC78AD9-C27E-4C61-86FB-E762D866C19F}"/>
              </a:ext>
            </a:extLst>
          </p:cNvPr>
          <p:cNvSpPr txBox="1">
            <a:spLocks/>
          </p:cNvSpPr>
          <p:nvPr/>
        </p:nvSpPr>
        <p:spPr>
          <a:xfrm>
            <a:off x="9506923" y="4813168"/>
            <a:ext cx="243692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pin[pos]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A06D2432-6002-4D5D-921E-1A57F47A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51" y="4813168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3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0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Ορίζω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</a:t>
            </a:r>
            <a:r>
              <a:rPr kumimoji="0" lang="en-US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 του πίνακα προσωριν</a:t>
            </a:r>
            <a:r>
              <a:rPr lang="el-GR" altLang="el-GR" sz="1400" dirty="0">
                <a:latin typeface="Century Gothic" panose="020B0502020202020204" pitchFamily="34" charset="0"/>
              </a:rPr>
              <a:t>ά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κρατώντας την θέση του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στο δεξ</a:t>
            </a:r>
            <a:r>
              <a:rPr lang="el-GR" altLang="el-GR" sz="1400" dirty="0">
                <a:latin typeface="Century Gothic" panose="020B0502020202020204" pitchFamily="34" charset="0"/>
              </a:rPr>
              <a:t>ί τμήμα του πίνακα: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είναι μικρότερο από το τωρινό ελάχιστο, τότε κρατάω την θέση του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ως το ελάχιστο.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Εναλλάσσω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με το ελάχιστο.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8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41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Επιλογή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FFC06A9-660E-4455-8A73-602EAAEF40C8}"/>
              </a:ext>
            </a:extLst>
          </p:cNvPr>
          <p:cNvSpPr txBox="1">
            <a:spLocks/>
          </p:cNvSpPr>
          <p:nvPr/>
        </p:nvSpPr>
        <p:spPr>
          <a:xfrm>
            <a:off x="5046508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A5B6D-0433-4F47-8A08-7A31E85ED5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154553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09A136-6DD5-4C96-9973-997ABC83D29E}"/>
              </a:ext>
            </a:extLst>
          </p:cNvPr>
          <p:cNvSpPr txBox="1">
            <a:spLocks/>
          </p:cNvSpPr>
          <p:nvPr/>
        </p:nvSpPr>
        <p:spPr>
          <a:xfrm>
            <a:off x="5135218" y="2813402"/>
            <a:ext cx="897092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C835D-F609-4909-BBA3-B51520F1D98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583764" y="2374573"/>
            <a:ext cx="0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E41EB1D-0A5B-405E-81E0-0E3FF57CD7C5}"/>
              </a:ext>
            </a:extLst>
          </p:cNvPr>
          <p:cNvSpPr txBox="1">
            <a:spLocks/>
          </p:cNvSpPr>
          <p:nvPr/>
        </p:nvSpPr>
        <p:spPr>
          <a:xfrm>
            <a:off x="6389188" y="2816150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A3378-7A6D-4E3C-8B82-ABCED43FCEF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497233" y="2377320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6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5543</Words>
  <Application>Microsoft Office PowerPoint</Application>
  <PresentationFormat>Widescreen</PresentationFormat>
  <Paragraphs>895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Century Gothic</vt:lpstr>
      <vt:lpstr>Courier New</vt:lpstr>
      <vt:lpstr>Office Theme</vt:lpstr>
      <vt:lpstr>Ταξινόμηση με Επιλογή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Αναζήτηση Παρεμβολής</dc:title>
  <dc:creator>konstantina pitianou</dc:creator>
  <cp:lastModifiedBy>konstantina pitianou</cp:lastModifiedBy>
  <cp:revision>59</cp:revision>
  <dcterms:created xsi:type="dcterms:W3CDTF">2020-11-06T08:18:44Z</dcterms:created>
  <dcterms:modified xsi:type="dcterms:W3CDTF">2020-11-19T19:11:41Z</dcterms:modified>
</cp:coreProperties>
</file>