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7" r:id="rId1"/>
  </p:sldMasterIdLst>
  <p:sldIdLst>
    <p:sldId id="256" r:id="rId2"/>
    <p:sldId id="257" r:id="rId3"/>
    <p:sldId id="260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20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363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31960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16108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314444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855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2892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48810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0002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8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3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953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528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018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407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770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00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70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5203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  <p:sldLayoutId id="2147483899" r:id="rId12"/>
    <p:sldLayoutId id="2147483900" r:id="rId13"/>
    <p:sldLayoutId id="2147483901" r:id="rId14"/>
    <p:sldLayoutId id="2147483902" r:id="rId15"/>
    <p:sldLayoutId id="2147483903" r:id="rId16"/>
    <p:sldLayoutId id="214748390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class.teicrete.gr/modules/auth/courses.php?fc=142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eclass.teicrete.g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class.teicrete.gr/courses/TP141/" TargetMode="External"/><Relationship Id="rId5" Type="http://schemas.openxmlformats.org/officeDocument/2006/relationships/hyperlink" Target="https://eclass.teicrete.gr/modules/auth/courses.php?fc=10" TargetMode="External"/><Relationship Id="rId4" Type="http://schemas.openxmlformats.org/officeDocument/2006/relationships/hyperlink" Target="https://eclass.teicrete.gr/modules/auth/courses.php?fc=149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/>
              <a:t>Δίκτυα Υπολογιστών Ι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9005045" cy="861420"/>
          </a:xfrm>
        </p:spPr>
        <p:txBody>
          <a:bodyPr>
            <a:normAutofit/>
          </a:bodyPr>
          <a:lstStyle/>
          <a:p>
            <a:pPr algn="r"/>
            <a:r>
              <a:rPr lang="el-GR" sz="3200" b="1" cap="none" dirty="0">
                <a:solidFill>
                  <a:schemeClr val="tx1"/>
                </a:solidFill>
              </a:rPr>
              <a:t>Δρ. Ευάγγελος Μαρκάκης</a:t>
            </a:r>
            <a:endParaRPr lang="en-US" sz="3200" b="1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545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Προβλεπόμενη Ύλη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800" b="1" dirty="0"/>
              <a:t>Εισαγωγικά</a:t>
            </a:r>
          </a:p>
          <a:p>
            <a:pPr lvl="1"/>
            <a:r>
              <a:rPr lang="en-US" sz="2800" b="1" dirty="0"/>
              <a:t>ARP + OSI Layers</a:t>
            </a:r>
            <a:endParaRPr lang="el-GR" sz="2800" b="1" dirty="0"/>
          </a:p>
          <a:p>
            <a:pPr lvl="1"/>
            <a:r>
              <a:rPr lang="en-GB" sz="2800" b="1" dirty="0"/>
              <a:t>TCP (layers)</a:t>
            </a:r>
          </a:p>
          <a:p>
            <a:r>
              <a:rPr lang="el-GR" sz="2800" b="1" dirty="0" err="1"/>
              <a:t>Υποδικτύωση</a:t>
            </a:r>
            <a:endParaRPr lang="el-GR" sz="2800" b="1" dirty="0"/>
          </a:p>
          <a:p>
            <a:r>
              <a:rPr lang="en-GB" sz="2800" b="1" dirty="0"/>
              <a:t>Cisco Packet Tracer suite</a:t>
            </a:r>
          </a:p>
          <a:p>
            <a:r>
              <a:rPr lang="en-GB" sz="2800" b="1" dirty="0"/>
              <a:t>Static Routing</a:t>
            </a:r>
            <a:endParaRPr lang="el-GR" sz="2800" b="1" dirty="0"/>
          </a:p>
          <a:p>
            <a:r>
              <a:rPr lang="en-GB" sz="2800" b="1" dirty="0" err="1"/>
              <a:t>Vlans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92831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E-Class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400" b="1" dirty="0"/>
              <a:t>Ανακοινώσεις</a:t>
            </a:r>
          </a:p>
          <a:p>
            <a:r>
              <a:rPr lang="el-GR" sz="2400" b="1" dirty="0"/>
              <a:t>Ασκήσεις</a:t>
            </a:r>
          </a:p>
          <a:p>
            <a:r>
              <a:rPr lang="en-GB" sz="2400" b="1" dirty="0"/>
              <a:t>Assessment</a:t>
            </a:r>
          </a:p>
          <a:p>
            <a:endParaRPr lang="el-GR" dirty="0"/>
          </a:p>
          <a:p>
            <a:endParaRPr lang="el-GR" dirty="0"/>
          </a:p>
          <a:p>
            <a:endParaRPr lang="el-GR" dirty="0"/>
          </a:p>
          <a:p>
            <a:r>
              <a:rPr lang="en-US" dirty="0">
                <a:hlinkClick r:id="rId2"/>
              </a:rPr>
              <a:t>https://eclass.teicrete.gr/</a:t>
            </a:r>
            <a:endParaRPr lang="en-US" dirty="0"/>
          </a:p>
          <a:p>
            <a:pPr lvl="1"/>
            <a:r>
              <a:rPr lang="el-GR" sz="1600" u="sng" dirty="0">
                <a:hlinkClick r:id="rId3"/>
              </a:rPr>
              <a:t>ΤΕΙ Κρήτης</a:t>
            </a:r>
            <a:r>
              <a:rPr lang="el-GR" sz="1600" dirty="0"/>
              <a:t> » </a:t>
            </a:r>
            <a:r>
              <a:rPr lang="el-GR" sz="1600" dirty="0">
                <a:hlinkClick r:id="rId4"/>
              </a:rPr>
              <a:t>ΣΤΕΦ - Σχολή Τεχνολογικών Εφαρμογών</a:t>
            </a:r>
            <a:r>
              <a:rPr lang="el-GR" sz="1600" dirty="0"/>
              <a:t> » </a:t>
            </a:r>
            <a:r>
              <a:rPr lang="el-GR" sz="1600" dirty="0">
                <a:hlinkClick r:id="rId5"/>
              </a:rPr>
              <a:t>ΜΗΧΑΝΙΚΩΝ ΠΛΗΡΟΦΟΡΙΚΗΣ</a:t>
            </a:r>
            <a:r>
              <a:rPr lang="el-GR" sz="1600" dirty="0"/>
              <a:t> » Προπτυχιακό</a:t>
            </a:r>
            <a:r>
              <a:rPr lang="en-GB" sz="1600" dirty="0"/>
              <a:t>/</a:t>
            </a:r>
            <a:r>
              <a:rPr lang="el-GR" sz="1600" dirty="0">
                <a:hlinkClick r:id="rId6"/>
              </a:rPr>
              <a:t>Δίκτυα Υπολογιστών</a:t>
            </a:r>
            <a:r>
              <a:rPr lang="el-GR" sz="1600" dirty="0"/>
              <a:t> (</a:t>
            </a:r>
            <a:r>
              <a:rPr lang="en-US" sz="1600" dirty="0"/>
              <a:t>TP40K2)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7"/>
          <a:srcRect t="9273" r="4145" b="8363"/>
          <a:stretch/>
        </p:blipFill>
        <p:spPr>
          <a:xfrm>
            <a:off x="5969000" y="950258"/>
            <a:ext cx="5949039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09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Αξιολόγηση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sz="2600" b="1" dirty="0"/>
              <a:t>Εργαστηριακές Ασκήσεις (10%)</a:t>
            </a:r>
            <a:endParaRPr lang="en-GB" sz="2600" b="1" dirty="0"/>
          </a:p>
          <a:p>
            <a:r>
              <a:rPr lang="en-GB" sz="2600" b="1" dirty="0"/>
              <a:t>Assessment </a:t>
            </a:r>
            <a:r>
              <a:rPr lang="en-GB" sz="2600" b="1" dirty="0" err="1"/>
              <a:t>Subnetting</a:t>
            </a:r>
            <a:r>
              <a:rPr lang="en-GB" sz="2600" b="1" dirty="0"/>
              <a:t> (10%)</a:t>
            </a:r>
          </a:p>
          <a:p>
            <a:r>
              <a:rPr lang="en-GB" sz="2600" b="1" dirty="0"/>
              <a:t>Assessment Static Routing (15%)</a:t>
            </a:r>
          </a:p>
          <a:p>
            <a:r>
              <a:rPr lang="en-GB" sz="2600" b="1" dirty="0"/>
              <a:t>Assessment </a:t>
            </a:r>
            <a:r>
              <a:rPr lang="en-GB" sz="2600" b="1" dirty="0" err="1"/>
              <a:t>Vlans</a:t>
            </a:r>
            <a:r>
              <a:rPr lang="en-GB" sz="2600" b="1" dirty="0"/>
              <a:t> (15%)</a:t>
            </a:r>
          </a:p>
          <a:p>
            <a:r>
              <a:rPr lang="en-GB" sz="2600" b="1" dirty="0"/>
              <a:t>Final Test (50%) Must be larger than 4)</a:t>
            </a:r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048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AE949-5A27-473A-920B-5A6321A99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Παρουσία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FB4D0-A559-46D2-B961-2244C04CF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Ερώτηση στο </a:t>
            </a:r>
            <a:r>
              <a:rPr lang="en-US" dirty="0"/>
              <a:t>e-class (</a:t>
            </a:r>
            <a:r>
              <a:rPr lang="el-GR" dirty="0"/>
              <a:t>Ασκήσεις</a:t>
            </a:r>
            <a:r>
              <a:rPr lang="en-US" dirty="0"/>
              <a:t>)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321A79-2C48-4460-84CD-9E0531CDB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952239"/>
            <a:ext cx="11160000" cy="138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154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Απορίες </a:t>
            </a:r>
            <a:endParaRPr lang="en-US" dirty="0"/>
          </a:p>
        </p:txBody>
      </p:sp>
      <p:pic>
        <p:nvPicPr>
          <p:cNvPr id="4" name="Content Placeholder 3" descr="questions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1887" y="1689100"/>
            <a:ext cx="7277365" cy="4366419"/>
          </a:xfrm>
        </p:spPr>
      </p:pic>
    </p:spTree>
    <p:extLst>
      <p:ext uri="{BB962C8B-B14F-4D97-AF65-F5344CB8AC3E}">
        <p14:creationId xmlns:p14="http://schemas.microsoft.com/office/powerpoint/2010/main" val="4486161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73</TotalTime>
  <Words>98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Δίκτυα Υπολογιστών Ι</vt:lpstr>
      <vt:lpstr>Προβλεπόμενη Ύλη</vt:lpstr>
      <vt:lpstr>E-Class</vt:lpstr>
      <vt:lpstr>Αξιολόγηση</vt:lpstr>
      <vt:lpstr>Παρουσία</vt:lpstr>
      <vt:lpstr>Απορίες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Δίκτυα Υπολογιστών Ι</dc:title>
  <dc:creator>ΝΙΚΟΛΟΥΔΑΚΗΣ ΙΩΑΝΝΗΣ</dc:creator>
  <cp:lastModifiedBy>Evangelos Markakis</cp:lastModifiedBy>
  <cp:revision>9</cp:revision>
  <dcterms:created xsi:type="dcterms:W3CDTF">2016-02-24T08:43:44Z</dcterms:created>
  <dcterms:modified xsi:type="dcterms:W3CDTF">2021-02-22T11:22:57Z</dcterms:modified>
</cp:coreProperties>
</file>