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4" r:id="rId1"/>
  </p:sldMasterIdLst>
  <p:notesMasterIdLst>
    <p:notesMasterId r:id="rId15"/>
  </p:notesMasterIdLst>
  <p:sldIdLst>
    <p:sldId id="256" r:id="rId2"/>
    <p:sldId id="278" r:id="rId3"/>
    <p:sldId id="279" r:id="rId4"/>
    <p:sldId id="280" r:id="rId5"/>
    <p:sldId id="281" r:id="rId6"/>
    <p:sldId id="282" r:id="rId7"/>
    <p:sldId id="273" r:id="rId8"/>
    <p:sldId id="274" r:id="rId9"/>
    <p:sldId id="275" r:id="rId10"/>
    <p:sldId id="276" r:id="rId11"/>
    <p:sldId id="277" r:id="rId12"/>
    <p:sldId id="28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5833"/>
  </p:normalViewPr>
  <p:slideViewPr>
    <p:cSldViewPr snapToGrid="0">
      <p:cViewPr varScale="1">
        <p:scale>
          <a:sx n="65" d="100"/>
          <a:sy n="65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8620-40F9-0B4D-9214-5C815BBE30D8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7245-05D5-A041-88E8-7D08FAAD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8A74-9C4E-44BD-B5E1-D04566CCE484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9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988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71256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4985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69632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569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A8A-3EAB-4067-9D15-AA8DC5EBDDCD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0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8EA0-F14A-4889-9FF1-C7E6F5042608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9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A4C7-090E-4A71-86A9-53621728C8FB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1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9D14-7BA9-4A1F-89F7-4BCBE9EB8FAA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3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9AC-8202-4225-8E71-A07CB02CBD7B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EC32-3A9A-4A35-8E54-2588157204AA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3E4-23C6-477A-99F0-A29635BE82DE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9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191-422F-47DD-8058-F350E2EE603C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A6C-0203-47E6-BFFE-E45476C55520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95B7-3291-49C6-9759-50BE1654277E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6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32EE-B629-4906-A883-49C0A746FC55}" type="datetime1">
              <a:rPr lang="el-GR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Δίκτυα Υπολογιστών 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05045" cy="861420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19943"/>
          </a:xfrm>
        </p:spPr>
        <p:txBody>
          <a:bodyPr/>
          <a:lstStyle/>
          <a:p>
            <a:r>
              <a:rPr lang="en-US" b="1" dirty="0"/>
              <a:t>100 hosts </a:t>
            </a:r>
            <a:r>
              <a:rPr lang="en-US" b="1" dirty="0">
                <a:sym typeface="Wingdings"/>
              </a:rPr>
              <a:t> 128 addresses</a:t>
            </a:r>
            <a:endParaRPr lang="en-US" b="1" dirty="0"/>
          </a:p>
          <a:p>
            <a:r>
              <a:rPr lang="en-US" b="1" dirty="0"/>
              <a:t>172.16. _ _ _ _ _ _ _ _ . _|_ _ _ _ _ _ _</a:t>
            </a:r>
          </a:p>
          <a:p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6148"/>
              </p:ext>
            </p:extLst>
          </p:nvPr>
        </p:nvGraphicFramePr>
        <p:xfrm>
          <a:off x="646111" y="3272861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172.16.20.1 -172.16.20.126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2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19943"/>
          </a:xfrm>
        </p:spPr>
        <p:txBody>
          <a:bodyPr/>
          <a:lstStyle/>
          <a:p>
            <a:r>
              <a:rPr lang="en-US" b="1" dirty="0"/>
              <a:t>2 hosts </a:t>
            </a:r>
            <a:r>
              <a:rPr lang="en-US" b="1" dirty="0">
                <a:sym typeface="Wingdings"/>
              </a:rPr>
              <a:t> 4 addresses</a:t>
            </a:r>
            <a:endParaRPr lang="en-US" b="1" dirty="0"/>
          </a:p>
          <a:p>
            <a:r>
              <a:rPr lang="en-US" b="1" dirty="0"/>
              <a:t>172.16. _ _ _ _ _ _ _ _ . _ _ _ _ _ _|_ _</a:t>
            </a:r>
          </a:p>
          <a:p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44985"/>
              </p:ext>
            </p:extLst>
          </p:nvPr>
        </p:nvGraphicFramePr>
        <p:xfrm>
          <a:off x="646111" y="3272861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172.16.20.129 -172.16.20.130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172.16.20.133 – 172.16.20.134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172.16.20.137 – 172.16.20.138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172.16.20.139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25758" cy="419548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Cisco Networking 101</a:t>
            </a:r>
          </a:p>
          <a:p>
            <a:pPr lvl="1"/>
            <a:r>
              <a:rPr lang="en-US" sz="3000" b="1" dirty="0"/>
              <a:t>https://www.youtube.com/watch?v=n2D1o-aM-2s&amp;list=PL8X5ZkVY1V0Dh0kg4Kyu0qRczI4L-zVkQ</a:t>
            </a:r>
            <a:endParaRPr lang="en-US" sz="3000" b="1" dirty="0" smtClean="0"/>
          </a:p>
          <a:p>
            <a:r>
              <a:rPr lang="en-US" sz="3200" b="1" dirty="0" smtClean="0"/>
              <a:t>Cisco Packet Tracer</a:t>
            </a:r>
            <a:endParaRPr lang="en-US" sz="3200" b="1" dirty="0"/>
          </a:p>
          <a:p>
            <a:pPr lvl="1"/>
            <a:r>
              <a:rPr lang="en-GB" sz="2200" b="1" dirty="0"/>
              <a:t>https://www.youtube.com/watch?v=VqMeJ-WH4E0&amp;list=PL878F557EE5664312</a:t>
            </a:r>
          </a:p>
        </p:txBody>
      </p:sp>
    </p:spTree>
    <p:extLst>
      <p:ext uri="{BB962C8B-B14F-4D97-AF65-F5344CB8AC3E}">
        <p14:creationId xmlns:p14="http://schemas.microsoft.com/office/powerpoint/2010/main" val="420074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Απορίες </a:t>
            </a:r>
            <a:endParaRPr lang="en-US" dirty="0"/>
          </a:p>
        </p:txBody>
      </p:sp>
      <p:pic>
        <p:nvPicPr>
          <p:cNvPr id="4" name="Content Placeholder 3" descr="questions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7" y="1689100"/>
            <a:ext cx="7277365" cy="4366419"/>
          </a:xfrm>
        </p:spPr>
      </p:pic>
    </p:spTree>
    <p:extLst>
      <p:ext uri="{BB962C8B-B14F-4D97-AF65-F5344CB8AC3E}">
        <p14:creationId xmlns:p14="http://schemas.microsoft.com/office/powerpoint/2010/main" val="4486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992"/>
          <a:stretch/>
        </p:blipFill>
        <p:spPr>
          <a:xfrm>
            <a:off x="646111" y="1270001"/>
            <a:ext cx="684688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1447800"/>
            <a:ext cx="6514289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66" y="1676400"/>
            <a:ext cx="1343025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9427"/>
          <a:stretch/>
        </p:blipFill>
        <p:spPr>
          <a:xfrm>
            <a:off x="273016" y="3981450"/>
            <a:ext cx="6915184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014"/>
          <a:stretch/>
        </p:blipFill>
        <p:spPr>
          <a:xfrm>
            <a:off x="449263" y="1946256"/>
            <a:ext cx="4033838" cy="2301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87" y="314783"/>
            <a:ext cx="3307919" cy="63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5437188" cy="5125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6256"/>
          <a:stretch/>
        </p:blipFill>
        <p:spPr>
          <a:xfrm>
            <a:off x="6261100" y="661987"/>
            <a:ext cx="4102100" cy="218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3052481"/>
            <a:ext cx="4102100" cy="1304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25917"/>
          <a:stretch/>
        </p:blipFill>
        <p:spPr>
          <a:xfrm>
            <a:off x="6261100" y="4864401"/>
            <a:ext cx="41021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6030278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</a:t>
            </a:r>
            <a:br>
              <a:rPr lang="en-US" dirty="0"/>
            </a:br>
            <a:r>
              <a:rPr lang="en-US" dirty="0"/>
              <a:t>Subnet Mask (VLSM)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1"/>
            <a:ext cx="3538242" cy="68580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1335" y="2185757"/>
            <a:ext cx="6054859" cy="345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l-GR" sz="2400" dirty="0"/>
              <a:t>Έχω ένα δίκτυο </a:t>
            </a:r>
            <a:r>
              <a:rPr lang="en-US" sz="2400" b="1" dirty="0"/>
              <a:t>172.16.0.0/16</a:t>
            </a:r>
          </a:p>
          <a:p>
            <a:r>
              <a:rPr lang="el-GR" sz="2400" dirty="0"/>
              <a:t>Θέλουμε ένα δίκτυο 4000 </a:t>
            </a:r>
            <a:r>
              <a:rPr lang="en-US" sz="2400" dirty="0"/>
              <a:t>host</a:t>
            </a:r>
          </a:p>
          <a:p>
            <a:r>
              <a:rPr lang="el-GR" sz="2400" dirty="0"/>
              <a:t>Ένα δίκτυο 1000 </a:t>
            </a:r>
            <a:r>
              <a:rPr lang="en-US" sz="2400" dirty="0"/>
              <a:t>host</a:t>
            </a:r>
          </a:p>
          <a:p>
            <a:r>
              <a:rPr lang="el-GR" sz="2400" dirty="0"/>
              <a:t>Ένα δίκτυο 100 </a:t>
            </a:r>
            <a:r>
              <a:rPr lang="en-US" sz="2400" dirty="0"/>
              <a:t>host</a:t>
            </a:r>
          </a:p>
          <a:p>
            <a:r>
              <a:rPr lang="el-GR" sz="2400" dirty="0"/>
              <a:t>Και τρία δίκτυα 2 </a:t>
            </a:r>
            <a:r>
              <a:rPr lang="en-US" sz="2400" dirty="0"/>
              <a:t>host</a:t>
            </a:r>
          </a:p>
          <a:p>
            <a:endParaRPr lang="el-GR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03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19943"/>
          </a:xfrm>
        </p:spPr>
        <p:txBody>
          <a:bodyPr/>
          <a:lstStyle/>
          <a:p>
            <a:r>
              <a:rPr lang="en-US" b="1" dirty="0"/>
              <a:t>4000 hosts </a:t>
            </a:r>
            <a:r>
              <a:rPr lang="en-US" b="1" dirty="0">
                <a:sym typeface="Wingdings"/>
              </a:rPr>
              <a:t> 4096 addresses</a:t>
            </a:r>
            <a:endParaRPr lang="en-US" b="1" dirty="0"/>
          </a:p>
          <a:p>
            <a:r>
              <a:rPr lang="en-US" b="1" dirty="0"/>
              <a:t>172.16. _ _ _ _|_ _ _ _ . _ _ _ _ _ _ _ _</a:t>
            </a:r>
          </a:p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6759"/>
              </p:ext>
            </p:extLst>
          </p:nvPr>
        </p:nvGraphicFramePr>
        <p:xfrm>
          <a:off x="646111" y="3272861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172.16.0.1 -172.16.15.254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172.16.15.255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4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VLSM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2052918"/>
            <a:ext cx="8946541" cy="1219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1000 hosts </a:t>
            </a:r>
            <a:r>
              <a:rPr lang="en-US" b="1" dirty="0">
                <a:sym typeface="Wingdings"/>
              </a:rPr>
              <a:t> 1024 addresses</a:t>
            </a:r>
            <a:endParaRPr lang="en-US" b="1" dirty="0"/>
          </a:p>
          <a:p>
            <a:r>
              <a:rPr lang="en-US" b="1" dirty="0"/>
              <a:t>172.16. _ _ _ _ _ _|_ _ . _ _ _ _ _ _ _ _</a:t>
            </a:r>
          </a:p>
          <a:p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60382"/>
              </p:ext>
            </p:extLst>
          </p:nvPr>
        </p:nvGraphicFramePr>
        <p:xfrm>
          <a:off x="646111" y="3272861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172.16.16.1 -172.16.19.254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172.16.19.255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9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</TotalTime>
  <Words>211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Δίκτυα Υπολογιστών Ι</vt:lpstr>
      <vt:lpstr>Cisco Packet Tracer</vt:lpstr>
      <vt:lpstr>Cisco Packet Tracer</vt:lpstr>
      <vt:lpstr>Cisco Packet Tracer</vt:lpstr>
      <vt:lpstr>Cisco Packet Tracer</vt:lpstr>
      <vt:lpstr>Cisco Packet Tracer</vt:lpstr>
      <vt:lpstr>Variable Length Subnet Mask (VLSM)</vt:lpstr>
      <vt:lpstr>VLSM </vt:lpstr>
      <vt:lpstr>PowerPoint Presentation</vt:lpstr>
      <vt:lpstr>VLSM </vt:lpstr>
      <vt:lpstr>VLSM </vt:lpstr>
      <vt:lpstr>Tutorials</vt:lpstr>
      <vt:lpstr>Απορίες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Δίκτυα Υπολογιστών Ι</dc:title>
  <dc:creator>ΝΙΚΟΛΟΥΔΑΚΗΣ ΙΩΑΝΝΗΣ</dc:creator>
  <cp:lastModifiedBy>Evangelos M.</cp:lastModifiedBy>
  <cp:revision>43</cp:revision>
  <dcterms:created xsi:type="dcterms:W3CDTF">2016-02-24T08:43:44Z</dcterms:created>
  <dcterms:modified xsi:type="dcterms:W3CDTF">2017-04-03T13:55:42Z</dcterms:modified>
</cp:coreProperties>
</file>