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60" r:id="rId6"/>
    <p:sldId id="259" r:id="rId7"/>
    <p:sldId id="261" r:id="rId8"/>
    <p:sldId id="267" r:id="rId9"/>
    <p:sldId id="262" r:id="rId10"/>
    <p:sldId id="263" r:id="rId11"/>
    <p:sldId id="269" r:id="rId12"/>
    <p:sldId id="265" r:id="rId13"/>
    <p:sldId id="26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64" d="100"/>
          <a:sy n="164" d="100"/>
        </p:scale>
        <p:origin x="18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3CAA-B710-4670-B7A1-BBD7A1CA74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513492-84FF-4D94-BCD0-FA4890937C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8A5CD4-1E20-4A79-B461-1DA8233F1716}"/>
              </a:ext>
            </a:extLst>
          </p:cNvPr>
          <p:cNvSpPr>
            <a:spLocks noGrp="1"/>
          </p:cNvSpPr>
          <p:nvPr>
            <p:ph type="dt" sz="half" idx="10"/>
          </p:nvPr>
        </p:nvSpPr>
        <p:spPr/>
        <p:txBody>
          <a:bodyPr/>
          <a:lstStyle/>
          <a:p>
            <a:fld id="{240FC85B-8CCA-4A0E-B949-F0A598200CAC}" type="datetimeFigureOut">
              <a:rPr lang="en-US" smtClean="0"/>
              <a:t>3/8/2021</a:t>
            </a:fld>
            <a:endParaRPr lang="en-US"/>
          </a:p>
        </p:txBody>
      </p:sp>
      <p:sp>
        <p:nvSpPr>
          <p:cNvPr id="5" name="Footer Placeholder 4">
            <a:extLst>
              <a:ext uri="{FF2B5EF4-FFF2-40B4-BE49-F238E27FC236}">
                <a16:creationId xmlns:a16="http://schemas.microsoft.com/office/drawing/2014/main" id="{69673D98-DEF1-4354-ABD2-99460C230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D8D66-7E24-44A6-A6B2-D60CFCF74F01}"/>
              </a:ext>
            </a:extLst>
          </p:cNvPr>
          <p:cNvSpPr>
            <a:spLocks noGrp="1"/>
          </p:cNvSpPr>
          <p:nvPr>
            <p:ph type="sldNum" sz="quarter" idx="12"/>
          </p:nvPr>
        </p:nvSpPr>
        <p:spPr/>
        <p:txBody>
          <a:bodyPr/>
          <a:lstStyle/>
          <a:p>
            <a:fld id="{F1542A6B-1411-4A8F-95DB-B8E3A045FEA9}" type="slidenum">
              <a:rPr lang="en-US" smtClean="0"/>
              <a:t>‹#›</a:t>
            </a:fld>
            <a:endParaRPr lang="en-US"/>
          </a:p>
        </p:txBody>
      </p:sp>
    </p:spTree>
    <p:extLst>
      <p:ext uri="{BB962C8B-B14F-4D97-AF65-F5344CB8AC3E}">
        <p14:creationId xmlns:p14="http://schemas.microsoft.com/office/powerpoint/2010/main" val="40563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625A-FDD3-45CC-BA3F-B66B9D2E9D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EC2D96-FCF5-481C-AB7C-BFE5C25DB7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F26DA5-CA11-41D9-A060-945597636392}"/>
              </a:ext>
            </a:extLst>
          </p:cNvPr>
          <p:cNvSpPr>
            <a:spLocks noGrp="1"/>
          </p:cNvSpPr>
          <p:nvPr>
            <p:ph type="dt" sz="half" idx="10"/>
          </p:nvPr>
        </p:nvSpPr>
        <p:spPr/>
        <p:txBody>
          <a:bodyPr/>
          <a:lstStyle/>
          <a:p>
            <a:fld id="{240FC85B-8CCA-4A0E-B949-F0A598200CAC}" type="datetimeFigureOut">
              <a:rPr lang="en-US" smtClean="0"/>
              <a:t>3/8/2021</a:t>
            </a:fld>
            <a:endParaRPr lang="en-US"/>
          </a:p>
        </p:txBody>
      </p:sp>
      <p:sp>
        <p:nvSpPr>
          <p:cNvPr id="5" name="Footer Placeholder 4">
            <a:extLst>
              <a:ext uri="{FF2B5EF4-FFF2-40B4-BE49-F238E27FC236}">
                <a16:creationId xmlns:a16="http://schemas.microsoft.com/office/drawing/2014/main" id="{E6427812-88A1-4FFB-AEE2-EC02BFA3E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89435-D432-4058-A8C1-0433082FDD8E}"/>
              </a:ext>
            </a:extLst>
          </p:cNvPr>
          <p:cNvSpPr>
            <a:spLocks noGrp="1"/>
          </p:cNvSpPr>
          <p:nvPr>
            <p:ph type="sldNum" sz="quarter" idx="12"/>
          </p:nvPr>
        </p:nvSpPr>
        <p:spPr/>
        <p:txBody>
          <a:bodyPr/>
          <a:lstStyle/>
          <a:p>
            <a:fld id="{F1542A6B-1411-4A8F-95DB-B8E3A045FEA9}" type="slidenum">
              <a:rPr lang="en-US" smtClean="0"/>
              <a:t>‹#›</a:t>
            </a:fld>
            <a:endParaRPr lang="en-US"/>
          </a:p>
        </p:txBody>
      </p:sp>
    </p:spTree>
    <p:extLst>
      <p:ext uri="{BB962C8B-B14F-4D97-AF65-F5344CB8AC3E}">
        <p14:creationId xmlns:p14="http://schemas.microsoft.com/office/powerpoint/2010/main" val="58659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B76A67-E279-4B6E-8662-0150288E5C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E222B5-AE7C-4F9F-9F96-2648BE373C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B754B3-4E2C-4114-B697-23B1A26E6449}"/>
              </a:ext>
            </a:extLst>
          </p:cNvPr>
          <p:cNvSpPr>
            <a:spLocks noGrp="1"/>
          </p:cNvSpPr>
          <p:nvPr>
            <p:ph type="dt" sz="half" idx="10"/>
          </p:nvPr>
        </p:nvSpPr>
        <p:spPr/>
        <p:txBody>
          <a:bodyPr/>
          <a:lstStyle/>
          <a:p>
            <a:fld id="{240FC85B-8CCA-4A0E-B949-F0A598200CAC}" type="datetimeFigureOut">
              <a:rPr lang="en-US" smtClean="0"/>
              <a:t>3/8/2021</a:t>
            </a:fld>
            <a:endParaRPr lang="en-US"/>
          </a:p>
        </p:txBody>
      </p:sp>
      <p:sp>
        <p:nvSpPr>
          <p:cNvPr id="5" name="Footer Placeholder 4">
            <a:extLst>
              <a:ext uri="{FF2B5EF4-FFF2-40B4-BE49-F238E27FC236}">
                <a16:creationId xmlns:a16="http://schemas.microsoft.com/office/drawing/2014/main" id="{D2D0A9CB-969B-482D-99C3-576CFC4AE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66174-7A43-4720-ACAE-7D4E18D715E0}"/>
              </a:ext>
            </a:extLst>
          </p:cNvPr>
          <p:cNvSpPr>
            <a:spLocks noGrp="1"/>
          </p:cNvSpPr>
          <p:nvPr>
            <p:ph type="sldNum" sz="quarter" idx="12"/>
          </p:nvPr>
        </p:nvSpPr>
        <p:spPr/>
        <p:txBody>
          <a:bodyPr/>
          <a:lstStyle/>
          <a:p>
            <a:fld id="{F1542A6B-1411-4A8F-95DB-B8E3A045FEA9}" type="slidenum">
              <a:rPr lang="en-US" smtClean="0"/>
              <a:t>‹#›</a:t>
            </a:fld>
            <a:endParaRPr lang="en-US"/>
          </a:p>
        </p:txBody>
      </p:sp>
    </p:spTree>
    <p:extLst>
      <p:ext uri="{BB962C8B-B14F-4D97-AF65-F5344CB8AC3E}">
        <p14:creationId xmlns:p14="http://schemas.microsoft.com/office/powerpoint/2010/main" val="102755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EE5D2-F205-4A1F-B22D-D27FA6F1AC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3DFA89-EA5D-46A1-8B15-1C959263AF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DA547-028C-480F-933C-32D142DD1465}"/>
              </a:ext>
            </a:extLst>
          </p:cNvPr>
          <p:cNvSpPr>
            <a:spLocks noGrp="1"/>
          </p:cNvSpPr>
          <p:nvPr>
            <p:ph type="dt" sz="half" idx="10"/>
          </p:nvPr>
        </p:nvSpPr>
        <p:spPr/>
        <p:txBody>
          <a:bodyPr/>
          <a:lstStyle/>
          <a:p>
            <a:fld id="{240FC85B-8CCA-4A0E-B949-F0A598200CAC}" type="datetimeFigureOut">
              <a:rPr lang="en-US" smtClean="0"/>
              <a:t>3/8/2021</a:t>
            </a:fld>
            <a:endParaRPr lang="en-US"/>
          </a:p>
        </p:txBody>
      </p:sp>
      <p:sp>
        <p:nvSpPr>
          <p:cNvPr id="5" name="Footer Placeholder 4">
            <a:extLst>
              <a:ext uri="{FF2B5EF4-FFF2-40B4-BE49-F238E27FC236}">
                <a16:creationId xmlns:a16="http://schemas.microsoft.com/office/drawing/2014/main" id="{AB93C81C-873E-41D8-AEFE-DB372C243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903A4-48AE-437F-B021-77CE7B72C684}"/>
              </a:ext>
            </a:extLst>
          </p:cNvPr>
          <p:cNvSpPr>
            <a:spLocks noGrp="1"/>
          </p:cNvSpPr>
          <p:nvPr>
            <p:ph type="sldNum" sz="quarter" idx="12"/>
          </p:nvPr>
        </p:nvSpPr>
        <p:spPr/>
        <p:txBody>
          <a:bodyPr/>
          <a:lstStyle/>
          <a:p>
            <a:fld id="{F1542A6B-1411-4A8F-95DB-B8E3A045FEA9}" type="slidenum">
              <a:rPr lang="en-US" smtClean="0"/>
              <a:t>‹#›</a:t>
            </a:fld>
            <a:endParaRPr lang="en-US"/>
          </a:p>
        </p:txBody>
      </p:sp>
    </p:spTree>
    <p:extLst>
      <p:ext uri="{BB962C8B-B14F-4D97-AF65-F5344CB8AC3E}">
        <p14:creationId xmlns:p14="http://schemas.microsoft.com/office/powerpoint/2010/main" val="292283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4845-8BB5-4460-AF65-0202A51DD4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DAF323-0E73-4887-A4AD-393AB4ADF4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68F06B-2C11-4A57-A89E-3EBE7CC75876}"/>
              </a:ext>
            </a:extLst>
          </p:cNvPr>
          <p:cNvSpPr>
            <a:spLocks noGrp="1"/>
          </p:cNvSpPr>
          <p:nvPr>
            <p:ph type="dt" sz="half" idx="10"/>
          </p:nvPr>
        </p:nvSpPr>
        <p:spPr/>
        <p:txBody>
          <a:bodyPr/>
          <a:lstStyle/>
          <a:p>
            <a:fld id="{240FC85B-8CCA-4A0E-B949-F0A598200CAC}" type="datetimeFigureOut">
              <a:rPr lang="en-US" smtClean="0"/>
              <a:t>3/8/2021</a:t>
            </a:fld>
            <a:endParaRPr lang="en-US"/>
          </a:p>
        </p:txBody>
      </p:sp>
      <p:sp>
        <p:nvSpPr>
          <p:cNvPr id="5" name="Footer Placeholder 4">
            <a:extLst>
              <a:ext uri="{FF2B5EF4-FFF2-40B4-BE49-F238E27FC236}">
                <a16:creationId xmlns:a16="http://schemas.microsoft.com/office/drawing/2014/main" id="{879AFB68-4F49-49AC-94EF-263859DA9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5E766-1DF5-4A0A-9727-55027E9B4EA8}"/>
              </a:ext>
            </a:extLst>
          </p:cNvPr>
          <p:cNvSpPr>
            <a:spLocks noGrp="1"/>
          </p:cNvSpPr>
          <p:nvPr>
            <p:ph type="sldNum" sz="quarter" idx="12"/>
          </p:nvPr>
        </p:nvSpPr>
        <p:spPr/>
        <p:txBody>
          <a:bodyPr/>
          <a:lstStyle/>
          <a:p>
            <a:fld id="{F1542A6B-1411-4A8F-95DB-B8E3A045FEA9}" type="slidenum">
              <a:rPr lang="en-US" smtClean="0"/>
              <a:t>‹#›</a:t>
            </a:fld>
            <a:endParaRPr lang="en-US"/>
          </a:p>
        </p:txBody>
      </p:sp>
    </p:spTree>
    <p:extLst>
      <p:ext uri="{BB962C8B-B14F-4D97-AF65-F5344CB8AC3E}">
        <p14:creationId xmlns:p14="http://schemas.microsoft.com/office/powerpoint/2010/main" val="354054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8FB7-33D5-4288-899C-75B5645027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4C66F4-CAE3-4436-9303-56D9581B6B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AEA899-73D3-4DD0-8B56-06C5D58E1D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B81ACC-6ADB-4E95-9F3F-14C79CA95007}"/>
              </a:ext>
            </a:extLst>
          </p:cNvPr>
          <p:cNvSpPr>
            <a:spLocks noGrp="1"/>
          </p:cNvSpPr>
          <p:nvPr>
            <p:ph type="dt" sz="half" idx="10"/>
          </p:nvPr>
        </p:nvSpPr>
        <p:spPr/>
        <p:txBody>
          <a:bodyPr/>
          <a:lstStyle/>
          <a:p>
            <a:fld id="{240FC85B-8CCA-4A0E-B949-F0A598200CAC}" type="datetimeFigureOut">
              <a:rPr lang="en-US" smtClean="0"/>
              <a:t>3/8/2021</a:t>
            </a:fld>
            <a:endParaRPr lang="en-US"/>
          </a:p>
        </p:txBody>
      </p:sp>
      <p:sp>
        <p:nvSpPr>
          <p:cNvPr id="6" name="Footer Placeholder 5">
            <a:extLst>
              <a:ext uri="{FF2B5EF4-FFF2-40B4-BE49-F238E27FC236}">
                <a16:creationId xmlns:a16="http://schemas.microsoft.com/office/drawing/2014/main" id="{18966F67-0F2A-426F-B7A6-147321E593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7F6872-A39A-48B8-8D85-7A0EAB5D488C}"/>
              </a:ext>
            </a:extLst>
          </p:cNvPr>
          <p:cNvSpPr>
            <a:spLocks noGrp="1"/>
          </p:cNvSpPr>
          <p:nvPr>
            <p:ph type="sldNum" sz="quarter" idx="12"/>
          </p:nvPr>
        </p:nvSpPr>
        <p:spPr/>
        <p:txBody>
          <a:bodyPr/>
          <a:lstStyle/>
          <a:p>
            <a:fld id="{F1542A6B-1411-4A8F-95DB-B8E3A045FEA9}" type="slidenum">
              <a:rPr lang="en-US" smtClean="0"/>
              <a:t>‹#›</a:t>
            </a:fld>
            <a:endParaRPr lang="en-US"/>
          </a:p>
        </p:txBody>
      </p:sp>
    </p:spTree>
    <p:extLst>
      <p:ext uri="{BB962C8B-B14F-4D97-AF65-F5344CB8AC3E}">
        <p14:creationId xmlns:p14="http://schemas.microsoft.com/office/powerpoint/2010/main" val="4241814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8F68-D691-46C0-8DD5-117D0CB2F4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A05026-39FA-4ACB-92A0-BA2CED44B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242063-9744-4852-9EDB-888FB091877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71212C-D1A9-4705-8D5F-0E1A23781F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2EBFCB-148C-4069-8E69-992453CDFD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BFF5DB-5758-4428-BBBD-511915EAD1A7}"/>
              </a:ext>
            </a:extLst>
          </p:cNvPr>
          <p:cNvSpPr>
            <a:spLocks noGrp="1"/>
          </p:cNvSpPr>
          <p:nvPr>
            <p:ph type="dt" sz="half" idx="10"/>
          </p:nvPr>
        </p:nvSpPr>
        <p:spPr/>
        <p:txBody>
          <a:bodyPr/>
          <a:lstStyle/>
          <a:p>
            <a:fld id="{240FC85B-8CCA-4A0E-B949-F0A598200CAC}" type="datetimeFigureOut">
              <a:rPr lang="en-US" smtClean="0"/>
              <a:t>3/8/2021</a:t>
            </a:fld>
            <a:endParaRPr lang="en-US"/>
          </a:p>
        </p:txBody>
      </p:sp>
      <p:sp>
        <p:nvSpPr>
          <p:cNvPr id="8" name="Footer Placeholder 7">
            <a:extLst>
              <a:ext uri="{FF2B5EF4-FFF2-40B4-BE49-F238E27FC236}">
                <a16:creationId xmlns:a16="http://schemas.microsoft.com/office/drawing/2014/main" id="{336E43E0-EEEE-4EB7-9BAD-FACC519278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8BAD11-341A-4A74-85C4-C6DEA481178C}"/>
              </a:ext>
            </a:extLst>
          </p:cNvPr>
          <p:cNvSpPr>
            <a:spLocks noGrp="1"/>
          </p:cNvSpPr>
          <p:nvPr>
            <p:ph type="sldNum" sz="quarter" idx="12"/>
          </p:nvPr>
        </p:nvSpPr>
        <p:spPr/>
        <p:txBody>
          <a:bodyPr/>
          <a:lstStyle/>
          <a:p>
            <a:fld id="{F1542A6B-1411-4A8F-95DB-B8E3A045FEA9}" type="slidenum">
              <a:rPr lang="en-US" smtClean="0"/>
              <a:t>‹#›</a:t>
            </a:fld>
            <a:endParaRPr lang="en-US"/>
          </a:p>
        </p:txBody>
      </p:sp>
    </p:spTree>
    <p:extLst>
      <p:ext uri="{BB962C8B-B14F-4D97-AF65-F5344CB8AC3E}">
        <p14:creationId xmlns:p14="http://schemas.microsoft.com/office/powerpoint/2010/main" val="3151238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4AEB-4DE2-4925-BA73-E07E333150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4E94FA-F76B-4D4D-826C-12B363400C6D}"/>
              </a:ext>
            </a:extLst>
          </p:cNvPr>
          <p:cNvSpPr>
            <a:spLocks noGrp="1"/>
          </p:cNvSpPr>
          <p:nvPr>
            <p:ph type="dt" sz="half" idx="10"/>
          </p:nvPr>
        </p:nvSpPr>
        <p:spPr/>
        <p:txBody>
          <a:bodyPr/>
          <a:lstStyle/>
          <a:p>
            <a:fld id="{240FC85B-8CCA-4A0E-B949-F0A598200CAC}" type="datetimeFigureOut">
              <a:rPr lang="en-US" smtClean="0"/>
              <a:t>3/8/2021</a:t>
            </a:fld>
            <a:endParaRPr lang="en-US"/>
          </a:p>
        </p:txBody>
      </p:sp>
      <p:sp>
        <p:nvSpPr>
          <p:cNvPr id="4" name="Footer Placeholder 3">
            <a:extLst>
              <a:ext uri="{FF2B5EF4-FFF2-40B4-BE49-F238E27FC236}">
                <a16:creationId xmlns:a16="http://schemas.microsoft.com/office/drawing/2014/main" id="{8462EA06-30F5-440C-97E6-226490F7B6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828D39-340C-450C-AB58-DE1507EF17C8}"/>
              </a:ext>
            </a:extLst>
          </p:cNvPr>
          <p:cNvSpPr>
            <a:spLocks noGrp="1"/>
          </p:cNvSpPr>
          <p:nvPr>
            <p:ph type="sldNum" sz="quarter" idx="12"/>
          </p:nvPr>
        </p:nvSpPr>
        <p:spPr/>
        <p:txBody>
          <a:bodyPr/>
          <a:lstStyle/>
          <a:p>
            <a:fld id="{F1542A6B-1411-4A8F-95DB-B8E3A045FEA9}" type="slidenum">
              <a:rPr lang="en-US" smtClean="0"/>
              <a:t>‹#›</a:t>
            </a:fld>
            <a:endParaRPr lang="en-US"/>
          </a:p>
        </p:txBody>
      </p:sp>
    </p:spTree>
    <p:extLst>
      <p:ext uri="{BB962C8B-B14F-4D97-AF65-F5344CB8AC3E}">
        <p14:creationId xmlns:p14="http://schemas.microsoft.com/office/powerpoint/2010/main" val="95431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82F582-7469-4685-B085-5DFDA277DA93}"/>
              </a:ext>
            </a:extLst>
          </p:cNvPr>
          <p:cNvSpPr>
            <a:spLocks noGrp="1"/>
          </p:cNvSpPr>
          <p:nvPr>
            <p:ph type="dt" sz="half" idx="10"/>
          </p:nvPr>
        </p:nvSpPr>
        <p:spPr/>
        <p:txBody>
          <a:bodyPr/>
          <a:lstStyle/>
          <a:p>
            <a:fld id="{240FC85B-8CCA-4A0E-B949-F0A598200CAC}" type="datetimeFigureOut">
              <a:rPr lang="en-US" smtClean="0"/>
              <a:t>3/8/2021</a:t>
            </a:fld>
            <a:endParaRPr lang="en-US"/>
          </a:p>
        </p:txBody>
      </p:sp>
      <p:sp>
        <p:nvSpPr>
          <p:cNvPr id="3" name="Footer Placeholder 2">
            <a:extLst>
              <a:ext uri="{FF2B5EF4-FFF2-40B4-BE49-F238E27FC236}">
                <a16:creationId xmlns:a16="http://schemas.microsoft.com/office/drawing/2014/main" id="{C1DCC3FD-885E-4CDF-A197-6A784F57E8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98C4A4-97EF-4965-B63B-91105E943E29}"/>
              </a:ext>
            </a:extLst>
          </p:cNvPr>
          <p:cNvSpPr>
            <a:spLocks noGrp="1"/>
          </p:cNvSpPr>
          <p:nvPr>
            <p:ph type="sldNum" sz="quarter" idx="12"/>
          </p:nvPr>
        </p:nvSpPr>
        <p:spPr/>
        <p:txBody>
          <a:bodyPr/>
          <a:lstStyle/>
          <a:p>
            <a:fld id="{F1542A6B-1411-4A8F-95DB-B8E3A045FEA9}" type="slidenum">
              <a:rPr lang="en-US" smtClean="0"/>
              <a:t>‹#›</a:t>
            </a:fld>
            <a:endParaRPr lang="en-US"/>
          </a:p>
        </p:txBody>
      </p:sp>
    </p:spTree>
    <p:extLst>
      <p:ext uri="{BB962C8B-B14F-4D97-AF65-F5344CB8AC3E}">
        <p14:creationId xmlns:p14="http://schemas.microsoft.com/office/powerpoint/2010/main" val="352086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6C05-EBD9-4A9D-AC58-FA5AF8F8B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6CBAC5-A7AC-4252-B1C5-88D3A772D6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C5EA8E-D95E-4F43-8B0A-9BC5EACB3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D170DD-FE8B-4675-895A-FEB0418B26F3}"/>
              </a:ext>
            </a:extLst>
          </p:cNvPr>
          <p:cNvSpPr>
            <a:spLocks noGrp="1"/>
          </p:cNvSpPr>
          <p:nvPr>
            <p:ph type="dt" sz="half" idx="10"/>
          </p:nvPr>
        </p:nvSpPr>
        <p:spPr/>
        <p:txBody>
          <a:bodyPr/>
          <a:lstStyle/>
          <a:p>
            <a:fld id="{240FC85B-8CCA-4A0E-B949-F0A598200CAC}" type="datetimeFigureOut">
              <a:rPr lang="en-US" smtClean="0"/>
              <a:t>3/8/2021</a:t>
            </a:fld>
            <a:endParaRPr lang="en-US"/>
          </a:p>
        </p:txBody>
      </p:sp>
      <p:sp>
        <p:nvSpPr>
          <p:cNvPr id="6" name="Footer Placeholder 5">
            <a:extLst>
              <a:ext uri="{FF2B5EF4-FFF2-40B4-BE49-F238E27FC236}">
                <a16:creationId xmlns:a16="http://schemas.microsoft.com/office/drawing/2014/main" id="{B08B78A1-83BA-4369-9AD8-A5F969FE8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7AB24B-BE99-4D19-BA15-7D11270C13C8}"/>
              </a:ext>
            </a:extLst>
          </p:cNvPr>
          <p:cNvSpPr>
            <a:spLocks noGrp="1"/>
          </p:cNvSpPr>
          <p:nvPr>
            <p:ph type="sldNum" sz="quarter" idx="12"/>
          </p:nvPr>
        </p:nvSpPr>
        <p:spPr/>
        <p:txBody>
          <a:bodyPr/>
          <a:lstStyle/>
          <a:p>
            <a:fld id="{F1542A6B-1411-4A8F-95DB-B8E3A045FEA9}" type="slidenum">
              <a:rPr lang="en-US" smtClean="0"/>
              <a:t>‹#›</a:t>
            </a:fld>
            <a:endParaRPr lang="en-US"/>
          </a:p>
        </p:txBody>
      </p:sp>
    </p:spTree>
    <p:extLst>
      <p:ext uri="{BB962C8B-B14F-4D97-AF65-F5344CB8AC3E}">
        <p14:creationId xmlns:p14="http://schemas.microsoft.com/office/powerpoint/2010/main" val="2747677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6291-E494-4805-9456-3BF07B680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172A21-0096-4664-A34B-184D5300F4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37A1EC-B69B-4ACC-9DCD-02A77BAD2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738BF8-FC97-43E4-8F24-53A287CDDFB7}"/>
              </a:ext>
            </a:extLst>
          </p:cNvPr>
          <p:cNvSpPr>
            <a:spLocks noGrp="1"/>
          </p:cNvSpPr>
          <p:nvPr>
            <p:ph type="dt" sz="half" idx="10"/>
          </p:nvPr>
        </p:nvSpPr>
        <p:spPr/>
        <p:txBody>
          <a:bodyPr/>
          <a:lstStyle/>
          <a:p>
            <a:fld id="{240FC85B-8CCA-4A0E-B949-F0A598200CAC}" type="datetimeFigureOut">
              <a:rPr lang="en-US" smtClean="0"/>
              <a:t>3/8/2021</a:t>
            </a:fld>
            <a:endParaRPr lang="en-US"/>
          </a:p>
        </p:txBody>
      </p:sp>
      <p:sp>
        <p:nvSpPr>
          <p:cNvPr id="6" name="Footer Placeholder 5">
            <a:extLst>
              <a:ext uri="{FF2B5EF4-FFF2-40B4-BE49-F238E27FC236}">
                <a16:creationId xmlns:a16="http://schemas.microsoft.com/office/drawing/2014/main" id="{874852B1-93ED-4450-8AD3-4C34327D6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31099A-65F8-4638-B70B-977A3CE7C3BB}"/>
              </a:ext>
            </a:extLst>
          </p:cNvPr>
          <p:cNvSpPr>
            <a:spLocks noGrp="1"/>
          </p:cNvSpPr>
          <p:nvPr>
            <p:ph type="sldNum" sz="quarter" idx="12"/>
          </p:nvPr>
        </p:nvSpPr>
        <p:spPr/>
        <p:txBody>
          <a:bodyPr/>
          <a:lstStyle/>
          <a:p>
            <a:fld id="{F1542A6B-1411-4A8F-95DB-B8E3A045FEA9}" type="slidenum">
              <a:rPr lang="en-US" smtClean="0"/>
              <a:t>‹#›</a:t>
            </a:fld>
            <a:endParaRPr lang="en-US"/>
          </a:p>
        </p:txBody>
      </p:sp>
    </p:spTree>
    <p:extLst>
      <p:ext uri="{BB962C8B-B14F-4D97-AF65-F5344CB8AC3E}">
        <p14:creationId xmlns:p14="http://schemas.microsoft.com/office/powerpoint/2010/main" val="253012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F759E-2CA7-4274-B2EB-BA807F4885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662558-52A6-4892-B1CF-E13BE0297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1283E-40BB-4EA0-9E85-44BF119610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FC85B-8CCA-4A0E-B949-F0A598200CAC}" type="datetimeFigureOut">
              <a:rPr lang="en-US" smtClean="0"/>
              <a:t>3/8/2021</a:t>
            </a:fld>
            <a:endParaRPr lang="en-US"/>
          </a:p>
        </p:txBody>
      </p:sp>
      <p:sp>
        <p:nvSpPr>
          <p:cNvPr id="5" name="Footer Placeholder 4">
            <a:extLst>
              <a:ext uri="{FF2B5EF4-FFF2-40B4-BE49-F238E27FC236}">
                <a16:creationId xmlns:a16="http://schemas.microsoft.com/office/drawing/2014/main" id="{1BE2B491-B9B7-4128-8437-4F5A5D2B4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E499BA-7F51-4F80-8644-32085B2607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542A6B-1411-4A8F-95DB-B8E3A045FEA9}" type="slidenum">
              <a:rPr lang="en-US" smtClean="0"/>
              <a:t>‹#›</a:t>
            </a:fld>
            <a:endParaRPr lang="en-US"/>
          </a:p>
        </p:txBody>
      </p:sp>
    </p:spTree>
    <p:extLst>
      <p:ext uri="{BB962C8B-B14F-4D97-AF65-F5344CB8AC3E}">
        <p14:creationId xmlns:p14="http://schemas.microsoft.com/office/powerpoint/2010/main" val="416878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20D06-63D5-421A-8285-9B2FF1D3C5C5}"/>
              </a:ext>
            </a:extLst>
          </p:cNvPr>
          <p:cNvSpPr>
            <a:spLocks noGrp="1"/>
          </p:cNvSpPr>
          <p:nvPr>
            <p:ph type="ctrTitle"/>
          </p:nvPr>
        </p:nvSpPr>
        <p:spPr/>
        <p:txBody>
          <a:bodyPr/>
          <a:lstStyle/>
          <a:p>
            <a:r>
              <a:rPr lang="el-GR" dirty="0"/>
              <a:t>Δίκτυα Υπολογιστών </a:t>
            </a:r>
            <a:r>
              <a:rPr lang="en-US" dirty="0"/>
              <a:t>I</a:t>
            </a:r>
            <a:r>
              <a:rPr lang="el-GR" dirty="0"/>
              <a:t>	</a:t>
            </a:r>
            <a:endParaRPr lang="en-US" dirty="0"/>
          </a:p>
        </p:txBody>
      </p:sp>
    </p:spTree>
    <p:extLst>
      <p:ext uri="{BB962C8B-B14F-4D97-AF65-F5344CB8AC3E}">
        <p14:creationId xmlns:p14="http://schemas.microsoft.com/office/powerpoint/2010/main" val="1480083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DB27-4684-4DB5-83A1-37478086D097}"/>
              </a:ext>
            </a:extLst>
          </p:cNvPr>
          <p:cNvSpPr>
            <a:spLocks noGrp="1"/>
          </p:cNvSpPr>
          <p:nvPr>
            <p:ph type="title"/>
          </p:nvPr>
        </p:nvSpPr>
        <p:spPr/>
        <p:txBody>
          <a:bodyPr/>
          <a:lstStyle/>
          <a:p>
            <a:r>
              <a:rPr lang="en-US" dirty="0"/>
              <a:t>Transmission Control Protocol (TCP)</a:t>
            </a:r>
          </a:p>
        </p:txBody>
      </p:sp>
      <p:sp>
        <p:nvSpPr>
          <p:cNvPr id="3" name="Content Placeholder 2">
            <a:extLst>
              <a:ext uri="{FF2B5EF4-FFF2-40B4-BE49-F238E27FC236}">
                <a16:creationId xmlns:a16="http://schemas.microsoft.com/office/drawing/2014/main" id="{E076257A-7375-4E64-8F33-F2EE83431F30}"/>
              </a:ext>
            </a:extLst>
          </p:cNvPr>
          <p:cNvSpPr>
            <a:spLocks noGrp="1"/>
          </p:cNvSpPr>
          <p:nvPr>
            <p:ph idx="1"/>
          </p:nvPr>
        </p:nvSpPr>
        <p:spPr/>
        <p:txBody>
          <a:bodyPr>
            <a:normAutofit/>
          </a:bodyPr>
          <a:lstStyle/>
          <a:p>
            <a:endParaRPr lang="en-US" sz="2200" dirty="0"/>
          </a:p>
          <a:p>
            <a:endParaRPr lang="en-US" sz="2200" dirty="0"/>
          </a:p>
          <a:p>
            <a:r>
              <a:rPr lang="el-GR" sz="2200" dirty="0"/>
              <a:t>Πρωτόκολλο μεταφοράς (</a:t>
            </a:r>
            <a:r>
              <a:rPr lang="en-US" sz="2200" dirty="0"/>
              <a:t>RFC 793 [</a:t>
            </a:r>
            <a:r>
              <a:rPr lang="en-US" sz="2200" dirty="0" err="1"/>
              <a:t>Postel</a:t>
            </a:r>
            <a:r>
              <a:rPr lang="en-US" sz="2200" dirty="0"/>
              <a:t> 1981]). </a:t>
            </a:r>
          </a:p>
          <a:p>
            <a:r>
              <a:rPr lang="en-US" sz="2200" dirty="0"/>
              <a:t>X</a:t>
            </a:r>
            <a:r>
              <a:rPr lang="el-GR" sz="2200" dirty="0"/>
              <a:t>ρησιμοποιεί μόνιμες συνδέσεις (</a:t>
            </a:r>
            <a:r>
              <a:rPr lang="en-US" sz="2200" dirty="0"/>
              <a:t>connections).</a:t>
            </a:r>
          </a:p>
          <a:p>
            <a:r>
              <a:rPr lang="el-GR" sz="2200" dirty="0"/>
              <a:t>Εξασφαλίζει αξιοπιστία με </a:t>
            </a:r>
            <a:r>
              <a:rPr lang="en-US" sz="2200" dirty="0"/>
              <a:t>retransmissions </a:t>
            </a:r>
            <a:r>
              <a:rPr lang="el-GR" sz="2200" dirty="0"/>
              <a:t>μη παραληφθέντων πακέτων. </a:t>
            </a:r>
            <a:endParaRPr lang="en-US" sz="2200" dirty="0"/>
          </a:p>
          <a:p>
            <a:r>
              <a:rPr lang="el-GR" sz="2200" dirty="0"/>
              <a:t>Δημιουργεί ακολουθίες (</a:t>
            </a:r>
            <a:r>
              <a:rPr lang="en-US" sz="2200" dirty="0"/>
              <a:t>sequences): </a:t>
            </a:r>
            <a:r>
              <a:rPr lang="el-GR" sz="2200" dirty="0"/>
              <a:t>πακέτα διαιρούνται σε </a:t>
            </a:r>
            <a:r>
              <a:rPr lang="en-US" sz="2200" dirty="0"/>
              <a:t>segments, </a:t>
            </a:r>
            <a:r>
              <a:rPr lang="el-GR" sz="2200" dirty="0"/>
              <a:t>συναρμολογούνται στο προορισμό, απορρίπτονται διπλά αντίγραφα (</a:t>
            </a:r>
            <a:r>
              <a:rPr lang="en-US" sz="2200" dirty="0"/>
              <a:t>duplicates). </a:t>
            </a:r>
          </a:p>
          <a:p>
            <a:r>
              <a:rPr lang="el-GR" sz="2200" dirty="0"/>
              <a:t>Παρέχει έλεγχο ροής (</a:t>
            </a:r>
            <a:r>
              <a:rPr lang="en-US" sz="2200" dirty="0"/>
              <a:t>flow control): </a:t>
            </a:r>
            <a:r>
              <a:rPr lang="el-GR" sz="2200" dirty="0"/>
              <a:t>ο παραλήπτης γνωστοποιεί το μέγεθος του </a:t>
            </a:r>
            <a:r>
              <a:rPr lang="en-US" sz="2200" dirty="0"/>
              <a:t>input buffer (window).</a:t>
            </a:r>
          </a:p>
          <a:p>
            <a:r>
              <a:rPr lang="en-US" sz="2200" dirty="0"/>
              <a:t>H </a:t>
            </a:r>
            <a:r>
              <a:rPr lang="el-GR" sz="2200" dirty="0"/>
              <a:t>επικοινωνία είναι </a:t>
            </a:r>
            <a:r>
              <a:rPr lang="en-US" sz="2200" dirty="0"/>
              <a:t>full-duplex: </a:t>
            </a:r>
            <a:r>
              <a:rPr lang="el-GR" sz="2200" dirty="0"/>
              <a:t>ταυτόχρονη αποστολή / λήψη πακέτων.</a:t>
            </a:r>
            <a:endParaRPr lang="en-US" sz="2200" dirty="0"/>
          </a:p>
        </p:txBody>
      </p:sp>
    </p:spTree>
    <p:extLst>
      <p:ext uri="{BB962C8B-B14F-4D97-AF65-F5344CB8AC3E}">
        <p14:creationId xmlns:p14="http://schemas.microsoft.com/office/powerpoint/2010/main" val="229736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5C90-5B99-4719-9F0D-C12A892421A9}"/>
              </a:ext>
            </a:extLst>
          </p:cNvPr>
          <p:cNvSpPr>
            <a:spLocks noGrp="1"/>
          </p:cNvSpPr>
          <p:nvPr>
            <p:ph type="title"/>
          </p:nvPr>
        </p:nvSpPr>
        <p:spPr/>
        <p:txBody>
          <a:bodyPr/>
          <a:lstStyle/>
          <a:p>
            <a:r>
              <a:rPr lang="en-US" dirty="0"/>
              <a:t>TCP 3-Way Handshake</a:t>
            </a:r>
          </a:p>
        </p:txBody>
      </p:sp>
      <p:sp>
        <p:nvSpPr>
          <p:cNvPr id="3" name="Content Placeholder 2">
            <a:extLst>
              <a:ext uri="{FF2B5EF4-FFF2-40B4-BE49-F238E27FC236}">
                <a16:creationId xmlns:a16="http://schemas.microsoft.com/office/drawing/2014/main" id="{9E3B1099-2918-4783-ABCB-E58F8996E756}"/>
              </a:ext>
            </a:extLst>
          </p:cNvPr>
          <p:cNvSpPr>
            <a:spLocks noGrp="1"/>
          </p:cNvSpPr>
          <p:nvPr>
            <p:ph idx="1"/>
          </p:nvPr>
        </p:nvSpPr>
        <p:spPr/>
        <p:txBody>
          <a:bodyPr>
            <a:normAutofit/>
          </a:bodyPr>
          <a:lstStyle/>
          <a:p>
            <a:endParaRPr lang="en-US" sz="2200" dirty="0"/>
          </a:p>
          <a:p>
            <a:endParaRPr lang="en-US" sz="2200" dirty="0"/>
          </a:p>
          <a:p>
            <a:r>
              <a:rPr lang="en-US" sz="2200" dirty="0"/>
              <a:t>Step 1: O client </a:t>
            </a:r>
            <a:r>
              <a:rPr lang="el-GR" sz="2200" dirty="0"/>
              <a:t>θέλει να δημιουργήσει μια σύνδεση με τον σερβερ, στέλνει ενα </a:t>
            </a:r>
            <a:r>
              <a:rPr lang="en-US" sz="2200" dirty="0"/>
              <a:t>Synchronize Sequence Number (SYN), </a:t>
            </a:r>
            <a:r>
              <a:rPr lang="el-GR" sz="2200" dirty="0"/>
              <a:t>όπου ενημερώνει τον σερβερ οτι θέλει να ξεκινήσει επικοινωνία με αυτόν με αυτό το </a:t>
            </a:r>
            <a:r>
              <a:rPr lang="en-US" sz="2200" dirty="0"/>
              <a:t>sequence number.</a:t>
            </a:r>
          </a:p>
          <a:p>
            <a:r>
              <a:rPr lang="en-US" sz="2200" dirty="0"/>
              <a:t>Step 2: </a:t>
            </a:r>
            <a:r>
              <a:rPr lang="el-GR" sz="2200" dirty="0"/>
              <a:t>Ο σερβερ απαντάει με </a:t>
            </a:r>
            <a:r>
              <a:rPr lang="en-US" sz="2200" dirty="0"/>
              <a:t>SYN + Acknowledgement (ACK) </a:t>
            </a:r>
          </a:p>
          <a:p>
            <a:r>
              <a:rPr lang="en-US" sz="2200" dirty="0"/>
              <a:t>Step 3: O client </a:t>
            </a:r>
            <a:r>
              <a:rPr lang="el-GR" sz="2200" dirty="0"/>
              <a:t>δέχεται την απάντηση του σερβερ και δημιουργούν μια αξιόπιστη σύνδεση</a:t>
            </a:r>
            <a:endParaRPr lang="en-US" sz="2200" dirty="0"/>
          </a:p>
        </p:txBody>
      </p:sp>
    </p:spTree>
    <p:extLst>
      <p:ext uri="{BB962C8B-B14F-4D97-AF65-F5344CB8AC3E}">
        <p14:creationId xmlns:p14="http://schemas.microsoft.com/office/powerpoint/2010/main" val="2309643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7F82-7BAC-476E-AD15-E6EE57856AEF}"/>
              </a:ext>
            </a:extLst>
          </p:cNvPr>
          <p:cNvSpPr>
            <a:spLocks noGrp="1"/>
          </p:cNvSpPr>
          <p:nvPr>
            <p:ph type="title"/>
          </p:nvPr>
        </p:nvSpPr>
        <p:spPr/>
        <p:txBody>
          <a:bodyPr/>
          <a:lstStyle/>
          <a:p>
            <a:r>
              <a:rPr lang="en-US" dirty="0"/>
              <a:t>TCP 3-Way Handshake</a:t>
            </a:r>
          </a:p>
        </p:txBody>
      </p:sp>
      <p:pic>
        <p:nvPicPr>
          <p:cNvPr id="4" name="Content Placeholder 3">
            <a:extLst>
              <a:ext uri="{FF2B5EF4-FFF2-40B4-BE49-F238E27FC236}">
                <a16:creationId xmlns:a16="http://schemas.microsoft.com/office/drawing/2014/main" id="{6CA146C8-AC50-447E-9BDB-CC92CABCCF59}"/>
              </a:ext>
            </a:extLst>
          </p:cNvPr>
          <p:cNvPicPr>
            <a:picLocks noGrp="1" noChangeAspect="1"/>
          </p:cNvPicPr>
          <p:nvPr>
            <p:ph idx="1"/>
          </p:nvPr>
        </p:nvPicPr>
        <p:blipFill>
          <a:blip r:embed="rId2"/>
          <a:stretch>
            <a:fillRect/>
          </a:stretch>
        </p:blipFill>
        <p:spPr>
          <a:xfrm>
            <a:off x="2638425" y="2301081"/>
            <a:ext cx="6915150" cy="3400425"/>
          </a:xfrm>
          <a:prstGeom prst="rect">
            <a:avLst/>
          </a:prstGeom>
        </p:spPr>
      </p:pic>
    </p:spTree>
    <p:extLst>
      <p:ext uri="{BB962C8B-B14F-4D97-AF65-F5344CB8AC3E}">
        <p14:creationId xmlns:p14="http://schemas.microsoft.com/office/powerpoint/2010/main" val="1826223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4537-413B-47F1-A35F-030FF1C9C472}"/>
              </a:ext>
            </a:extLst>
          </p:cNvPr>
          <p:cNvSpPr>
            <a:spLocks noGrp="1"/>
          </p:cNvSpPr>
          <p:nvPr>
            <p:ph type="title"/>
          </p:nvPr>
        </p:nvSpPr>
        <p:spPr/>
        <p:txBody>
          <a:bodyPr/>
          <a:lstStyle/>
          <a:p>
            <a:r>
              <a:rPr lang="en-US" dirty="0"/>
              <a:t>User Datagram Protocol (UDP)</a:t>
            </a:r>
          </a:p>
        </p:txBody>
      </p:sp>
      <p:sp>
        <p:nvSpPr>
          <p:cNvPr id="3" name="Content Placeholder 2">
            <a:extLst>
              <a:ext uri="{FF2B5EF4-FFF2-40B4-BE49-F238E27FC236}">
                <a16:creationId xmlns:a16="http://schemas.microsoft.com/office/drawing/2014/main" id="{32159127-3EFC-4C52-8F8B-8ECCFB9CCBEF}"/>
              </a:ext>
            </a:extLst>
          </p:cNvPr>
          <p:cNvSpPr>
            <a:spLocks noGrp="1"/>
          </p:cNvSpPr>
          <p:nvPr>
            <p:ph idx="1"/>
          </p:nvPr>
        </p:nvSpPr>
        <p:spPr/>
        <p:txBody>
          <a:bodyPr>
            <a:normAutofit/>
          </a:bodyPr>
          <a:lstStyle/>
          <a:p>
            <a:endParaRPr lang="en-US" sz="2200" dirty="0"/>
          </a:p>
          <a:p>
            <a:endParaRPr lang="en-US" sz="2200" dirty="0"/>
          </a:p>
          <a:p>
            <a:r>
              <a:rPr lang="el-GR" sz="2200" dirty="0"/>
              <a:t>Aπλό πρωτόκολλο μεταφοράς (RFC 768 [Postel 1980]). </a:t>
            </a:r>
            <a:endParaRPr lang="en-US" sz="2200" dirty="0"/>
          </a:p>
          <a:p>
            <a:r>
              <a:rPr lang="el-GR" sz="2200" dirty="0"/>
              <a:t>Δεν χρησιμοποιεί μόνιμες συνδέσεις (connectionless).</a:t>
            </a:r>
            <a:endParaRPr lang="en-US" sz="2200" dirty="0"/>
          </a:p>
          <a:p>
            <a:r>
              <a:rPr lang="el-GR" sz="2200" dirty="0"/>
              <a:t>Δεν είναι αξιόπιστο: δεν εγγυάται ότι τα datagrams θα φθάσουν στον προορισμό τους. </a:t>
            </a:r>
            <a:endParaRPr lang="en-US" sz="2200" dirty="0"/>
          </a:p>
          <a:p>
            <a:r>
              <a:rPr lang="el-GR" sz="2200" dirty="0"/>
              <a:t>Κάθε datagram έχει ένα μήκος. Συνθήκη ορθής λήψης είναι το σωστό checksum.</a:t>
            </a:r>
            <a:endParaRPr lang="en-US" sz="2200" dirty="0"/>
          </a:p>
        </p:txBody>
      </p:sp>
    </p:spTree>
    <p:extLst>
      <p:ext uri="{BB962C8B-B14F-4D97-AF65-F5344CB8AC3E}">
        <p14:creationId xmlns:p14="http://schemas.microsoft.com/office/powerpoint/2010/main" val="55121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B5B8-355F-4546-B683-36AE425A766F}"/>
              </a:ext>
            </a:extLst>
          </p:cNvPr>
          <p:cNvSpPr>
            <a:spLocks noGrp="1"/>
          </p:cNvSpPr>
          <p:nvPr>
            <p:ph type="title"/>
          </p:nvPr>
        </p:nvSpPr>
        <p:spPr/>
        <p:txBody>
          <a:bodyPr/>
          <a:lstStyle/>
          <a:p>
            <a:r>
              <a:rPr lang="en-US" dirty="0"/>
              <a:t>TCP vs UDP</a:t>
            </a:r>
          </a:p>
        </p:txBody>
      </p:sp>
      <p:pic>
        <p:nvPicPr>
          <p:cNvPr id="4" name="Content Placeholder 3">
            <a:extLst>
              <a:ext uri="{FF2B5EF4-FFF2-40B4-BE49-F238E27FC236}">
                <a16:creationId xmlns:a16="http://schemas.microsoft.com/office/drawing/2014/main" id="{D9A75AF5-7119-4D83-B72A-6157FCA40FCF}"/>
              </a:ext>
            </a:extLst>
          </p:cNvPr>
          <p:cNvPicPr>
            <a:picLocks noGrp="1" noChangeAspect="1"/>
          </p:cNvPicPr>
          <p:nvPr>
            <p:ph idx="1"/>
          </p:nvPr>
        </p:nvPicPr>
        <p:blipFill>
          <a:blip r:embed="rId2"/>
          <a:stretch>
            <a:fillRect/>
          </a:stretch>
        </p:blipFill>
        <p:spPr>
          <a:xfrm>
            <a:off x="2166937" y="2629694"/>
            <a:ext cx="7858125" cy="2743200"/>
          </a:xfrm>
          <a:prstGeom prst="rect">
            <a:avLst/>
          </a:prstGeom>
        </p:spPr>
      </p:pic>
    </p:spTree>
    <p:extLst>
      <p:ext uri="{BB962C8B-B14F-4D97-AF65-F5344CB8AC3E}">
        <p14:creationId xmlns:p14="http://schemas.microsoft.com/office/powerpoint/2010/main" val="114819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57327-BA98-4F3D-A874-87FB3A3FBE7F}"/>
              </a:ext>
            </a:extLst>
          </p:cNvPr>
          <p:cNvSpPr>
            <a:spLocks noGrp="1"/>
          </p:cNvSpPr>
          <p:nvPr>
            <p:ph type="title"/>
          </p:nvPr>
        </p:nvSpPr>
        <p:spPr/>
        <p:txBody>
          <a:bodyPr/>
          <a:lstStyle/>
          <a:p>
            <a:r>
              <a:rPr lang="en-US" dirty="0"/>
              <a:t>OSI MODEL</a:t>
            </a:r>
          </a:p>
        </p:txBody>
      </p:sp>
      <p:pic>
        <p:nvPicPr>
          <p:cNvPr id="5" name="Content Placeholder 4">
            <a:extLst>
              <a:ext uri="{FF2B5EF4-FFF2-40B4-BE49-F238E27FC236}">
                <a16:creationId xmlns:a16="http://schemas.microsoft.com/office/drawing/2014/main" id="{CCC6711E-5B4F-4764-BCB8-A965D3570D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5595" y="1637261"/>
            <a:ext cx="6220809" cy="3583477"/>
          </a:xfrm>
        </p:spPr>
      </p:pic>
    </p:spTree>
    <p:extLst>
      <p:ext uri="{BB962C8B-B14F-4D97-AF65-F5344CB8AC3E}">
        <p14:creationId xmlns:p14="http://schemas.microsoft.com/office/powerpoint/2010/main" val="107686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4528-7347-448F-BE82-78B101F8F7E5}"/>
              </a:ext>
            </a:extLst>
          </p:cNvPr>
          <p:cNvSpPr>
            <a:spLocks noGrp="1"/>
          </p:cNvSpPr>
          <p:nvPr>
            <p:ph type="title"/>
          </p:nvPr>
        </p:nvSpPr>
        <p:spPr/>
        <p:txBody>
          <a:bodyPr/>
          <a:lstStyle/>
          <a:p>
            <a:r>
              <a:rPr lang="el-GR" dirty="0"/>
              <a:t>Επικοινωνία σε </a:t>
            </a:r>
            <a:r>
              <a:rPr lang="en-US" dirty="0"/>
              <a:t>Layers</a:t>
            </a:r>
          </a:p>
        </p:txBody>
      </p:sp>
      <p:pic>
        <p:nvPicPr>
          <p:cNvPr id="4" name="Content Placeholder 3">
            <a:extLst>
              <a:ext uri="{FF2B5EF4-FFF2-40B4-BE49-F238E27FC236}">
                <a16:creationId xmlns:a16="http://schemas.microsoft.com/office/drawing/2014/main" id="{A9623B93-DD6C-4A05-B624-5C3D949CFFF9}"/>
              </a:ext>
            </a:extLst>
          </p:cNvPr>
          <p:cNvPicPr>
            <a:picLocks noGrp="1" noChangeAspect="1"/>
          </p:cNvPicPr>
          <p:nvPr>
            <p:ph idx="1"/>
          </p:nvPr>
        </p:nvPicPr>
        <p:blipFill>
          <a:blip r:embed="rId2"/>
          <a:stretch>
            <a:fillRect/>
          </a:stretch>
        </p:blipFill>
        <p:spPr>
          <a:xfrm>
            <a:off x="2191780" y="1825625"/>
            <a:ext cx="7808439" cy="4351338"/>
          </a:xfrm>
          <a:prstGeom prst="rect">
            <a:avLst/>
          </a:prstGeom>
        </p:spPr>
      </p:pic>
    </p:spTree>
    <p:extLst>
      <p:ext uri="{BB962C8B-B14F-4D97-AF65-F5344CB8AC3E}">
        <p14:creationId xmlns:p14="http://schemas.microsoft.com/office/powerpoint/2010/main" val="153165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4412-6965-475E-9656-B7A6A0152DFB}"/>
              </a:ext>
            </a:extLst>
          </p:cNvPr>
          <p:cNvSpPr>
            <a:spLocks noGrp="1"/>
          </p:cNvSpPr>
          <p:nvPr>
            <p:ph type="title"/>
          </p:nvPr>
        </p:nvSpPr>
        <p:spPr/>
        <p:txBody>
          <a:bodyPr/>
          <a:lstStyle/>
          <a:p>
            <a:r>
              <a:rPr lang="en-US" dirty="0"/>
              <a:t>Physical (Layer 1)</a:t>
            </a:r>
          </a:p>
        </p:txBody>
      </p:sp>
      <p:sp>
        <p:nvSpPr>
          <p:cNvPr id="3" name="Content Placeholder 2">
            <a:extLst>
              <a:ext uri="{FF2B5EF4-FFF2-40B4-BE49-F238E27FC236}">
                <a16:creationId xmlns:a16="http://schemas.microsoft.com/office/drawing/2014/main" id="{EACA3D56-0CA8-4A74-8158-E6AA82CA2C58}"/>
              </a:ext>
            </a:extLst>
          </p:cNvPr>
          <p:cNvSpPr>
            <a:spLocks noGrp="1"/>
          </p:cNvSpPr>
          <p:nvPr>
            <p:ph idx="1"/>
          </p:nvPr>
        </p:nvSpPr>
        <p:spPr/>
        <p:txBody>
          <a:bodyPr/>
          <a:lstStyle/>
          <a:p>
            <a:endParaRPr lang="en-US" dirty="0"/>
          </a:p>
          <a:p>
            <a:endParaRPr lang="en-US" dirty="0"/>
          </a:p>
          <a:p>
            <a:r>
              <a:rPr lang="el-GR" sz="2200" dirty="0"/>
              <a:t>Στην βάση του </a:t>
            </a:r>
            <a:r>
              <a:rPr lang="en-US" sz="2200" dirty="0"/>
              <a:t>OSI model </a:t>
            </a:r>
            <a:r>
              <a:rPr lang="el-GR" sz="2200" dirty="0"/>
              <a:t>βρίσκεται το </a:t>
            </a:r>
            <a:r>
              <a:rPr lang="en-US" sz="2200" dirty="0"/>
              <a:t>Physical Layer, </a:t>
            </a:r>
            <a:r>
              <a:rPr lang="el-GR" sz="2200" dirty="0"/>
              <a:t>όπου αντιπροσωπεύει την φυσική υπόσταση του συστήματος (καλώδιο </a:t>
            </a:r>
            <a:r>
              <a:rPr lang="en-US" sz="2200" dirty="0"/>
              <a:t>ethernet, radio frequency link, etc.)</a:t>
            </a:r>
          </a:p>
          <a:p>
            <a:r>
              <a:rPr lang="el-GR" sz="2200" dirty="0"/>
              <a:t>Συνδέει δύο </a:t>
            </a:r>
            <a:r>
              <a:rPr lang="en-US" sz="2200" dirty="0"/>
              <a:t>network nodes </a:t>
            </a:r>
            <a:r>
              <a:rPr lang="el-GR" sz="2200" dirty="0"/>
              <a:t>πάνω στο </a:t>
            </a:r>
            <a:r>
              <a:rPr lang="en-US" sz="2200" dirty="0"/>
              <a:t>data link. </a:t>
            </a:r>
          </a:p>
          <a:p>
            <a:r>
              <a:rPr lang="en-US" sz="2200" dirty="0"/>
              <a:t>Ethernet.</a:t>
            </a:r>
          </a:p>
        </p:txBody>
      </p:sp>
    </p:spTree>
    <p:extLst>
      <p:ext uri="{BB962C8B-B14F-4D97-AF65-F5344CB8AC3E}">
        <p14:creationId xmlns:p14="http://schemas.microsoft.com/office/powerpoint/2010/main" val="158328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623A-88CC-463D-9C7B-442D5471F5F7}"/>
              </a:ext>
            </a:extLst>
          </p:cNvPr>
          <p:cNvSpPr>
            <a:spLocks noGrp="1"/>
          </p:cNvSpPr>
          <p:nvPr>
            <p:ph type="title"/>
          </p:nvPr>
        </p:nvSpPr>
        <p:spPr/>
        <p:txBody>
          <a:bodyPr/>
          <a:lstStyle/>
          <a:p>
            <a:r>
              <a:rPr lang="en-US" dirty="0"/>
              <a:t>Ethernet</a:t>
            </a:r>
            <a:r>
              <a:rPr lang="el-GR" dirty="0"/>
              <a:t> </a:t>
            </a:r>
            <a:r>
              <a:rPr lang="en-US" dirty="0"/>
              <a:t>Protocol</a:t>
            </a:r>
          </a:p>
        </p:txBody>
      </p:sp>
      <p:sp>
        <p:nvSpPr>
          <p:cNvPr id="3" name="Content Placeholder 2">
            <a:extLst>
              <a:ext uri="{FF2B5EF4-FFF2-40B4-BE49-F238E27FC236}">
                <a16:creationId xmlns:a16="http://schemas.microsoft.com/office/drawing/2014/main" id="{817A861C-9929-43B1-97AA-04D7E7204FEF}"/>
              </a:ext>
            </a:extLst>
          </p:cNvPr>
          <p:cNvSpPr>
            <a:spLocks noGrp="1"/>
          </p:cNvSpPr>
          <p:nvPr>
            <p:ph idx="1"/>
          </p:nvPr>
        </p:nvSpPr>
        <p:spPr/>
        <p:txBody>
          <a:bodyPr>
            <a:normAutofit/>
          </a:bodyPr>
          <a:lstStyle/>
          <a:p>
            <a:endParaRPr lang="en-US" sz="2000" dirty="0"/>
          </a:p>
          <a:p>
            <a:endParaRPr lang="en-US" sz="2000" dirty="0"/>
          </a:p>
          <a:p>
            <a:r>
              <a:rPr lang="el-GR" sz="2200" dirty="0"/>
              <a:t>Μεταδίδει δεδομένα σε μορφή πακέτων (</a:t>
            </a:r>
            <a:r>
              <a:rPr lang="en-US" sz="2200" dirty="0"/>
              <a:t>packet switching) </a:t>
            </a:r>
            <a:r>
              <a:rPr lang="el-GR" sz="2200" dirty="0"/>
              <a:t>με </a:t>
            </a:r>
            <a:r>
              <a:rPr lang="en-US" sz="2200" dirty="0"/>
              <a:t>Maximum Transmission Unit (MTU) </a:t>
            </a:r>
            <a:r>
              <a:rPr lang="el-GR" sz="2200" dirty="0"/>
              <a:t>τα 1500</a:t>
            </a:r>
            <a:r>
              <a:rPr lang="en-US" sz="2200" dirty="0"/>
              <a:t> bytes </a:t>
            </a:r>
            <a:r>
              <a:rPr lang="el-GR" sz="2200" dirty="0"/>
              <a:t>και ελάχιστου τα </a:t>
            </a:r>
            <a:r>
              <a:rPr lang="en-US" sz="2200" dirty="0"/>
              <a:t>46 bytes</a:t>
            </a:r>
          </a:p>
          <a:p>
            <a:r>
              <a:rPr lang="el-GR" sz="2200" dirty="0"/>
              <a:t>Σε πακέτα μικρότερα των 46 </a:t>
            </a:r>
            <a:r>
              <a:rPr lang="en-US" sz="2200" dirty="0"/>
              <a:t>bytes </a:t>
            </a:r>
            <a:r>
              <a:rPr lang="el-GR" sz="2200" dirty="0"/>
              <a:t>προστίθενται επιπλέον κενά </a:t>
            </a:r>
            <a:r>
              <a:rPr lang="en-US" sz="2200" dirty="0"/>
              <a:t>bytes </a:t>
            </a:r>
          </a:p>
          <a:p>
            <a:r>
              <a:rPr lang="el-GR" sz="2200" dirty="0"/>
              <a:t>Στα πακέτα (</a:t>
            </a:r>
            <a:r>
              <a:rPr lang="en-US" sz="2200" dirty="0"/>
              <a:t>Payload) </a:t>
            </a:r>
            <a:r>
              <a:rPr lang="el-GR" sz="2200" dirty="0"/>
              <a:t>έχουμε </a:t>
            </a:r>
            <a:r>
              <a:rPr lang="en-US" sz="2200" dirty="0"/>
              <a:t>extra </a:t>
            </a:r>
            <a:r>
              <a:rPr lang="el-GR" sz="2200" dirty="0"/>
              <a:t>πληροφορίες όπως</a:t>
            </a:r>
            <a:r>
              <a:rPr lang="en-US" sz="2200" dirty="0"/>
              <a:t> </a:t>
            </a:r>
            <a:r>
              <a:rPr lang="el-GR" sz="2200" dirty="0"/>
              <a:t>ο </a:t>
            </a:r>
            <a:r>
              <a:rPr lang="en-US" sz="2200" dirty="0"/>
              <a:t>serial number</a:t>
            </a:r>
            <a:r>
              <a:rPr lang="el-GR" sz="2200" dirty="0"/>
              <a:t>,</a:t>
            </a:r>
            <a:r>
              <a:rPr lang="en-US" sz="2200" dirty="0"/>
              <a:t> </a:t>
            </a:r>
            <a:r>
              <a:rPr lang="en-US" sz="2200" dirty="0" err="1"/>
              <a:t>src</a:t>
            </a:r>
            <a:r>
              <a:rPr lang="en-US" sz="2200" dirty="0"/>
              <a:t> + </a:t>
            </a:r>
            <a:r>
              <a:rPr lang="en-US" sz="2200" dirty="0" err="1"/>
              <a:t>dst</a:t>
            </a:r>
            <a:r>
              <a:rPr lang="el-GR" sz="2200" dirty="0"/>
              <a:t> </a:t>
            </a:r>
            <a:r>
              <a:rPr lang="en-US" sz="2200" dirty="0"/>
              <a:t>MAC address, etc.</a:t>
            </a:r>
          </a:p>
        </p:txBody>
      </p:sp>
    </p:spTree>
    <p:extLst>
      <p:ext uri="{BB962C8B-B14F-4D97-AF65-F5344CB8AC3E}">
        <p14:creationId xmlns:p14="http://schemas.microsoft.com/office/powerpoint/2010/main" val="35819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9ED5D-94AC-44B6-99DD-8DAF8866F60A}"/>
              </a:ext>
            </a:extLst>
          </p:cNvPr>
          <p:cNvSpPr>
            <a:spLocks noGrp="1"/>
          </p:cNvSpPr>
          <p:nvPr>
            <p:ph type="title"/>
          </p:nvPr>
        </p:nvSpPr>
        <p:spPr/>
        <p:txBody>
          <a:bodyPr/>
          <a:lstStyle/>
          <a:p>
            <a:r>
              <a:rPr lang="en-US" dirty="0"/>
              <a:t>Data Link (Layer 2)</a:t>
            </a:r>
          </a:p>
        </p:txBody>
      </p:sp>
      <p:sp>
        <p:nvSpPr>
          <p:cNvPr id="3" name="Content Placeholder 2">
            <a:extLst>
              <a:ext uri="{FF2B5EF4-FFF2-40B4-BE49-F238E27FC236}">
                <a16:creationId xmlns:a16="http://schemas.microsoft.com/office/drawing/2014/main" id="{4BB06864-7655-4AD5-A49A-7014243A20B5}"/>
              </a:ext>
            </a:extLst>
          </p:cNvPr>
          <p:cNvSpPr>
            <a:spLocks noGrp="1"/>
          </p:cNvSpPr>
          <p:nvPr>
            <p:ph idx="1"/>
          </p:nvPr>
        </p:nvSpPr>
        <p:spPr/>
        <p:txBody>
          <a:bodyPr/>
          <a:lstStyle/>
          <a:p>
            <a:endParaRPr lang="en-US" dirty="0"/>
          </a:p>
          <a:p>
            <a:endParaRPr lang="en-US" dirty="0"/>
          </a:p>
          <a:p>
            <a:r>
              <a:rPr lang="en-US" sz="2200" dirty="0"/>
              <a:t>To data link </a:t>
            </a:r>
            <a:r>
              <a:rPr lang="el-GR" sz="2200" dirty="0"/>
              <a:t>παρέχει </a:t>
            </a:r>
            <a:r>
              <a:rPr lang="en-US" sz="2200" dirty="0"/>
              <a:t>node to node data transfer (</a:t>
            </a:r>
            <a:r>
              <a:rPr lang="el-GR" sz="2200" dirty="0"/>
              <a:t>μεταξύ δυο άμεσα συνδεδεμένα </a:t>
            </a:r>
            <a:r>
              <a:rPr lang="en-US" sz="2200" dirty="0"/>
              <a:t>nodes) </a:t>
            </a:r>
            <a:r>
              <a:rPr lang="el-GR" sz="2200" dirty="0"/>
              <a:t>μέσω του </a:t>
            </a:r>
            <a:r>
              <a:rPr lang="en-US" sz="2200" dirty="0"/>
              <a:t>Physical Layer</a:t>
            </a:r>
            <a:endParaRPr lang="el-GR" sz="2200" dirty="0"/>
          </a:p>
          <a:p>
            <a:r>
              <a:rPr lang="el-GR" sz="2200" dirty="0"/>
              <a:t>Υποστηρίζει </a:t>
            </a:r>
            <a:r>
              <a:rPr lang="en-US" sz="2200" dirty="0"/>
              <a:t>error correction </a:t>
            </a:r>
            <a:r>
              <a:rPr lang="el-GR" sz="2200" dirty="0"/>
              <a:t>απο το </a:t>
            </a:r>
            <a:r>
              <a:rPr lang="en-US" sz="2200" dirty="0"/>
              <a:t>Physical Layer</a:t>
            </a:r>
          </a:p>
          <a:p>
            <a:endParaRPr lang="en-US" dirty="0"/>
          </a:p>
        </p:txBody>
      </p:sp>
    </p:spTree>
    <p:extLst>
      <p:ext uri="{BB962C8B-B14F-4D97-AF65-F5344CB8AC3E}">
        <p14:creationId xmlns:p14="http://schemas.microsoft.com/office/powerpoint/2010/main" val="209655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9342-E290-47BC-9407-23C59902E671}"/>
              </a:ext>
            </a:extLst>
          </p:cNvPr>
          <p:cNvSpPr>
            <a:spLocks noGrp="1"/>
          </p:cNvSpPr>
          <p:nvPr>
            <p:ph type="title"/>
          </p:nvPr>
        </p:nvSpPr>
        <p:spPr/>
        <p:txBody>
          <a:bodyPr/>
          <a:lstStyle/>
          <a:p>
            <a:r>
              <a:rPr lang="en-US" dirty="0"/>
              <a:t>Address Resolution Protocol (ARP)</a:t>
            </a:r>
          </a:p>
        </p:txBody>
      </p:sp>
      <p:sp>
        <p:nvSpPr>
          <p:cNvPr id="3" name="Content Placeholder 2">
            <a:extLst>
              <a:ext uri="{FF2B5EF4-FFF2-40B4-BE49-F238E27FC236}">
                <a16:creationId xmlns:a16="http://schemas.microsoft.com/office/drawing/2014/main" id="{745F6105-8C4C-4C99-B23A-00D6E2C6E7B4}"/>
              </a:ext>
            </a:extLst>
          </p:cNvPr>
          <p:cNvSpPr>
            <a:spLocks noGrp="1"/>
          </p:cNvSpPr>
          <p:nvPr>
            <p:ph idx="1"/>
          </p:nvPr>
        </p:nvSpPr>
        <p:spPr/>
        <p:txBody>
          <a:bodyPr>
            <a:normAutofit/>
          </a:bodyPr>
          <a:lstStyle/>
          <a:p>
            <a:r>
              <a:rPr lang="el-GR" sz="2200" dirty="0"/>
              <a:t>Το </a:t>
            </a:r>
            <a:r>
              <a:rPr lang="en-US" sz="2200" dirty="0"/>
              <a:t>ARP </a:t>
            </a:r>
            <a:r>
              <a:rPr lang="el-GR" sz="2200" dirty="0"/>
              <a:t>ορίστηκε στο </a:t>
            </a:r>
            <a:r>
              <a:rPr lang="en-US" sz="2200" dirty="0"/>
              <a:t>RFC 826</a:t>
            </a:r>
          </a:p>
          <a:p>
            <a:r>
              <a:rPr lang="el-GR" sz="2200" dirty="0"/>
              <a:t>Σε Κάθε Η/Υ υπάρχει ενας δυναμικός πίνακας αντιστοίχησης </a:t>
            </a:r>
            <a:r>
              <a:rPr lang="en-US" sz="2200" dirty="0"/>
              <a:t>IP (Layer 3) </a:t>
            </a:r>
            <a:r>
              <a:rPr lang="el-GR" sz="2200" dirty="0"/>
              <a:t>διευθύνσεων με φυσικών </a:t>
            </a:r>
            <a:r>
              <a:rPr lang="en-US" sz="2200" dirty="0"/>
              <a:t>Medium Access Control (MAC Layer 2)</a:t>
            </a:r>
          </a:p>
          <a:p>
            <a:r>
              <a:rPr lang="el-GR" sz="2200" dirty="0"/>
              <a:t>Μολις λαβούμε μια διεύθυνση </a:t>
            </a:r>
            <a:r>
              <a:rPr lang="en-US" sz="2200" dirty="0"/>
              <a:t>IP</a:t>
            </a:r>
            <a:r>
              <a:rPr lang="el-GR" sz="2200" dirty="0"/>
              <a:t> το πρωτόκολλο ψάχνει τον πίνακα αντιστοίχησης</a:t>
            </a:r>
            <a:endParaRPr lang="en-US" sz="2200" dirty="0"/>
          </a:p>
          <a:p>
            <a:pPr lvl="1"/>
            <a:r>
              <a:rPr lang="el-GR" sz="1600" dirty="0"/>
              <a:t>Αν βρεθεί η εγγραφή, το πρωτόκολλο επιστρέφει την αντίστοιχη φυσική διεύθυνση που υπάρχει στο πίνακα.</a:t>
            </a:r>
          </a:p>
          <a:p>
            <a:pPr lvl="1"/>
            <a:r>
              <a:rPr lang="el-GR" sz="1600" dirty="0"/>
              <a:t>Αν δεν βρεθεί η εγγραφή, το πρωτόκολλο θα δημιουργήσει μια αίτηση ARP =&gt; δηλ. ένα μήνυμα σε όλους τους Η/Υ του τοπικού δικτύου με την διεύθυνση IP προορισμού. Αν μια συσκευή αναγνωρίσει την IP ως δική της, θα στείλει την φυσική της διεύθυνση ως απάντηση στην συσκευή που δημιούργησε την αίτηση. Γίνεται ενημέρωση του πίνακα</a:t>
            </a:r>
          </a:p>
          <a:p>
            <a:pPr lvl="1"/>
            <a:r>
              <a:rPr lang="el-GR" sz="1600" dirty="0"/>
              <a:t>Αν δεν βρεθεί η </a:t>
            </a:r>
            <a:r>
              <a:rPr lang="en-US" sz="1600" dirty="0"/>
              <a:t>IP </a:t>
            </a:r>
            <a:r>
              <a:rPr lang="el-GR" sz="1600" dirty="0"/>
              <a:t>στο τοπικό δικτύο τότε το </a:t>
            </a:r>
            <a:r>
              <a:rPr lang="en-US" sz="1600" dirty="0"/>
              <a:t>ARP request </a:t>
            </a:r>
            <a:r>
              <a:rPr lang="el-GR" sz="1600" dirty="0"/>
              <a:t>προωθείται στον δρομολογητή (</a:t>
            </a:r>
            <a:r>
              <a:rPr lang="en-US" sz="1600" dirty="0"/>
              <a:t>default gateway-router)</a:t>
            </a:r>
          </a:p>
        </p:txBody>
      </p:sp>
    </p:spTree>
    <p:extLst>
      <p:ext uri="{BB962C8B-B14F-4D97-AF65-F5344CB8AC3E}">
        <p14:creationId xmlns:p14="http://schemas.microsoft.com/office/powerpoint/2010/main" val="412026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C6C5-63F8-4A08-87E9-705A18857917}"/>
              </a:ext>
            </a:extLst>
          </p:cNvPr>
          <p:cNvSpPr>
            <a:spLocks noGrp="1"/>
          </p:cNvSpPr>
          <p:nvPr>
            <p:ph type="title"/>
          </p:nvPr>
        </p:nvSpPr>
        <p:spPr/>
        <p:txBody>
          <a:bodyPr/>
          <a:lstStyle/>
          <a:p>
            <a:r>
              <a:rPr lang="en-US" dirty="0"/>
              <a:t>ARP Table</a:t>
            </a:r>
          </a:p>
        </p:txBody>
      </p:sp>
      <p:pic>
        <p:nvPicPr>
          <p:cNvPr id="4" name="Content Placeholder 3">
            <a:extLst>
              <a:ext uri="{FF2B5EF4-FFF2-40B4-BE49-F238E27FC236}">
                <a16:creationId xmlns:a16="http://schemas.microsoft.com/office/drawing/2014/main" id="{2B037B87-F5ED-4AE1-8DD7-EA92A2326556}"/>
              </a:ext>
            </a:extLst>
          </p:cNvPr>
          <p:cNvPicPr>
            <a:picLocks noGrp="1" noChangeAspect="1"/>
          </p:cNvPicPr>
          <p:nvPr>
            <p:ph idx="1"/>
          </p:nvPr>
        </p:nvPicPr>
        <p:blipFill>
          <a:blip r:embed="rId2"/>
          <a:stretch>
            <a:fillRect/>
          </a:stretch>
        </p:blipFill>
        <p:spPr>
          <a:xfrm>
            <a:off x="1423987" y="2848769"/>
            <a:ext cx="9344025" cy="2305050"/>
          </a:xfrm>
          <a:prstGeom prst="rect">
            <a:avLst/>
          </a:prstGeom>
        </p:spPr>
      </p:pic>
    </p:spTree>
    <p:extLst>
      <p:ext uri="{BB962C8B-B14F-4D97-AF65-F5344CB8AC3E}">
        <p14:creationId xmlns:p14="http://schemas.microsoft.com/office/powerpoint/2010/main" val="669962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8140-6EEA-4FC0-9D4F-E78C0FB8C7C6}"/>
              </a:ext>
            </a:extLst>
          </p:cNvPr>
          <p:cNvSpPr>
            <a:spLocks noGrp="1"/>
          </p:cNvSpPr>
          <p:nvPr>
            <p:ph type="title"/>
          </p:nvPr>
        </p:nvSpPr>
        <p:spPr/>
        <p:txBody>
          <a:bodyPr/>
          <a:lstStyle/>
          <a:p>
            <a:r>
              <a:rPr lang="en-US" dirty="0"/>
              <a:t>Transport (Layer 4)</a:t>
            </a:r>
          </a:p>
        </p:txBody>
      </p:sp>
      <p:sp>
        <p:nvSpPr>
          <p:cNvPr id="3" name="Content Placeholder 2">
            <a:extLst>
              <a:ext uri="{FF2B5EF4-FFF2-40B4-BE49-F238E27FC236}">
                <a16:creationId xmlns:a16="http://schemas.microsoft.com/office/drawing/2014/main" id="{58E5D4B6-9396-4C46-91D7-96C71A3695B1}"/>
              </a:ext>
            </a:extLst>
          </p:cNvPr>
          <p:cNvSpPr>
            <a:spLocks noGrp="1"/>
          </p:cNvSpPr>
          <p:nvPr>
            <p:ph idx="1"/>
          </p:nvPr>
        </p:nvSpPr>
        <p:spPr/>
        <p:txBody>
          <a:bodyPr>
            <a:normAutofit/>
          </a:bodyPr>
          <a:lstStyle/>
          <a:p>
            <a:endParaRPr lang="en-US" sz="2200" dirty="0"/>
          </a:p>
          <a:p>
            <a:endParaRPr lang="en-US" sz="2200" dirty="0"/>
          </a:p>
          <a:p>
            <a:r>
              <a:rPr lang="el-GR" sz="2200" dirty="0"/>
              <a:t>Το επίπεδο μεταφοράς διεκπεραιώνει την μεταφορά των δεδομένων απο χρήστη σε χρήστη.</a:t>
            </a:r>
          </a:p>
          <a:p>
            <a:r>
              <a:rPr lang="el-GR" sz="2200" dirty="0"/>
              <a:t>Ελέγχει την αξιοπιστία ενος καναλιού με </a:t>
            </a:r>
            <a:r>
              <a:rPr lang="en-US" sz="2200" dirty="0"/>
              <a:t>flow control</a:t>
            </a:r>
          </a:p>
          <a:p>
            <a:r>
              <a:rPr lang="el-GR" sz="2200" dirty="0"/>
              <a:t>Κάνει </a:t>
            </a:r>
            <a:r>
              <a:rPr lang="en-US" sz="2200" dirty="0"/>
              <a:t>segmentation/</a:t>
            </a:r>
            <a:r>
              <a:rPr lang="en-US" sz="2200" dirty="0" err="1"/>
              <a:t>desegmentation</a:t>
            </a:r>
            <a:endParaRPr lang="en-US" sz="2200" dirty="0"/>
          </a:p>
          <a:p>
            <a:r>
              <a:rPr lang="en-US" sz="2200" dirty="0"/>
              <a:t>Error Control</a:t>
            </a:r>
          </a:p>
          <a:p>
            <a:r>
              <a:rPr lang="en-US" sz="2200" dirty="0"/>
              <a:t>TCP/UDP</a:t>
            </a:r>
          </a:p>
        </p:txBody>
      </p:sp>
    </p:spTree>
    <p:extLst>
      <p:ext uri="{BB962C8B-B14F-4D97-AF65-F5344CB8AC3E}">
        <p14:creationId xmlns:p14="http://schemas.microsoft.com/office/powerpoint/2010/main" val="3801944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532</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Δίκτυα Υπολογιστών I </vt:lpstr>
      <vt:lpstr>OSI MODEL</vt:lpstr>
      <vt:lpstr>Επικοινωνία σε Layers</vt:lpstr>
      <vt:lpstr>Physical (Layer 1)</vt:lpstr>
      <vt:lpstr>Ethernet Protocol</vt:lpstr>
      <vt:lpstr>Data Link (Layer 2)</vt:lpstr>
      <vt:lpstr>Address Resolution Protocol (ARP)</vt:lpstr>
      <vt:lpstr>ARP Table</vt:lpstr>
      <vt:lpstr>Transport (Layer 4)</vt:lpstr>
      <vt:lpstr>Transmission Control Protocol (TCP)</vt:lpstr>
      <vt:lpstr>TCP 3-Way Handshake</vt:lpstr>
      <vt:lpstr>TCP 3-Way Handshake</vt:lpstr>
      <vt:lpstr>User Datagram Protocol (UDP)</vt:lpstr>
      <vt:lpstr>TCP vs UDP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Δίκτυα Υπολογιστών I</dc:title>
  <dc:creator>Giannis Kefaloukos</dc:creator>
  <cp:lastModifiedBy>Giannis Kefaloukos</cp:lastModifiedBy>
  <cp:revision>9</cp:revision>
  <dcterms:created xsi:type="dcterms:W3CDTF">2021-03-08T10:14:39Z</dcterms:created>
  <dcterms:modified xsi:type="dcterms:W3CDTF">2021-03-08T12:00:54Z</dcterms:modified>
</cp:coreProperties>
</file>