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56" r:id="rId2"/>
    <p:sldId id="257" r:id="rId3"/>
    <p:sldId id="299" r:id="rId4"/>
    <p:sldId id="300" r:id="rId5"/>
    <p:sldId id="301" r:id="rId6"/>
    <p:sldId id="258" r:id="rId7"/>
    <p:sldId id="260" r:id="rId8"/>
    <p:sldId id="302" r:id="rId9"/>
    <p:sldId id="270" r:id="rId10"/>
    <p:sldId id="303" r:id="rId11"/>
    <p:sldId id="305" r:id="rId12"/>
    <p:sldId id="306" r:id="rId13"/>
    <p:sldId id="307" r:id="rId14"/>
    <p:sldId id="279" r:id="rId15"/>
  </p:sldIdLst>
  <p:sldSz cx="9144000" cy="5143500" type="screen16x9"/>
  <p:notesSz cx="6858000" cy="9144000"/>
  <p:embeddedFontLst>
    <p:embeddedFont>
      <p:font typeface="Overpass Black" panose="020B0604020202020204" charset="0"/>
      <p:bold r:id="rId17"/>
      <p:boldItalic r:id="rId18"/>
    </p:embeddedFont>
    <p:embeddedFont>
      <p:font typeface="Overpass ExtraBold" panose="020B0604020202020204" charset="0"/>
      <p:bold r:id="rId19"/>
      <p:boldItalic r:id="rId20"/>
    </p:embeddedFont>
    <p:embeddedFont>
      <p:font typeface="Overpass SemiBold" panose="020B060402020202020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31">
          <p15:clr>
            <a:srgbClr val="0000FF"/>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8D87F-2A30-4112-A671-1C8F4EAFEBAD}" v="1" dt="2022-05-23T19:11:27.322"/>
  </p1510:revLst>
</p1510:revInfo>
</file>

<file path=ppt/tableStyles.xml><?xml version="1.0" encoding="utf-8"?>
<a:tblStyleLst xmlns:a="http://schemas.openxmlformats.org/drawingml/2006/main" def="{AF1992D0-B826-414E-976E-EA798D7EB0BA}">
  <a:tblStyle styleId="{AF1992D0-B826-414E-976E-EA798D7EB0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631"/>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OS TSOUKALELIS" userId="47bfe4b8-ba50-4740-8cbf-c1cd3edb687b" providerId="ADAL" clId="{2398D87F-2A30-4112-A671-1C8F4EAFEBAD}"/>
    <pc:docChg chg="custSel addSld delSld modSld delMainMaster">
      <pc:chgData name="NIKOLAOS TSOUKALELIS" userId="47bfe4b8-ba50-4740-8cbf-c1cd3edb687b" providerId="ADAL" clId="{2398D87F-2A30-4112-A671-1C8F4EAFEBAD}" dt="2022-05-23T19:11:43.282" v="23" actId="478"/>
      <pc:docMkLst>
        <pc:docMk/>
      </pc:docMkLst>
      <pc:sldChg chg="del">
        <pc:chgData name="NIKOLAOS TSOUKALELIS" userId="47bfe4b8-ba50-4740-8cbf-c1cd3edb687b" providerId="ADAL" clId="{2398D87F-2A30-4112-A671-1C8F4EAFEBAD}" dt="2022-05-23T17:35:40.005" v="17" actId="2696"/>
        <pc:sldMkLst>
          <pc:docMk/>
          <pc:sldMk cId="0" sldId="259"/>
        </pc:sldMkLst>
      </pc:sldChg>
      <pc:sldChg chg="del">
        <pc:chgData name="NIKOLAOS TSOUKALELIS" userId="47bfe4b8-ba50-4740-8cbf-c1cd3edb687b" providerId="ADAL" clId="{2398D87F-2A30-4112-A671-1C8F4EAFEBAD}" dt="2022-05-23T17:35:40.005" v="17" actId="2696"/>
        <pc:sldMkLst>
          <pc:docMk/>
          <pc:sldMk cId="0" sldId="261"/>
        </pc:sldMkLst>
      </pc:sldChg>
      <pc:sldChg chg="del">
        <pc:chgData name="NIKOLAOS TSOUKALELIS" userId="47bfe4b8-ba50-4740-8cbf-c1cd3edb687b" providerId="ADAL" clId="{2398D87F-2A30-4112-A671-1C8F4EAFEBAD}" dt="2022-05-23T17:35:40.005" v="17" actId="2696"/>
        <pc:sldMkLst>
          <pc:docMk/>
          <pc:sldMk cId="0" sldId="262"/>
        </pc:sldMkLst>
      </pc:sldChg>
      <pc:sldChg chg="del">
        <pc:chgData name="NIKOLAOS TSOUKALELIS" userId="47bfe4b8-ba50-4740-8cbf-c1cd3edb687b" providerId="ADAL" clId="{2398D87F-2A30-4112-A671-1C8F4EAFEBAD}" dt="2022-05-23T17:36:24.234" v="18" actId="2696"/>
        <pc:sldMkLst>
          <pc:docMk/>
          <pc:sldMk cId="0" sldId="263"/>
        </pc:sldMkLst>
      </pc:sldChg>
      <pc:sldChg chg="del">
        <pc:chgData name="NIKOLAOS TSOUKALELIS" userId="47bfe4b8-ba50-4740-8cbf-c1cd3edb687b" providerId="ADAL" clId="{2398D87F-2A30-4112-A671-1C8F4EAFEBAD}" dt="2022-05-23T17:35:06.137" v="14" actId="2696"/>
        <pc:sldMkLst>
          <pc:docMk/>
          <pc:sldMk cId="0" sldId="264"/>
        </pc:sldMkLst>
      </pc:sldChg>
      <pc:sldChg chg="del">
        <pc:chgData name="NIKOLAOS TSOUKALELIS" userId="47bfe4b8-ba50-4740-8cbf-c1cd3edb687b" providerId="ADAL" clId="{2398D87F-2A30-4112-A671-1C8F4EAFEBAD}" dt="2022-05-23T17:35:06.137" v="14" actId="2696"/>
        <pc:sldMkLst>
          <pc:docMk/>
          <pc:sldMk cId="0" sldId="265"/>
        </pc:sldMkLst>
      </pc:sldChg>
      <pc:sldChg chg="del">
        <pc:chgData name="NIKOLAOS TSOUKALELIS" userId="47bfe4b8-ba50-4740-8cbf-c1cd3edb687b" providerId="ADAL" clId="{2398D87F-2A30-4112-A671-1C8F4EAFEBAD}" dt="2022-05-23T17:35:06.137" v="14" actId="2696"/>
        <pc:sldMkLst>
          <pc:docMk/>
          <pc:sldMk cId="0" sldId="266"/>
        </pc:sldMkLst>
      </pc:sldChg>
      <pc:sldChg chg="del">
        <pc:chgData name="NIKOLAOS TSOUKALELIS" userId="47bfe4b8-ba50-4740-8cbf-c1cd3edb687b" providerId="ADAL" clId="{2398D87F-2A30-4112-A671-1C8F4EAFEBAD}" dt="2022-05-23T17:35:06.137" v="14" actId="2696"/>
        <pc:sldMkLst>
          <pc:docMk/>
          <pc:sldMk cId="0" sldId="267"/>
        </pc:sldMkLst>
      </pc:sldChg>
      <pc:sldChg chg="del">
        <pc:chgData name="NIKOLAOS TSOUKALELIS" userId="47bfe4b8-ba50-4740-8cbf-c1cd3edb687b" providerId="ADAL" clId="{2398D87F-2A30-4112-A671-1C8F4EAFEBAD}" dt="2022-05-23T17:35:06.137" v="14" actId="2696"/>
        <pc:sldMkLst>
          <pc:docMk/>
          <pc:sldMk cId="0" sldId="268"/>
        </pc:sldMkLst>
      </pc:sldChg>
      <pc:sldChg chg="del">
        <pc:chgData name="NIKOLAOS TSOUKALELIS" userId="47bfe4b8-ba50-4740-8cbf-c1cd3edb687b" providerId="ADAL" clId="{2398D87F-2A30-4112-A671-1C8F4EAFEBAD}" dt="2022-05-23T17:35:06.137" v="14" actId="2696"/>
        <pc:sldMkLst>
          <pc:docMk/>
          <pc:sldMk cId="0" sldId="269"/>
        </pc:sldMkLst>
      </pc:sldChg>
      <pc:sldChg chg="delSp modSp mod">
        <pc:chgData name="NIKOLAOS TSOUKALELIS" userId="47bfe4b8-ba50-4740-8cbf-c1cd3edb687b" providerId="ADAL" clId="{2398D87F-2A30-4112-A671-1C8F4EAFEBAD}" dt="2022-05-22T19:40:24.229" v="11" actId="14100"/>
        <pc:sldMkLst>
          <pc:docMk/>
          <pc:sldMk cId="0" sldId="270"/>
        </pc:sldMkLst>
        <pc:spChg chg="mod">
          <ac:chgData name="NIKOLAOS TSOUKALELIS" userId="47bfe4b8-ba50-4740-8cbf-c1cd3edb687b" providerId="ADAL" clId="{2398D87F-2A30-4112-A671-1C8F4EAFEBAD}" dt="2022-05-22T19:40:24.229" v="11" actId="14100"/>
          <ac:spMkLst>
            <pc:docMk/>
            <pc:sldMk cId="0" sldId="270"/>
            <ac:spMk id="37" creationId="{06C43322-1335-EA6F-C23B-08753A567431}"/>
          </ac:spMkLst>
        </pc:spChg>
        <pc:spChg chg="del">
          <ac:chgData name="NIKOLAOS TSOUKALELIS" userId="47bfe4b8-ba50-4740-8cbf-c1cd3edb687b" providerId="ADAL" clId="{2398D87F-2A30-4112-A671-1C8F4EAFEBAD}" dt="2022-05-22T19:40:16.780" v="10" actId="478"/>
          <ac:spMkLst>
            <pc:docMk/>
            <pc:sldMk cId="0" sldId="270"/>
            <ac:spMk id="1474" creationId="{00000000-0000-0000-0000-000000000000}"/>
          </ac:spMkLst>
        </pc:spChg>
        <pc:spChg chg="del">
          <ac:chgData name="NIKOLAOS TSOUKALELIS" userId="47bfe4b8-ba50-4740-8cbf-c1cd3edb687b" providerId="ADAL" clId="{2398D87F-2A30-4112-A671-1C8F4EAFEBAD}" dt="2022-05-22T19:40:12.854" v="9" actId="478"/>
          <ac:spMkLst>
            <pc:docMk/>
            <pc:sldMk cId="0" sldId="270"/>
            <ac:spMk id="1475" creationId="{00000000-0000-0000-0000-000000000000}"/>
          </ac:spMkLst>
        </pc:spChg>
      </pc:sldChg>
      <pc:sldChg chg="del">
        <pc:chgData name="NIKOLAOS TSOUKALELIS" userId="47bfe4b8-ba50-4740-8cbf-c1cd3edb687b" providerId="ADAL" clId="{2398D87F-2A30-4112-A671-1C8F4EAFEBAD}" dt="2022-05-23T17:35:06.137" v="14" actId="2696"/>
        <pc:sldMkLst>
          <pc:docMk/>
          <pc:sldMk cId="0" sldId="271"/>
        </pc:sldMkLst>
      </pc:sldChg>
      <pc:sldChg chg="del">
        <pc:chgData name="NIKOLAOS TSOUKALELIS" userId="47bfe4b8-ba50-4740-8cbf-c1cd3edb687b" providerId="ADAL" clId="{2398D87F-2A30-4112-A671-1C8F4EAFEBAD}" dt="2022-05-23T17:35:06.137" v="14" actId="2696"/>
        <pc:sldMkLst>
          <pc:docMk/>
          <pc:sldMk cId="0" sldId="272"/>
        </pc:sldMkLst>
      </pc:sldChg>
      <pc:sldChg chg="del">
        <pc:chgData name="NIKOLAOS TSOUKALELIS" userId="47bfe4b8-ba50-4740-8cbf-c1cd3edb687b" providerId="ADAL" clId="{2398D87F-2A30-4112-A671-1C8F4EAFEBAD}" dt="2022-05-23T17:35:06.137" v="14" actId="2696"/>
        <pc:sldMkLst>
          <pc:docMk/>
          <pc:sldMk cId="0" sldId="273"/>
        </pc:sldMkLst>
      </pc:sldChg>
      <pc:sldChg chg="del">
        <pc:chgData name="NIKOLAOS TSOUKALELIS" userId="47bfe4b8-ba50-4740-8cbf-c1cd3edb687b" providerId="ADAL" clId="{2398D87F-2A30-4112-A671-1C8F4EAFEBAD}" dt="2022-05-23T17:35:06.137" v="14" actId="2696"/>
        <pc:sldMkLst>
          <pc:docMk/>
          <pc:sldMk cId="0" sldId="274"/>
        </pc:sldMkLst>
      </pc:sldChg>
      <pc:sldChg chg="del">
        <pc:chgData name="NIKOLAOS TSOUKALELIS" userId="47bfe4b8-ba50-4740-8cbf-c1cd3edb687b" providerId="ADAL" clId="{2398D87F-2A30-4112-A671-1C8F4EAFEBAD}" dt="2022-05-23T17:35:06.137" v="14" actId="2696"/>
        <pc:sldMkLst>
          <pc:docMk/>
          <pc:sldMk cId="0" sldId="275"/>
        </pc:sldMkLst>
      </pc:sldChg>
      <pc:sldChg chg="del">
        <pc:chgData name="NIKOLAOS TSOUKALELIS" userId="47bfe4b8-ba50-4740-8cbf-c1cd3edb687b" providerId="ADAL" clId="{2398D87F-2A30-4112-A671-1C8F4EAFEBAD}" dt="2022-05-23T17:35:06.137" v="14" actId="2696"/>
        <pc:sldMkLst>
          <pc:docMk/>
          <pc:sldMk cId="0" sldId="276"/>
        </pc:sldMkLst>
      </pc:sldChg>
      <pc:sldChg chg="del">
        <pc:chgData name="NIKOLAOS TSOUKALELIS" userId="47bfe4b8-ba50-4740-8cbf-c1cd3edb687b" providerId="ADAL" clId="{2398D87F-2A30-4112-A671-1C8F4EAFEBAD}" dt="2022-05-23T17:35:06.137" v="14" actId="2696"/>
        <pc:sldMkLst>
          <pc:docMk/>
          <pc:sldMk cId="0" sldId="277"/>
        </pc:sldMkLst>
      </pc:sldChg>
      <pc:sldChg chg="del">
        <pc:chgData name="NIKOLAOS TSOUKALELIS" userId="47bfe4b8-ba50-4740-8cbf-c1cd3edb687b" providerId="ADAL" clId="{2398D87F-2A30-4112-A671-1C8F4EAFEBAD}" dt="2022-05-23T17:35:06.137" v="14" actId="2696"/>
        <pc:sldMkLst>
          <pc:docMk/>
          <pc:sldMk cId="0" sldId="278"/>
        </pc:sldMkLst>
      </pc:sldChg>
      <pc:sldChg chg="mod modShow">
        <pc:chgData name="NIKOLAOS TSOUKALELIS" userId="47bfe4b8-ba50-4740-8cbf-c1cd3edb687b" providerId="ADAL" clId="{2398D87F-2A30-4112-A671-1C8F4EAFEBAD}" dt="2022-05-22T19:44:11.550" v="13" actId="729"/>
        <pc:sldMkLst>
          <pc:docMk/>
          <pc:sldMk cId="0" sldId="279"/>
        </pc:sldMkLst>
      </pc:sldChg>
      <pc:sldChg chg="del">
        <pc:chgData name="NIKOLAOS TSOUKALELIS" userId="47bfe4b8-ba50-4740-8cbf-c1cd3edb687b" providerId="ADAL" clId="{2398D87F-2A30-4112-A671-1C8F4EAFEBAD}" dt="2022-05-23T17:36:24.234" v="18" actId="2696"/>
        <pc:sldMkLst>
          <pc:docMk/>
          <pc:sldMk cId="0" sldId="280"/>
        </pc:sldMkLst>
      </pc:sldChg>
      <pc:sldChg chg="del">
        <pc:chgData name="NIKOLAOS TSOUKALELIS" userId="47bfe4b8-ba50-4740-8cbf-c1cd3edb687b" providerId="ADAL" clId="{2398D87F-2A30-4112-A671-1C8F4EAFEBAD}" dt="2022-05-23T17:36:24.234" v="18" actId="2696"/>
        <pc:sldMkLst>
          <pc:docMk/>
          <pc:sldMk cId="0" sldId="281"/>
        </pc:sldMkLst>
      </pc:sldChg>
      <pc:sldChg chg="del">
        <pc:chgData name="NIKOLAOS TSOUKALELIS" userId="47bfe4b8-ba50-4740-8cbf-c1cd3edb687b" providerId="ADAL" clId="{2398D87F-2A30-4112-A671-1C8F4EAFEBAD}" dt="2022-05-23T17:36:24.234" v="18" actId="2696"/>
        <pc:sldMkLst>
          <pc:docMk/>
          <pc:sldMk cId="0" sldId="282"/>
        </pc:sldMkLst>
      </pc:sldChg>
      <pc:sldChg chg="del">
        <pc:chgData name="NIKOLAOS TSOUKALELIS" userId="47bfe4b8-ba50-4740-8cbf-c1cd3edb687b" providerId="ADAL" clId="{2398D87F-2A30-4112-A671-1C8F4EAFEBAD}" dt="2022-05-23T17:36:24.234" v="18" actId="2696"/>
        <pc:sldMkLst>
          <pc:docMk/>
          <pc:sldMk cId="0" sldId="283"/>
        </pc:sldMkLst>
      </pc:sldChg>
      <pc:sldChg chg="del">
        <pc:chgData name="NIKOLAOS TSOUKALELIS" userId="47bfe4b8-ba50-4740-8cbf-c1cd3edb687b" providerId="ADAL" clId="{2398D87F-2A30-4112-A671-1C8F4EAFEBAD}" dt="2022-05-23T17:36:24.234" v="18" actId="2696"/>
        <pc:sldMkLst>
          <pc:docMk/>
          <pc:sldMk cId="0" sldId="284"/>
        </pc:sldMkLst>
      </pc:sldChg>
      <pc:sldChg chg="del">
        <pc:chgData name="NIKOLAOS TSOUKALELIS" userId="47bfe4b8-ba50-4740-8cbf-c1cd3edb687b" providerId="ADAL" clId="{2398D87F-2A30-4112-A671-1C8F4EAFEBAD}" dt="2022-05-23T17:36:24.234" v="18" actId="2696"/>
        <pc:sldMkLst>
          <pc:docMk/>
          <pc:sldMk cId="0" sldId="285"/>
        </pc:sldMkLst>
      </pc:sldChg>
      <pc:sldChg chg="del">
        <pc:chgData name="NIKOLAOS TSOUKALELIS" userId="47bfe4b8-ba50-4740-8cbf-c1cd3edb687b" providerId="ADAL" clId="{2398D87F-2A30-4112-A671-1C8F4EAFEBAD}" dt="2022-05-23T17:36:24.234" v="18" actId="2696"/>
        <pc:sldMkLst>
          <pc:docMk/>
          <pc:sldMk cId="0" sldId="286"/>
        </pc:sldMkLst>
      </pc:sldChg>
      <pc:sldChg chg="del">
        <pc:chgData name="NIKOLAOS TSOUKALELIS" userId="47bfe4b8-ba50-4740-8cbf-c1cd3edb687b" providerId="ADAL" clId="{2398D87F-2A30-4112-A671-1C8F4EAFEBAD}" dt="2022-05-23T17:36:24.234" v="18" actId="2696"/>
        <pc:sldMkLst>
          <pc:docMk/>
          <pc:sldMk cId="0" sldId="287"/>
        </pc:sldMkLst>
      </pc:sldChg>
      <pc:sldChg chg="del">
        <pc:chgData name="NIKOLAOS TSOUKALELIS" userId="47bfe4b8-ba50-4740-8cbf-c1cd3edb687b" providerId="ADAL" clId="{2398D87F-2A30-4112-A671-1C8F4EAFEBAD}" dt="2022-05-23T17:36:24.234" v="18" actId="2696"/>
        <pc:sldMkLst>
          <pc:docMk/>
          <pc:sldMk cId="0" sldId="288"/>
        </pc:sldMkLst>
      </pc:sldChg>
      <pc:sldChg chg="del">
        <pc:chgData name="NIKOLAOS TSOUKALELIS" userId="47bfe4b8-ba50-4740-8cbf-c1cd3edb687b" providerId="ADAL" clId="{2398D87F-2A30-4112-A671-1C8F4EAFEBAD}" dt="2022-05-23T17:36:24.234" v="18" actId="2696"/>
        <pc:sldMkLst>
          <pc:docMk/>
          <pc:sldMk cId="0" sldId="289"/>
        </pc:sldMkLst>
      </pc:sldChg>
      <pc:sldChg chg="del">
        <pc:chgData name="NIKOLAOS TSOUKALELIS" userId="47bfe4b8-ba50-4740-8cbf-c1cd3edb687b" providerId="ADAL" clId="{2398D87F-2A30-4112-A671-1C8F4EAFEBAD}" dt="2022-05-23T17:36:24.234" v="18" actId="2696"/>
        <pc:sldMkLst>
          <pc:docMk/>
          <pc:sldMk cId="0" sldId="290"/>
        </pc:sldMkLst>
      </pc:sldChg>
      <pc:sldChg chg="del">
        <pc:chgData name="NIKOLAOS TSOUKALELIS" userId="47bfe4b8-ba50-4740-8cbf-c1cd3edb687b" providerId="ADAL" clId="{2398D87F-2A30-4112-A671-1C8F4EAFEBAD}" dt="2022-05-23T17:36:24.234" v="18" actId="2696"/>
        <pc:sldMkLst>
          <pc:docMk/>
          <pc:sldMk cId="0" sldId="291"/>
        </pc:sldMkLst>
      </pc:sldChg>
      <pc:sldChg chg="del">
        <pc:chgData name="NIKOLAOS TSOUKALELIS" userId="47bfe4b8-ba50-4740-8cbf-c1cd3edb687b" providerId="ADAL" clId="{2398D87F-2A30-4112-A671-1C8F4EAFEBAD}" dt="2022-05-23T17:36:24.234" v="18" actId="2696"/>
        <pc:sldMkLst>
          <pc:docMk/>
          <pc:sldMk cId="0" sldId="292"/>
        </pc:sldMkLst>
      </pc:sldChg>
      <pc:sldChg chg="del">
        <pc:chgData name="NIKOLAOS TSOUKALELIS" userId="47bfe4b8-ba50-4740-8cbf-c1cd3edb687b" providerId="ADAL" clId="{2398D87F-2A30-4112-A671-1C8F4EAFEBAD}" dt="2022-05-23T17:36:24.234" v="18" actId="2696"/>
        <pc:sldMkLst>
          <pc:docMk/>
          <pc:sldMk cId="0" sldId="293"/>
        </pc:sldMkLst>
      </pc:sldChg>
      <pc:sldChg chg="del">
        <pc:chgData name="NIKOLAOS TSOUKALELIS" userId="47bfe4b8-ba50-4740-8cbf-c1cd3edb687b" providerId="ADAL" clId="{2398D87F-2A30-4112-A671-1C8F4EAFEBAD}" dt="2022-05-23T17:36:24.234" v="18" actId="2696"/>
        <pc:sldMkLst>
          <pc:docMk/>
          <pc:sldMk cId="0" sldId="294"/>
        </pc:sldMkLst>
      </pc:sldChg>
      <pc:sldChg chg="del">
        <pc:chgData name="NIKOLAOS TSOUKALELIS" userId="47bfe4b8-ba50-4740-8cbf-c1cd3edb687b" providerId="ADAL" clId="{2398D87F-2A30-4112-A671-1C8F4EAFEBAD}" dt="2022-05-23T17:36:24.234" v="18" actId="2696"/>
        <pc:sldMkLst>
          <pc:docMk/>
          <pc:sldMk cId="0" sldId="295"/>
        </pc:sldMkLst>
      </pc:sldChg>
      <pc:sldChg chg="del">
        <pc:chgData name="NIKOLAOS TSOUKALELIS" userId="47bfe4b8-ba50-4740-8cbf-c1cd3edb687b" providerId="ADAL" clId="{2398D87F-2A30-4112-A671-1C8F4EAFEBAD}" dt="2022-05-23T17:36:24.234" v="18" actId="2696"/>
        <pc:sldMkLst>
          <pc:docMk/>
          <pc:sldMk cId="0" sldId="296"/>
        </pc:sldMkLst>
      </pc:sldChg>
      <pc:sldChg chg="del">
        <pc:chgData name="NIKOLAOS TSOUKALELIS" userId="47bfe4b8-ba50-4740-8cbf-c1cd3edb687b" providerId="ADAL" clId="{2398D87F-2A30-4112-A671-1C8F4EAFEBAD}" dt="2022-05-23T17:36:24.234" v="18" actId="2696"/>
        <pc:sldMkLst>
          <pc:docMk/>
          <pc:sldMk cId="0" sldId="297"/>
        </pc:sldMkLst>
      </pc:sldChg>
      <pc:sldChg chg="del">
        <pc:chgData name="NIKOLAOS TSOUKALELIS" userId="47bfe4b8-ba50-4740-8cbf-c1cd3edb687b" providerId="ADAL" clId="{2398D87F-2A30-4112-A671-1C8F4EAFEBAD}" dt="2022-05-23T17:36:24.234" v="18" actId="2696"/>
        <pc:sldMkLst>
          <pc:docMk/>
          <pc:sldMk cId="0" sldId="298"/>
        </pc:sldMkLst>
      </pc:sldChg>
      <pc:sldChg chg="del">
        <pc:chgData name="NIKOLAOS TSOUKALELIS" userId="47bfe4b8-ba50-4740-8cbf-c1cd3edb687b" providerId="ADAL" clId="{2398D87F-2A30-4112-A671-1C8F4EAFEBAD}" dt="2022-05-23T17:35:40.005" v="17" actId="2696"/>
        <pc:sldMkLst>
          <pc:docMk/>
          <pc:sldMk cId="4172152778" sldId="304"/>
        </pc:sldMkLst>
      </pc:sldChg>
      <pc:sldChg chg="addSp delSp modSp mod">
        <pc:chgData name="NIKOLAOS TSOUKALELIS" userId="47bfe4b8-ba50-4740-8cbf-c1cd3edb687b" providerId="ADAL" clId="{2398D87F-2A30-4112-A671-1C8F4EAFEBAD}" dt="2022-05-22T19:40:30.704" v="12" actId="14100"/>
        <pc:sldMkLst>
          <pc:docMk/>
          <pc:sldMk cId="3738310460" sldId="305"/>
        </pc:sldMkLst>
        <pc:spChg chg="mod">
          <ac:chgData name="NIKOLAOS TSOUKALELIS" userId="47bfe4b8-ba50-4740-8cbf-c1cd3edb687b" providerId="ADAL" clId="{2398D87F-2A30-4112-A671-1C8F4EAFEBAD}" dt="2022-05-22T19:40:30.704" v="12" actId="14100"/>
          <ac:spMkLst>
            <pc:docMk/>
            <pc:sldMk cId="3738310460" sldId="305"/>
            <ac:spMk id="37" creationId="{06C43322-1335-EA6F-C23B-08753A567431}"/>
          </ac:spMkLst>
        </pc:spChg>
        <pc:spChg chg="ord">
          <ac:chgData name="NIKOLAOS TSOUKALELIS" userId="47bfe4b8-ba50-4740-8cbf-c1cd3edb687b" providerId="ADAL" clId="{2398D87F-2A30-4112-A671-1C8F4EAFEBAD}" dt="2022-05-22T19:40:00.904" v="7" actId="166"/>
          <ac:spMkLst>
            <pc:docMk/>
            <pc:sldMk cId="3738310460" sldId="305"/>
            <ac:spMk id="42" creationId="{B755F345-B759-0B81-2AA8-EC2B024BA472}"/>
          </ac:spMkLst>
        </pc:spChg>
        <pc:spChg chg="del">
          <ac:chgData name="NIKOLAOS TSOUKALELIS" userId="47bfe4b8-ba50-4740-8cbf-c1cd3edb687b" providerId="ADAL" clId="{2398D87F-2A30-4112-A671-1C8F4EAFEBAD}" dt="2022-05-22T19:40:04.638" v="8" actId="478"/>
          <ac:spMkLst>
            <pc:docMk/>
            <pc:sldMk cId="3738310460" sldId="305"/>
            <ac:spMk id="1473" creationId="{00000000-0000-0000-0000-000000000000}"/>
          </ac:spMkLst>
        </pc:spChg>
        <pc:picChg chg="add mod">
          <ac:chgData name="NIKOLAOS TSOUKALELIS" userId="47bfe4b8-ba50-4740-8cbf-c1cd3edb687b" providerId="ADAL" clId="{2398D87F-2A30-4112-A671-1C8F4EAFEBAD}" dt="2022-05-22T19:39:52.464" v="6" actId="208"/>
          <ac:picMkLst>
            <pc:docMk/>
            <pc:sldMk cId="3738310460" sldId="305"/>
            <ac:picMk id="6" creationId="{8716FF01-87FC-7F5C-9139-7DDA98CEE251}"/>
          </ac:picMkLst>
        </pc:picChg>
        <pc:picChg chg="del">
          <ac:chgData name="NIKOLAOS TSOUKALELIS" userId="47bfe4b8-ba50-4740-8cbf-c1cd3edb687b" providerId="ADAL" clId="{2398D87F-2A30-4112-A671-1C8F4EAFEBAD}" dt="2022-05-22T19:39:07.945" v="1" actId="478"/>
          <ac:picMkLst>
            <pc:docMk/>
            <pc:sldMk cId="3738310460" sldId="305"/>
            <ac:picMk id="7" creationId="{93BC4222-962E-CF45-62E0-1977E67F5EDC}"/>
          </ac:picMkLst>
        </pc:picChg>
      </pc:sldChg>
      <pc:sldChg chg="addSp delSp modSp add mod">
        <pc:chgData name="NIKOLAOS TSOUKALELIS" userId="47bfe4b8-ba50-4740-8cbf-c1cd3edb687b" providerId="ADAL" clId="{2398D87F-2A30-4112-A671-1C8F4EAFEBAD}" dt="2022-05-23T19:11:43.282" v="23" actId="478"/>
        <pc:sldMkLst>
          <pc:docMk/>
          <pc:sldMk cId="2865285777" sldId="307"/>
        </pc:sldMkLst>
        <pc:spChg chg="add del mod">
          <ac:chgData name="NIKOLAOS TSOUKALELIS" userId="47bfe4b8-ba50-4740-8cbf-c1cd3edb687b" providerId="ADAL" clId="{2398D87F-2A30-4112-A671-1C8F4EAFEBAD}" dt="2022-05-23T19:11:41.359" v="22" actId="478"/>
          <ac:spMkLst>
            <pc:docMk/>
            <pc:sldMk cId="2865285777" sldId="307"/>
            <ac:spMk id="3" creationId="{A8F797DF-0B17-5AAA-033D-75E05EDD8A8A}"/>
          </ac:spMkLst>
        </pc:spChg>
        <pc:spChg chg="del">
          <ac:chgData name="NIKOLAOS TSOUKALELIS" userId="47bfe4b8-ba50-4740-8cbf-c1cd3edb687b" providerId="ADAL" clId="{2398D87F-2A30-4112-A671-1C8F4EAFEBAD}" dt="2022-05-23T19:11:40.072" v="21" actId="478"/>
          <ac:spMkLst>
            <pc:docMk/>
            <pc:sldMk cId="2865285777" sldId="307"/>
            <ac:spMk id="247" creationId="{2E5D4ACB-D29C-3F3A-3B84-4BBDC286219E}"/>
          </ac:spMkLst>
        </pc:spChg>
        <pc:spChg chg="del">
          <ac:chgData name="NIKOLAOS TSOUKALELIS" userId="47bfe4b8-ba50-4740-8cbf-c1cd3edb687b" providerId="ADAL" clId="{2398D87F-2A30-4112-A671-1C8F4EAFEBAD}" dt="2022-05-23T19:11:37.926" v="20" actId="478"/>
          <ac:spMkLst>
            <pc:docMk/>
            <pc:sldMk cId="2865285777" sldId="307"/>
            <ac:spMk id="1507" creationId="{00000000-0000-0000-0000-000000000000}"/>
          </ac:spMkLst>
        </pc:spChg>
        <pc:grpChg chg="del">
          <ac:chgData name="NIKOLAOS TSOUKALELIS" userId="47bfe4b8-ba50-4740-8cbf-c1cd3edb687b" providerId="ADAL" clId="{2398D87F-2A30-4112-A671-1C8F4EAFEBAD}" dt="2022-05-23T19:11:43.282" v="23" actId="478"/>
          <ac:grpSpMkLst>
            <pc:docMk/>
            <pc:sldMk cId="2865285777" sldId="307"/>
            <ac:grpSpMk id="1508" creationId="{00000000-0000-0000-0000-000000000000}"/>
          </ac:grpSpMkLst>
        </pc:grpChg>
      </pc:sldChg>
      <pc:sldChg chg="add del">
        <pc:chgData name="NIKOLAOS TSOUKALELIS" userId="47bfe4b8-ba50-4740-8cbf-c1cd3edb687b" providerId="ADAL" clId="{2398D87F-2A30-4112-A671-1C8F4EAFEBAD}" dt="2022-05-23T17:35:30.312" v="16" actId="2696"/>
        <pc:sldMkLst>
          <pc:docMk/>
          <pc:sldMk cId="3730300174" sldId="307"/>
        </pc:sldMkLst>
      </pc:sldChg>
      <pc:sldChg chg="add del replId">
        <pc:chgData name="NIKOLAOS TSOUKALELIS" userId="47bfe4b8-ba50-4740-8cbf-c1cd3edb687b" providerId="ADAL" clId="{2398D87F-2A30-4112-A671-1C8F4EAFEBAD}" dt="2022-05-23T17:35:30.312" v="16" actId="2696"/>
        <pc:sldMkLst>
          <pc:docMk/>
          <pc:sldMk cId="727542856" sldId="308"/>
        </pc:sldMkLst>
      </pc:sldChg>
      <pc:sldChg chg="add del replId">
        <pc:chgData name="NIKOLAOS TSOUKALELIS" userId="47bfe4b8-ba50-4740-8cbf-c1cd3edb687b" providerId="ADAL" clId="{2398D87F-2A30-4112-A671-1C8F4EAFEBAD}" dt="2022-05-23T17:35:30.312" v="16" actId="2696"/>
        <pc:sldMkLst>
          <pc:docMk/>
          <pc:sldMk cId="880004989" sldId="309"/>
        </pc:sldMkLst>
      </pc:sldChg>
      <pc:sldChg chg="add del replId">
        <pc:chgData name="NIKOLAOS TSOUKALELIS" userId="47bfe4b8-ba50-4740-8cbf-c1cd3edb687b" providerId="ADAL" clId="{2398D87F-2A30-4112-A671-1C8F4EAFEBAD}" dt="2022-05-23T17:35:30.312" v="16" actId="2696"/>
        <pc:sldMkLst>
          <pc:docMk/>
          <pc:sldMk cId="2027983648" sldId="310"/>
        </pc:sldMkLst>
      </pc:sldChg>
      <pc:sldChg chg="add del replId">
        <pc:chgData name="NIKOLAOS TSOUKALELIS" userId="47bfe4b8-ba50-4740-8cbf-c1cd3edb687b" providerId="ADAL" clId="{2398D87F-2A30-4112-A671-1C8F4EAFEBAD}" dt="2022-05-23T17:35:30.312" v="16" actId="2696"/>
        <pc:sldMkLst>
          <pc:docMk/>
          <pc:sldMk cId="209042391" sldId="311"/>
        </pc:sldMkLst>
      </pc:sldChg>
      <pc:sldMasterChg chg="delSldLayout">
        <pc:chgData name="NIKOLAOS TSOUKALELIS" userId="47bfe4b8-ba50-4740-8cbf-c1cd3edb687b" providerId="ADAL" clId="{2398D87F-2A30-4112-A671-1C8F4EAFEBAD}" dt="2022-05-23T17:36:24.234" v="18" actId="2696"/>
        <pc:sldMasterMkLst>
          <pc:docMk/>
          <pc:sldMasterMk cId="0" sldId="2147483671"/>
        </pc:sldMasterMkLst>
        <pc:sldLayoutChg chg="del">
          <pc:chgData name="NIKOLAOS TSOUKALELIS" userId="47bfe4b8-ba50-4740-8cbf-c1cd3edb687b" providerId="ADAL" clId="{2398D87F-2A30-4112-A671-1C8F4EAFEBAD}" dt="2022-05-23T17:35:06.137" v="14" actId="2696"/>
          <pc:sldLayoutMkLst>
            <pc:docMk/>
            <pc:sldMasterMk cId="0" sldId="2147483671"/>
            <pc:sldLayoutMk cId="0" sldId="2147483649"/>
          </pc:sldLayoutMkLst>
        </pc:sldLayoutChg>
        <pc:sldLayoutChg chg="del">
          <pc:chgData name="NIKOLAOS TSOUKALELIS" userId="47bfe4b8-ba50-4740-8cbf-c1cd3edb687b" providerId="ADAL" clId="{2398D87F-2A30-4112-A671-1C8F4EAFEBAD}" dt="2022-05-23T17:36:24.234" v="18" actId="2696"/>
          <pc:sldLayoutMkLst>
            <pc:docMk/>
            <pc:sldMasterMk cId="0" sldId="2147483671"/>
            <pc:sldLayoutMk cId="0" sldId="2147483651"/>
          </pc:sldLayoutMkLst>
        </pc:sldLayoutChg>
        <pc:sldLayoutChg chg="del">
          <pc:chgData name="NIKOLAOS TSOUKALELIS" userId="47bfe4b8-ba50-4740-8cbf-c1cd3edb687b" providerId="ADAL" clId="{2398D87F-2A30-4112-A671-1C8F4EAFEBAD}" dt="2022-05-23T17:35:40.005" v="17" actId="2696"/>
          <pc:sldLayoutMkLst>
            <pc:docMk/>
            <pc:sldMasterMk cId="0" sldId="2147483671"/>
            <pc:sldLayoutMk cId="0" sldId="2147483653"/>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54"/>
          </pc:sldLayoutMkLst>
        </pc:sldLayoutChg>
        <pc:sldLayoutChg chg="del">
          <pc:chgData name="NIKOLAOS TSOUKALELIS" userId="47bfe4b8-ba50-4740-8cbf-c1cd3edb687b" providerId="ADAL" clId="{2398D87F-2A30-4112-A671-1C8F4EAFEBAD}" dt="2022-05-23T17:35:40.005" v="17" actId="2696"/>
          <pc:sldLayoutMkLst>
            <pc:docMk/>
            <pc:sldMasterMk cId="0" sldId="2147483671"/>
            <pc:sldLayoutMk cId="0" sldId="2147483655"/>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56"/>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57"/>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60"/>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62"/>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63"/>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65"/>
          </pc:sldLayoutMkLst>
        </pc:sldLayoutChg>
        <pc:sldLayoutChg chg="del">
          <pc:chgData name="NIKOLAOS TSOUKALELIS" userId="47bfe4b8-ba50-4740-8cbf-c1cd3edb687b" providerId="ADAL" clId="{2398D87F-2A30-4112-A671-1C8F4EAFEBAD}" dt="2022-05-23T17:35:40.005" v="17" actId="2696"/>
          <pc:sldLayoutMkLst>
            <pc:docMk/>
            <pc:sldMasterMk cId="0" sldId="2147483671"/>
            <pc:sldLayoutMk cId="0" sldId="2147483666"/>
          </pc:sldLayoutMkLst>
        </pc:sldLayoutChg>
        <pc:sldLayoutChg chg="del">
          <pc:chgData name="NIKOLAOS TSOUKALELIS" userId="47bfe4b8-ba50-4740-8cbf-c1cd3edb687b" providerId="ADAL" clId="{2398D87F-2A30-4112-A671-1C8F4EAFEBAD}" dt="2022-05-23T17:35:06.137" v="14" actId="2696"/>
          <pc:sldLayoutMkLst>
            <pc:docMk/>
            <pc:sldMasterMk cId="0" sldId="2147483671"/>
            <pc:sldLayoutMk cId="0" sldId="2147483667"/>
          </pc:sldLayoutMkLst>
        </pc:sldLayoutChg>
      </pc:sldMasterChg>
      <pc:sldMasterChg chg="del delSldLayout">
        <pc:chgData name="NIKOLAOS TSOUKALELIS" userId="47bfe4b8-ba50-4740-8cbf-c1cd3edb687b" providerId="ADAL" clId="{2398D87F-2A30-4112-A671-1C8F4EAFEBAD}" dt="2022-05-23T17:36:24.234" v="18" actId="2696"/>
        <pc:sldMasterMkLst>
          <pc:docMk/>
          <pc:sldMasterMk cId="0" sldId="2147483672"/>
        </pc:sldMasterMkLst>
        <pc:sldLayoutChg chg="del">
          <pc:chgData name="NIKOLAOS TSOUKALELIS" userId="47bfe4b8-ba50-4740-8cbf-c1cd3edb687b" providerId="ADAL" clId="{2398D87F-2A30-4112-A671-1C8F4EAFEBAD}" dt="2022-05-23T17:36:24.234" v="18" actId="2696"/>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6865d4646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6865d4646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45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6865d4646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6865d4646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531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86865d4646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86865d4646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65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86865d4646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86865d4646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68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2"/>
        <p:cNvGrpSpPr/>
        <p:nvPr/>
      </p:nvGrpSpPr>
      <p:grpSpPr>
        <a:xfrm>
          <a:off x="0" y="0"/>
          <a:ext cx="0" cy="0"/>
          <a:chOff x="0" y="0"/>
          <a:chExt cx="0" cy="0"/>
        </a:xfrm>
      </p:grpSpPr>
      <p:sp>
        <p:nvSpPr>
          <p:cNvPr id="6233" name="Google Shape;6233;g86865d4646_0_22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86865d4646_0_22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80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4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6865d4646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6865d4646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rot="10800000" flipH="1">
            <a:off x="6757152"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s">
  <p:cSld name="CUSTOM_12_1">
    <p:spTree>
      <p:nvGrpSpPr>
        <p:cNvPr id="1" name="Shape 89"/>
        <p:cNvGrpSpPr/>
        <p:nvPr/>
      </p:nvGrpSpPr>
      <p:grpSpPr>
        <a:xfrm>
          <a:off x="0" y="0"/>
          <a:ext cx="0" cy="0"/>
          <a:chOff x="0" y="0"/>
          <a:chExt cx="0" cy="0"/>
        </a:xfrm>
      </p:grpSpPr>
      <p:sp>
        <p:nvSpPr>
          <p:cNvPr id="90" name="Google Shape;90;p15"/>
          <p:cNvSpPr/>
          <p:nvPr/>
        </p:nvSpPr>
        <p:spPr>
          <a:xfrm>
            <a:off x="3218002"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20000" y="1156121"/>
            <a:ext cx="2937900" cy="1007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720000" y="2236813"/>
            <a:ext cx="29379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solidFill>
          <a:schemeClr val="lt1"/>
        </a:solidFill>
        <a:effectLst/>
      </p:bgPr>
    </p:bg>
    <p:spTree>
      <p:nvGrpSpPr>
        <p:cNvPr id="1" name="Shape 101"/>
        <p:cNvGrpSpPr/>
        <p:nvPr/>
      </p:nvGrpSpPr>
      <p:grpSpPr>
        <a:xfrm>
          <a:off x="0" y="0"/>
          <a:ext cx="0" cy="0"/>
          <a:chOff x="0" y="0"/>
          <a:chExt cx="0" cy="0"/>
        </a:xfrm>
      </p:grpSpPr>
      <p:sp>
        <p:nvSpPr>
          <p:cNvPr id="102" name="Google Shape;102;p18"/>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5" name="Google Shape;105;p18"/>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8"/>
          <p:cNvSpPr txBox="1">
            <a:spLocks noGrp="1"/>
          </p:cNvSpPr>
          <p:nvPr>
            <p:ph type="subTitle" idx="2"/>
          </p:nvPr>
        </p:nvSpPr>
        <p:spPr>
          <a:xfrm>
            <a:off x="715050" y="31377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8"/>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8"/>
          <p:cNvSpPr txBox="1">
            <a:spLocks noGrp="1"/>
          </p:cNvSpPr>
          <p:nvPr>
            <p:ph type="subTitle" idx="4"/>
          </p:nvPr>
        </p:nvSpPr>
        <p:spPr>
          <a:xfrm>
            <a:off x="3374850" y="31377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8"/>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0" name="Google Shape;110;p18"/>
          <p:cNvSpPr txBox="1">
            <a:spLocks noGrp="1"/>
          </p:cNvSpPr>
          <p:nvPr>
            <p:ph type="subTitle" idx="6"/>
          </p:nvPr>
        </p:nvSpPr>
        <p:spPr>
          <a:xfrm>
            <a:off x="6034650" y="31377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3_1_1">
    <p:spTree>
      <p:nvGrpSpPr>
        <p:cNvPr id="1" name="Shape 130"/>
        <p:cNvGrpSpPr/>
        <p:nvPr/>
      </p:nvGrpSpPr>
      <p:grpSpPr>
        <a:xfrm>
          <a:off x="0" y="0"/>
          <a:ext cx="0" cy="0"/>
          <a:chOff x="0" y="0"/>
          <a:chExt cx="0" cy="0"/>
        </a:xfrm>
      </p:grpSpPr>
      <p:grpSp>
        <p:nvGrpSpPr>
          <p:cNvPr id="131" name="Google Shape;131;p22"/>
          <p:cNvGrpSpPr/>
          <p:nvPr/>
        </p:nvGrpSpPr>
        <p:grpSpPr>
          <a:xfrm>
            <a:off x="3215200" y="0"/>
            <a:ext cx="6007006" cy="5143633"/>
            <a:chOff x="3215200" y="0"/>
            <a:chExt cx="6007006" cy="5143633"/>
          </a:xfrm>
        </p:grpSpPr>
        <p:sp>
          <p:nvSpPr>
            <p:cNvPr id="132" name="Google Shape;132;p22"/>
            <p:cNvSpPr/>
            <p:nvPr/>
          </p:nvSpPr>
          <p:spPr>
            <a:xfrm>
              <a:off x="3215200"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rot="308951">
              <a:off x="4736893" y="868725"/>
              <a:ext cx="3664166" cy="2975304"/>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2"/>
          <p:cNvSpPr txBox="1">
            <a:spLocks noGrp="1"/>
          </p:cNvSpPr>
          <p:nvPr>
            <p:ph type="ctrTitle"/>
          </p:nvPr>
        </p:nvSpPr>
        <p:spPr>
          <a:xfrm>
            <a:off x="719240" y="511067"/>
            <a:ext cx="3076800" cy="603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2"/>
          <p:cNvSpPr txBox="1">
            <a:spLocks noGrp="1"/>
          </p:cNvSpPr>
          <p:nvPr>
            <p:ph type="subTitle" idx="1"/>
          </p:nvPr>
        </p:nvSpPr>
        <p:spPr>
          <a:xfrm>
            <a:off x="720000" y="1985655"/>
            <a:ext cx="2607600" cy="15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atin typeface="Source Sans Pro"/>
                <a:ea typeface="Source Sans Pro"/>
                <a:cs typeface="Source Sans Pro"/>
                <a:sym typeface="Source Sans P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22"/>
          <p:cNvSpPr txBox="1"/>
          <p:nvPr/>
        </p:nvSpPr>
        <p:spPr>
          <a:xfrm>
            <a:off x="720000" y="3679200"/>
            <a:ext cx="2646300" cy="633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dk2"/>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r>
              <a:rPr lang="en" sz="1200">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1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1" r:id="rId6"/>
    <p:sldLayoutId id="2147483664"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600" dirty="0">
                <a:latin typeface="Overpass Black"/>
                <a:ea typeface="Overpass Black"/>
                <a:cs typeface="Overpass Black"/>
                <a:sym typeface="Overpass Black"/>
              </a:rPr>
              <a:t>USER</a:t>
            </a:r>
            <a:r>
              <a:rPr lang="en" dirty="0">
                <a:latin typeface="Overpass Black"/>
                <a:ea typeface="Overpass Black"/>
                <a:cs typeface="Overpass Black"/>
                <a:sym typeface="Overpass Black"/>
              </a:rPr>
              <a:t>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147" name="Google Shape;147;p26"/>
          <p:cNvSpPr txBox="1">
            <a:spLocks noGrp="1"/>
          </p:cNvSpPr>
          <p:nvPr>
            <p:ph type="subTitle" idx="1"/>
          </p:nvPr>
        </p:nvSpPr>
        <p:spPr>
          <a:xfrm>
            <a:off x="581000" y="3580013"/>
            <a:ext cx="3511942"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Exploring the valuable target customer’s groups</a:t>
            </a:r>
          </a:p>
        </p:txBody>
      </p:sp>
      <p:grpSp>
        <p:nvGrpSpPr>
          <p:cNvPr id="148" name="Google Shape;148;p26"/>
          <p:cNvGrpSpPr/>
          <p:nvPr/>
        </p:nvGrpSpPr>
        <p:grpSpPr>
          <a:xfrm>
            <a:off x="4621660" y="644449"/>
            <a:ext cx="4224528" cy="4024800"/>
            <a:chOff x="1938100" y="1191125"/>
            <a:chExt cx="3459325" cy="3295775"/>
          </a:xfrm>
        </p:grpSpPr>
        <p:sp>
          <p:nvSpPr>
            <p:cNvPr id="149" name="Google Shape;149;p26"/>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33" name="Google Shape;473;p30">
            <a:extLst>
              <a:ext uri="{FF2B5EF4-FFF2-40B4-BE49-F238E27FC236}">
                <a16:creationId xmlns:a16="http://schemas.microsoft.com/office/drawing/2014/main" id="{FCC831A7-22D7-0FF5-1468-C522D6C900A9}"/>
              </a:ext>
            </a:extLst>
          </p:cNvPr>
          <p:cNvSpPr txBox="1">
            <a:spLocks/>
          </p:cNvSpPr>
          <p:nvPr/>
        </p:nvSpPr>
        <p:spPr>
          <a:xfrm>
            <a:off x="699762" y="159878"/>
            <a:ext cx="77444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700" dirty="0"/>
              <a:t>Analyzing results; other possible approaches;</a:t>
            </a:r>
            <a:endParaRPr lang="en-US" dirty="0">
              <a:solidFill>
                <a:schemeClr val="accent1"/>
              </a:solidFill>
              <a:latin typeface="Overpass SemiBold"/>
              <a:ea typeface="Overpass SemiBold"/>
              <a:cs typeface="Overpass SemiBold"/>
              <a:sym typeface="Overpass SemiBold"/>
            </a:endParaRPr>
          </a:p>
        </p:txBody>
      </p:sp>
      <p:sp>
        <p:nvSpPr>
          <p:cNvPr id="34" name="Google Shape;1500;p40">
            <a:extLst>
              <a:ext uri="{FF2B5EF4-FFF2-40B4-BE49-F238E27FC236}">
                <a16:creationId xmlns:a16="http://schemas.microsoft.com/office/drawing/2014/main" id="{E092E69B-04AB-3ABA-20DA-7B0113D020FD}"/>
              </a:ext>
            </a:extLst>
          </p:cNvPr>
          <p:cNvSpPr txBox="1">
            <a:spLocks/>
          </p:cNvSpPr>
          <p:nvPr/>
        </p:nvSpPr>
        <p:spPr>
          <a:xfrm>
            <a:off x="699762" y="698453"/>
            <a:ext cx="7744476" cy="221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spcAft>
                <a:spcPts val="1600"/>
              </a:spcAft>
              <a:buFont typeface="Source Sans Pro"/>
              <a:buNone/>
            </a:pPr>
            <a:r>
              <a:rPr lang="en-US" sz="1200" dirty="0"/>
              <a:t>From the previous analysis we can see that the breakfast-users are users with the following characteristics:</a:t>
            </a:r>
          </a:p>
          <a:p>
            <a:pPr marL="171450" indent="-171450">
              <a:spcAft>
                <a:spcPts val="1600"/>
              </a:spcAft>
            </a:pPr>
            <a:r>
              <a:rPr lang="en-US" sz="1200" dirty="0"/>
              <a:t>Tendency on frequency (orders per user).</a:t>
            </a:r>
          </a:p>
          <a:p>
            <a:pPr marL="171450" indent="-171450">
              <a:spcAft>
                <a:spcPts val="1600"/>
              </a:spcAft>
            </a:pPr>
            <a:r>
              <a:rPr lang="en-US" sz="1200" dirty="0"/>
              <a:t> Pay method is almost split, with cash being the preferred method, but we can see it is a bit higher compared with the other cuisines.</a:t>
            </a:r>
          </a:p>
          <a:p>
            <a:pPr marL="171450" indent="-171450">
              <a:spcAft>
                <a:spcPts val="1600"/>
              </a:spcAft>
            </a:pPr>
            <a:endParaRPr lang="en-US" sz="1200" dirty="0"/>
          </a:p>
          <a:p>
            <a:pPr marL="171450" indent="-171450">
              <a:spcAft>
                <a:spcPts val="1600"/>
              </a:spcAft>
            </a:pPr>
            <a:endParaRPr lang="en-US" sz="1200" dirty="0"/>
          </a:p>
          <a:p>
            <a:pPr marL="171450" indent="-171450">
              <a:spcAft>
                <a:spcPts val="1600"/>
              </a:spcAft>
            </a:pPr>
            <a:endParaRPr lang="en-US" sz="1200" dirty="0"/>
          </a:p>
          <a:p>
            <a:pPr marL="0" indent="0">
              <a:spcAft>
                <a:spcPts val="1600"/>
              </a:spcAft>
              <a:buNone/>
            </a:pPr>
            <a:endParaRPr lang="en-US" sz="1200" dirty="0"/>
          </a:p>
          <a:p>
            <a:pPr marL="171450" indent="-171450">
              <a:spcAft>
                <a:spcPts val="1600"/>
              </a:spcAft>
            </a:pPr>
            <a:endParaRPr lang="en-US" sz="1200" dirty="0"/>
          </a:p>
          <a:p>
            <a:pPr marL="0" indent="0">
              <a:spcAft>
                <a:spcPts val="1600"/>
              </a:spcAft>
              <a:buNone/>
            </a:pPr>
            <a:r>
              <a:rPr lang="en-US" sz="1200" dirty="0"/>
              <a:t>	From the above we can create a profile of the </a:t>
            </a:r>
            <a:r>
              <a:rPr lang="en-US" sz="1200" u="sng" dirty="0"/>
              <a:t>right target group!</a:t>
            </a:r>
          </a:p>
        </p:txBody>
      </p:sp>
      <p:pic>
        <p:nvPicPr>
          <p:cNvPr id="15" name="Picture 14">
            <a:extLst>
              <a:ext uri="{FF2B5EF4-FFF2-40B4-BE49-F238E27FC236}">
                <a16:creationId xmlns:a16="http://schemas.microsoft.com/office/drawing/2014/main" id="{5E653D92-5A09-2729-6DB7-58E950DB4E05}"/>
              </a:ext>
            </a:extLst>
          </p:cNvPr>
          <p:cNvPicPr>
            <a:picLocks noChangeAspect="1"/>
          </p:cNvPicPr>
          <p:nvPr/>
        </p:nvPicPr>
        <p:blipFill>
          <a:blip r:embed="rId3"/>
          <a:stretch>
            <a:fillRect/>
          </a:stretch>
        </p:blipFill>
        <p:spPr>
          <a:xfrm>
            <a:off x="1441092" y="2094812"/>
            <a:ext cx="4715023" cy="2091080"/>
          </a:xfrm>
          <a:prstGeom prst="rect">
            <a:avLst/>
          </a:prstGeom>
          <a:ln>
            <a:solidFill>
              <a:schemeClr val="tx2">
                <a:lumMod val="75000"/>
              </a:schemeClr>
            </a:solidFill>
          </a:ln>
        </p:spPr>
      </p:pic>
      <p:grpSp>
        <p:nvGrpSpPr>
          <p:cNvPr id="16" name="Google Shape;576;p32">
            <a:extLst>
              <a:ext uri="{FF2B5EF4-FFF2-40B4-BE49-F238E27FC236}">
                <a16:creationId xmlns:a16="http://schemas.microsoft.com/office/drawing/2014/main" id="{E97C61BA-3117-E53A-975B-BFA7D421F631}"/>
              </a:ext>
            </a:extLst>
          </p:cNvPr>
          <p:cNvGrpSpPr/>
          <p:nvPr/>
        </p:nvGrpSpPr>
        <p:grpSpPr>
          <a:xfrm>
            <a:off x="7107086" y="4102968"/>
            <a:ext cx="1042045" cy="880654"/>
            <a:chOff x="4810116" y="2041544"/>
            <a:chExt cx="572700" cy="572700"/>
          </a:xfrm>
        </p:grpSpPr>
        <p:sp>
          <p:nvSpPr>
            <p:cNvPr id="17" name="Google Shape;577;p32">
              <a:extLst>
                <a:ext uri="{FF2B5EF4-FFF2-40B4-BE49-F238E27FC236}">
                  <a16:creationId xmlns:a16="http://schemas.microsoft.com/office/drawing/2014/main" id="{60647FE1-7EAD-1C08-8481-008E64492AFC}"/>
                </a:ext>
              </a:extLst>
            </p:cNvPr>
            <p:cNvSpPr/>
            <p:nvPr/>
          </p:nvSpPr>
          <p:spPr>
            <a:xfrm>
              <a:off x="4810116" y="2041544"/>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578;p32">
              <a:extLst>
                <a:ext uri="{FF2B5EF4-FFF2-40B4-BE49-F238E27FC236}">
                  <a16:creationId xmlns:a16="http://schemas.microsoft.com/office/drawing/2014/main" id="{C304E7A4-5833-88AA-9696-FB3A307D1DD2}"/>
                </a:ext>
              </a:extLst>
            </p:cNvPr>
            <p:cNvGrpSpPr/>
            <p:nvPr/>
          </p:nvGrpSpPr>
          <p:grpSpPr>
            <a:xfrm>
              <a:off x="4906184" y="2137420"/>
              <a:ext cx="380588" cy="380984"/>
              <a:chOff x="1845321" y="1512744"/>
              <a:chExt cx="352723" cy="353090"/>
            </a:xfrm>
          </p:grpSpPr>
          <p:sp>
            <p:nvSpPr>
              <p:cNvPr id="19" name="Google Shape;579;p32">
                <a:extLst>
                  <a:ext uri="{FF2B5EF4-FFF2-40B4-BE49-F238E27FC236}">
                    <a16:creationId xmlns:a16="http://schemas.microsoft.com/office/drawing/2014/main" id="{D8BE3C8C-191C-CA75-0E1C-FD36E0D5BD1C}"/>
                  </a:ext>
                </a:extLst>
              </p:cNvPr>
              <p:cNvSpPr/>
              <p:nvPr/>
            </p:nvSpPr>
            <p:spPr>
              <a:xfrm>
                <a:off x="1964888" y="1700444"/>
                <a:ext cx="113563" cy="96917"/>
              </a:xfrm>
              <a:custGeom>
                <a:avLst/>
                <a:gdLst/>
                <a:ahLst/>
                <a:cxnLst/>
                <a:rect l="l" t="t" r="r" b="b"/>
                <a:pathLst>
                  <a:path w="4332" h="3697" extrusionOk="0">
                    <a:moveTo>
                      <a:pt x="1517" y="1"/>
                    </a:moveTo>
                    <a:lnTo>
                      <a:pt x="1517" y="289"/>
                    </a:lnTo>
                    <a:cubicBezTo>
                      <a:pt x="1517" y="376"/>
                      <a:pt x="1459" y="463"/>
                      <a:pt x="1387" y="492"/>
                    </a:cubicBezTo>
                    <a:lnTo>
                      <a:pt x="391" y="925"/>
                    </a:lnTo>
                    <a:cubicBezTo>
                      <a:pt x="145" y="1026"/>
                      <a:pt x="1" y="1257"/>
                      <a:pt x="1" y="1516"/>
                    </a:cubicBezTo>
                    <a:lnTo>
                      <a:pt x="1" y="3696"/>
                    </a:lnTo>
                    <a:lnTo>
                      <a:pt x="4332" y="3696"/>
                    </a:lnTo>
                    <a:lnTo>
                      <a:pt x="4332" y="1516"/>
                    </a:lnTo>
                    <a:cubicBezTo>
                      <a:pt x="4332" y="1257"/>
                      <a:pt x="4173" y="1026"/>
                      <a:pt x="3942" y="925"/>
                    </a:cubicBezTo>
                    <a:lnTo>
                      <a:pt x="2946" y="492"/>
                    </a:lnTo>
                    <a:cubicBezTo>
                      <a:pt x="2859" y="463"/>
                      <a:pt x="2816" y="376"/>
                      <a:pt x="2816" y="289"/>
                    </a:cubicBezTo>
                    <a:lnTo>
                      <a:pt x="2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0;p32">
                <a:extLst>
                  <a:ext uri="{FF2B5EF4-FFF2-40B4-BE49-F238E27FC236}">
                    <a16:creationId xmlns:a16="http://schemas.microsoft.com/office/drawing/2014/main" id="{A9659303-B36B-9F97-0892-392DB85B2F6E}"/>
                  </a:ext>
                </a:extLst>
              </p:cNvPr>
              <p:cNvSpPr/>
              <p:nvPr/>
            </p:nvSpPr>
            <p:spPr>
              <a:xfrm>
                <a:off x="2001615" y="1700444"/>
                <a:ext cx="39742" cy="17066"/>
              </a:xfrm>
              <a:custGeom>
                <a:avLst/>
                <a:gdLst/>
                <a:ahLst/>
                <a:cxnLst/>
                <a:rect l="l" t="t" r="r" b="b"/>
                <a:pathLst>
                  <a:path w="1516" h="651" extrusionOk="0">
                    <a:moveTo>
                      <a:pt x="116" y="1"/>
                    </a:moveTo>
                    <a:lnTo>
                      <a:pt x="116" y="289"/>
                    </a:lnTo>
                    <a:cubicBezTo>
                      <a:pt x="116" y="362"/>
                      <a:pt x="72" y="434"/>
                      <a:pt x="0" y="477"/>
                    </a:cubicBezTo>
                    <a:cubicBezTo>
                      <a:pt x="246" y="593"/>
                      <a:pt x="505" y="650"/>
                      <a:pt x="765" y="650"/>
                    </a:cubicBezTo>
                    <a:cubicBezTo>
                      <a:pt x="1025" y="650"/>
                      <a:pt x="1285" y="593"/>
                      <a:pt x="1516" y="477"/>
                    </a:cubicBezTo>
                    <a:cubicBezTo>
                      <a:pt x="1458" y="434"/>
                      <a:pt x="1415" y="362"/>
                      <a:pt x="1415" y="289"/>
                    </a:cubicBezTo>
                    <a:lnTo>
                      <a:pt x="14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1;p32">
                <a:extLst>
                  <a:ext uri="{FF2B5EF4-FFF2-40B4-BE49-F238E27FC236}">
                    <a16:creationId xmlns:a16="http://schemas.microsoft.com/office/drawing/2014/main" id="{E95C41CB-B72C-467D-3646-ECCB8EE979E4}"/>
                  </a:ext>
                </a:extLst>
              </p:cNvPr>
              <p:cNvSpPr/>
              <p:nvPr/>
            </p:nvSpPr>
            <p:spPr>
              <a:xfrm>
                <a:off x="1964521" y="1715203"/>
                <a:ext cx="113930" cy="82158"/>
              </a:xfrm>
              <a:custGeom>
                <a:avLst/>
                <a:gdLst/>
                <a:ahLst/>
                <a:cxnLst/>
                <a:rect l="l" t="t" r="r" b="b"/>
                <a:pathLst>
                  <a:path w="4346" h="3134" extrusionOk="0">
                    <a:moveTo>
                      <a:pt x="1256" y="1"/>
                    </a:moveTo>
                    <a:lnTo>
                      <a:pt x="405" y="362"/>
                    </a:lnTo>
                    <a:cubicBezTo>
                      <a:pt x="159" y="463"/>
                      <a:pt x="1" y="694"/>
                      <a:pt x="15" y="953"/>
                    </a:cubicBezTo>
                    <a:lnTo>
                      <a:pt x="15" y="3133"/>
                    </a:lnTo>
                    <a:lnTo>
                      <a:pt x="4346" y="3133"/>
                    </a:lnTo>
                    <a:lnTo>
                      <a:pt x="4346" y="953"/>
                    </a:lnTo>
                    <a:cubicBezTo>
                      <a:pt x="4346" y="694"/>
                      <a:pt x="4187" y="463"/>
                      <a:pt x="3956" y="362"/>
                    </a:cubicBezTo>
                    <a:lnTo>
                      <a:pt x="3104" y="1"/>
                    </a:lnTo>
                    <a:cubicBezTo>
                      <a:pt x="2895" y="347"/>
                      <a:pt x="2538" y="520"/>
                      <a:pt x="2180" y="520"/>
                    </a:cubicBezTo>
                    <a:cubicBezTo>
                      <a:pt x="1823" y="520"/>
                      <a:pt x="1466" y="347"/>
                      <a:pt x="1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2;p32">
                <a:extLst>
                  <a:ext uri="{FF2B5EF4-FFF2-40B4-BE49-F238E27FC236}">
                    <a16:creationId xmlns:a16="http://schemas.microsoft.com/office/drawing/2014/main" id="{2B3A83F0-330F-A538-D126-6B9E061BCAF4}"/>
                  </a:ext>
                </a:extLst>
              </p:cNvPr>
              <p:cNvSpPr/>
              <p:nvPr/>
            </p:nvSpPr>
            <p:spPr>
              <a:xfrm>
                <a:off x="1981560" y="1620986"/>
                <a:ext cx="28784" cy="62077"/>
              </a:xfrm>
              <a:custGeom>
                <a:avLst/>
                <a:gdLst/>
                <a:ahLst/>
                <a:cxnLst/>
                <a:rect l="l" t="t" r="r" b="b"/>
                <a:pathLst>
                  <a:path w="1098" h="2368" extrusionOk="0">
                    <a:moveTo>
                      <a:pt x="664" y="0"/>
                    </a:moveTo>
                    <a:cubicBezTo>
                      <a:pt x="303" y="0"/>
                      <a:pt x="0" y="289"/>
                      <a:pt x="15" y="650"/>
                    </a:cubicBezTo>
                    <a:lnTo>
                      <a:pt x="15" y="794"/>
                    </a:lnTo>
                    <a:cubicBezTo>
                      <a:pt x="15" y="982"/>
                      <a:pt x="43" y="1155"/>
                      <a:pt x="101" y="1343"/>
                    </a:cubicBezTo>
                    <a:lnTo>
                      <a:pt x="448" y="2368"/>
                    </a:lnTo>
                    <a:lnTo>
                      <a:pt x="1097" y="2368"/>
                    </a:lnTo>
                    <a:lnTo>
                      <a:pt x="1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3;p32">
                <a:extLst>
                  <a:ext uri="{FF2B5EF4-FFF2-40B4-BE49-F238E27FC236}">
                    <a16:creationId xmlns:a16="http://schemas.microsoft.com/office/drawing/2014/main" id="{44875C35-B225-5DBF-F992-AB6D30BE33CD}"/>
                  </a:ext>
                </a:extLst>
              </p:cNvPr>
              <p:cNvSpPr/>
              <p:nvPr/>
            </p:nvSpPr>
            <p:spPr>
              <a:xfrm>
                <a:off x="1993278" y="1615297"/>
                <a:ext cx="68159" cy="68159"/>
              </a:xfrm>
              <a:custGeom>
                <a:avLst/>
                <a:gdLst/>
                <a:ahLst/>
                <a:cxnLst/>
                <a:rect l="l" t="t" r="r" b="b"/>
                <a:pathLst>
                  <a:path w="2600" h="2600" extrusionOk="0">
                    <a:moveTo>
                      <a:pt x="650" y="1"/>
                    </a:moveTo>
                    <a:cubicBezTo>
                      <a:pt x="289" y="1"/>
                      <a:pt x="1" y="289"/>
                      <a:pt x="1" y="650"/>
                    </a:cubicBezTo>
                    <a:cubicBezTo>
                      <a:pt x="1" y="896"/>
                      <a:pt x="188" y="1083"/>
                      <a:pt x="434" y="1083"/>
                    </a:cubicBezTo>
                    <a:lnTo>
                      <a:pt x="2166" y="2599"/>
                    </a:lnTo>
                    <a:lnTo>
                      <a:pt x="2527" y="1314"/>
                    </a:lnTo>
                    <a:cubicBezTo>
                      <a:pt x="2585" y="1156"/>
                      <a:pt x="2599" y="997"/>
                      <a:pt x="2599" y="838"/>
                    </a:cubicBezTo>
                    <a:lnTo>
                      <a:pt x="2599" y="434"/>
                    </a:lnTo>
                    <a:cubicBezTo>
                      <a:pt x="2599" y="188"/>
                      <a:pt x="2411" y="1"/>
                      <a:pt x="2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4;p32">
                <a:extLst>
                  <a:ext uri="{FF2B5EF4-FFF2-40B4-BE49-F238E27FC236}">
                    <a16:creationId xmlns:a16="http://schemas.microsoft.com/office/drawing/2014/main" id="{39587D72-8B4F-2B50-B4E0-AF46829FAAEE}"/>
                  </a:ext>
                </a:extLst>
              </p:cNvPr>
              <p:cNvSpPr/>
              <p:nvPr/>
            </p:nvSpPr>
            <p:spPr>
              <a:xfrm>
                <a:off x="1987223" y="1643688"/>
                <a:ext cx="68526" cy="62470"/>
              </a:xfrm>
              <a:custGeom>
                <a:avLst/>
                <a:gdLst/>
                <a:ahLst/>
                <a:cxnLst/>
                <a:rect l="l" t="t" r="r" b="b"/>
                <a:pathLst>
                  <a:path w="2614" h="2383" extrusionOk="0">
                    <a:moveTo>
                      <a:pt x="838" y="0"/>
                    </a:moveTo>
                    <a:cubicBezTo>
                      <a:pt x="722" y="0"/>
                      <a:pt x="607" y="44"/>
                      <a:pt x="535" y="130"/>
                    </a:cubicBezTo>
                    <a:lnTo>
                      <a:pt x="131" y="520"/>
                    </a:lnTo>
                    <a:cubicBezTo>
                      <a:pt x="58" y="607"/>
                      <a:pt x="1" y="722"/>
                      <a:pt x="15" y="838"/>
                    </a:cubicBezTo>
                    <a:lnTo>
                      <a:pt x="15" y="1083"/>
                    </a:lnTo>
                    <a:cubicBezTo>
                      <a:pt x="15" y="1805"/>
                      <a:pt x="593" y="2382"/>
                      <a:pt x="1314" y="2382"/>
                    </a:cubicBezTo>
                    <a:cubicBezTo>
                      <a:pt x="2022" y="2382"/>
                      <a:pt x="2613" y="1805"/>
                      <a:pt x="2613" y="1083"/>
                    </a:cubicBezTo>
                    <a:lnTo>
                      <a:pt x="2613" y="809"/>
                    </a:lnTo>
                    <a:cubicBezTo>
                      <a:pt x="2613" y="693"/>
                      <a:pt x="2570" y="578"/>
                      <a:pt x="2484" y="506"/>
                    </a:cubicBezTo>
                    <a:cubicBezTo>
                      <a:pt x="2152" y="174"/>
                      <a:pt x="1531" y="29"/>
                      <a:pt x="8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5;p32">
                <a:extLst>
                  <a:ext uri="{FF2B5EF4-FFF2-40B4-BE49-F238E27FC236}">
                    <a16:creationId xmlns:a16="http://schemas.microsoft.com/office/drawing/2014/main" id="{61C6BC17-E108-2776-B91A-505EE9427225}"/>
                  </a:ext>
                </a:extLst>
              </p:cNvPr>
              <p:cNvSpPr/>
              <p:nvPr/>
            </p:nvSpPr>
            <p:spPr>
              <a:xfrm>
                <a:off x="1987223" y="1643688"/>
                <a:ext cx="68526" cy="61317"/>
              </a:xfrm>
              <a:custGeom>
                <a:avLst/>
                <a:gdLst/>
                <a:ahLst/>
                <a:cxnLst/>
                <a:rect l="l" t="t" r="r" b="b"/>
                <a:pathLst>
                  <a:path w="2614" h="2339" extrusionOk="0">
                    <a:moveTo>
                      <a:pt x="838" y="0"/>
                    </a:moveTo>
                    <a:cubicBezTo>
                      <a:pt x="722" y="0"/>
                      <a:pt x="607" y="44"/>
                      <a:pt x="535" y="130"/>
                    </a:cubicBezTo>
                    <a:lnTo>
                      <a:pt x="131" y="520"/>
                    </a:lnTo>
                    <a:cubicBezTo>
                      <a:pt x="58" y="607"/>
                      <a:pt x="1" y="708"/>
                      <a:pt x="15" y="823"/>
                    </a:cubicBezTo>
                    <a:lnTo>
                      <a:pt x="15" y="1083"/>
                    </a:lnTo>
                    <a:cubicBezTo>
                      <a:pt x="1" y="1661"/>
                      <a:pt x="390" y="2166"/>
                      <a:pt x="953" y="2339"/>
                    </a:cubicBezTo>
                    <a:cubicBezTo>
                      <a:pt x="766" y="2108"/>
                      <a:pt x="665" y="1819"/>
                      <a:pt x="665" y="1516"/>
                    </a:cubicBezTo>
                    <a:lnTo>
                      <a:pt x="665" y="881"/>
                    </a:lnTo>
                    <a:cubicBezTo>
                      <a:pt x="665" y="644"/>
                      <a:pt x="853" y="447"/>
                      <a:pt x="1100" y="447"/>
                    </a:cubicBezTo>
                    <a:cubicBezTo>
                      <a:pt x="1109" y="447"/>
                      <a:pt x="1118" y="447"/>
                      <a:pt x="1127" y="448"/>
                    </a:cubicBezTo>
                    <a:cubicBezTo>
                      <a:pt x="1560" y="477"/>
                      <a:pt x="2209" y="549"/>
                      <a:pt x="2613" y="737"/>
                    </a:cubicBezTo>
                    <a:cubicBezTo>
                      <a:pt x="2599" y="650"/>
                      <a:pt x="2556" y="563"/>
                      <a:pt x="2484" y="491"/>
                    </a:cubicBezTo>
                    <a:cubicBezTo>
                      <a:pt x="2152" y="174"/>
                      <a:pt x="1545" y="15"/>
                      <a:pt x="838"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6;p32">
                <a:extLst>
                  <a:ext uri="{FF2B5EF4-FFF2-40B4-BE49-F238E27FC236}">
                    <a16:creationId xmlns:a16="http://schemas.microsoft.com/office/drawing/2014/main" id="{55FAEA66-302E-F09A-BF6E-D2E6DBDA8899}"/>
                  </a:ext>
                </a:extLst>
              </p:cNvPr>
              <p:cNvSpPr/>
              <p:nvPr/>
            </p:nvSpPr>
            <p:spPr>
              <a:xfrm>
                <a:off x="1964521" y="1729595"/>
                <a:ext cx="23122" cy="67766"/>
              </a:xfrm>
              <a:custGeom>
                <a:avLst/>
                <a:gdLst/>
                <a:ahLst/>
                <a:cxnLst/>
                <a:rect l="l" t="t" r="r" b="b"/>
                <a:pathLst>
                  <a:path w="882" h="2585" extrusionOk="0">
                    <a:moveTo>
                      <a:pt x="159" y="0"/>
                    </a:moveTo>
                    <a:cubicBezTo>
                      <a:pt x="58" y="116"/>
                      <a:pt x="1" y="260"/>
                      <a:pt x="1" y="404"/>
                    </a:cubicBezTo>
                    <a:lnTo>
                      <a:pt x="1" y="2584"/>
                    </a:lnTo>
                    <a:lnTo>
                      <a:pt x="881" y="2584"/>
                    </a:lnTo>
                    <a:lnTo>
                      <a:pt x="881" y="982"/>
                    </a:lnTo>
                    <a:cubicBezTo>
                      <a:pt x="867" y="809"/>
                      <a:pt x="809" y="650"/>
                      <a:pt x="679" y="534"/>
                    </a:cubicBezTo>
                    <a:lnTo>
                      <a:pt x="159"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7;p32">
                <a:extLst>
                  <a:ext uri="{FF2B5EF4-FFF2-40B4-BE49-F238E27FC236}">
                    <a16:creationId xmlns:a16="http://schemas.microsoft.com/office/drawing/2014/main" id="{39652ACC-7E26-4141-5504-503C1D8602C7}"/>
                  </a:ext>
                </a:extLst>
              </p:cNvPr>
              <p:cNvSpPr/>
              <p:nvPr/>
            </p:nvSpPr>
            <p:spPr>
              <a:xfrm>
                <a:off x="2055723" y="1729595"/>
                <a:ext cx="22728" cy="67766"/>
              </a:xfrm>
              <a:custGeom>
                <a:avLst/>
                <a:gdLst/>
                <a:ahLst/>
                <a:cxnLst/>
                <a:rect l="l" t="t" r="r" b="b"/>
                <a:pathLst>
                  <a:path w="867" h="2585" extrusionOk="0">
                    <a:moveTo>
                      <a:pt x="722" y="0"/>
                    </a:moveTo>
                    <a:lnTo>
                      <a:pt x="188" y="534"/>
                    </a:lnTo>
                    <a:cubicBezTo>
                      <a:pt x="73" y="650"/>
                      <a:pt x="0" y="809"/>
                      <a:pt x="0" y="982"/>
                    </a:cubicBezTo>
                    <a:lnTo>
                      <a:pt x="0" y="2584"/>
                    </a:lnTo>
                    <a:lnTo>
                      <a:pt x="867" y="2584"/>
                    </a:lnTo>
                    <a:lnTo>
                      <a:pt x="867" y="404"/>
                    </a:lnTo>
                    <a:cubicBezTo>
                      <a:pt x="867" y="260"/>
                      <a:pt x="809" y="116"/>
                      <a:pt x="722"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8;p32">
                <a:extLst>
                  <a:ext uri="{FF2B5EF4-FFF2-40B4-BE49-F238E27FC236}">
                    <a16:creationId xmlns:a16="http://schemas.microsoft.com/office/drawing/2014/main" id="{22AA45C2-5499-9048-3B5F-7F98F5788C09}"/>
                  </a:ext>
                </a:extLst>
              </p:cNvPr>
              <p:cNvSpPr/>
              <p:nvPr/>
            </p:nvSpPr>
            <p:spPr>
              <a:xfrm>
                <a:off x="1845321" y="1512744"/>
                <a:ext cx="352723" cy="353090"/>
              </a:xfrm>
              <a:custGeom>
                <a:avLst/>
                <a:gdLst/>
                <a:ahLst/>
                <a:cxnLst/>
                <a:rect l="l" t="t" r="r" b="b"/>
                <a:pathLst>
                  <a:path w="13455" h="13469" extrusionOk="0">
                    <a:moveTo>
                      <a:pt x="6692" y="2597"/>
                    </a:moveTo>
                    <a:cubicBezTo>
                      <a:pt x="8810" y="2597"/>
                      <a:pt x="10841" y="4246"/>
                      <a:pt x="10841" y="6728"/>
                    </a:cubicBezTo>
                    <a:cubicBezTo>
                      <a:pt x="10841" y="9008"/>
                      <a:pt x="8994" y="10856"/>
                      <a:pt x="6727" y="10856"/>
                    </a:cubicBezTo>
                    <a:cubicBezTo>
                      <a:pt x="3046" y="10856"/>
                      <a:pt x="1213" y="6410"/>
                      <a:pt x="3811" y="3812"/>
                    </a:cubicBezTo>
                    <a:cubicBezTo>
                      <a:pt x="4651" y="2972"/>
                      <a:pt x="5681" y="2597"/>
                      <a:pt x="6692" y="2597"/>
                    </a:cubicBezTo>
                    <a:close/>
                    <a:moveTo>
                      <a:pt x="5861" y="1"/>
                    </a:moveTo>
                    <a:cubicBezTo>
                      <a:pt x="5731" y="1"/>
                      <a:pt x="5645" y="102"/>
                      <a:pt x="5645" y="217"/>
                    </a:cubicBezTo>
                    <a:lnTo>
                      <a:pt x="5645" y="795"/>
                    </a:lnTo>
                    <a:cubicBezTo>
                      <a:pt x="5630" y="896"/>
                      <a:pt x="5558" y="982"/>
                      <a:pt x="5457" y="1011"/>
                    </a:cubicBezTo>
                    <a:cubicBezTo>
                      <a:pt x="4779" y="1156"/>
                      <a:pt x="4143" y="1415"/>
                      <a:pt x="3551" y="1791"/>
                    </a:cubicBezTo>
                    <a:cubicBezTo>
                      <a:pt x="3515" y="1815"/>
                      <a:pt x="3477" y="1826"/>
                      <a:pt x="3439" y="1826"/>
                    </a:cubicBezTo>
                    <a:cubicBezTo>
                      <a:pt x="3386" y="1826"/>
                      <a:pt x="3334" y="1804"/>
                      <a:pt x="3292" y="1762"/>
                    </a:cubicBezTo>
                    <a:lnTo>
                      <a:pt x="2873" y="1358"/>
                    </a:lnTo>
                    <a:cubicBezTo>
                      <a:pt x="2837" y="1314"/>
                      <a:pt x="2783" y="1293"/>
                      <a:pt x="2727" y="1293"/>
                    </a:cubicBezTo>
                    <a:cubicBezTo>
                      <a:pt x="2671" y="1293"/>
                      <a:pt x="2613" y="1314"/>
                      <a:pt x="2570" y="1358"/>
                    </a:cubicBezTo>
                    <a:lnTo>
                      <a:pt x="1343" y="2585"/>
                    </a:lnTo>
                    <a:cubicBezTo>
                      <a:pt x="1256" y="2671"/>
                      <a:pt x="1256" y="2801"/>
                      <a:pt x="1343" y="2888"/>
                    </a:cubicBezTo>
                    <a:lnTo>
                      <a:pt x="1761" y="3307"/>
                    </a:lnTo>
                    <a:cubicBezTo>
                      <a:pt x="1834" y="3379"/>
                      <a:pt x="1848" y="3480"/>
                      <a:pt x="1790" y="3566"/>
                    </a:cubicBezTo>
                    <a:cubicBezTo>
                      <a:pt x="1415" y="4144"/>
                      <a:pt x="1155" y="4793"/>
                      <a:pt x="996" y="5472"/>
                    </a:cubicBezTo>
                    <a:cubicBezTo>
                      <a:pt x="982" y="5573"/>
                      <a:pt x="895" y="5645"/>
                      <a:pt x="794" y="5645"/>
                    </a:cubicBezTo>
                    <a:lnTo>
                      <a:pt x="217" y="5645"/>
                    </a:lnTo>
                    <a:cubicBezTo>
                      <a:pt x="87" y="5645"/>
                      <a:pt x="0" y="5746"/>
                      <a:pt x="0" y="5862"/>
                    </a:cubicBezTo>
                    <a:lnTo>
                      <a:pt x="0" y="7594"/>
                    </a:lnTo>
                    <a:cubicBezTo>
                      <a:pt x="0" y="7724"/>
                      <a:pt x="87" y="7810"/>
                      <a:pt x="217" y="7810"/>
                    </a:cubicBezTo>
                    <a:lnTo>
                      <a:pt x="794" y="7810"/>
                    </a:lnTo>
                    <a:cubicBezTo>
                      <a:pt x="895" y="7810"/>
                      <a:pt x="982" y="7897"/>
                      <a:pt x="996" y="7998"/>
                    </a:cubicBezTo>
                    <a:cubicBezTo>
                      <a:pt x="1155" y="8676"/>
                      <a:pt x="1415" y="9312"/>
                      <a:pt x="1790" y="9889"/>
                    </a:cubicBezTo>
                    <a:cubicBezTo>
                      <a:pt x="1848" y="9976"/>
                      <a:pt x="1834" y="10091"/>
                      <a:pt x="1761" y="10163"/>
                    </a:cubicBezTo>
                    <a:lnTo>
                      <a:pt x="1357" y="10567"/>
                    </a:lnTo>
                    <a:cubicBezTo>
                      <a:pt x="1271" y="10654"/>
                      <a:pt x="1271" y="10798"/>
                      <a:pt x="1357" y="10885"/>
                    </a:cubicBezTo>
                    <a:lnTo>
                      <a:pt x="2584" y="12112"/>
                    </a:lnTo>
                    <a:cubicBezTo>
                      <a:pt x="2628" y="12155"/>
                      <a:pt x="2682" y="12177"/>
                      <a:pt x="2736" y="12177"/>
                    </a:cubicBezTo>
                    <a:cubicBezTo>
                      <a:pt x="2790" y="12177"/>
                      <a:pt x="2844" y="12155"/>
                      <a:pt x="2887" y="12112"/>
                    </a:cubicBezTo>
                    <a:lnTo>
                      <a:pt x="3292" y="11693"/>
                    </a:lnTo>
                    <a:cubicBezTo>
                      <a:pt x="3332" y="11653"/>
                      <a:pt x="3387" y="11635"/>
                      <a:pt x="3442" y="11635"/>
                    </a:cubicBezTo>
                    <a:cubicBezTo>
                      <a:pt x="3485" y="11635"/>
                      <a:pt x="3528" y="11646"/>
                      <a:pt x="3566" y="11665"/>
                    </a:cubicBezTo>
                    <a:cubicBezTo>
                      <a:pt x="4143" y="12040"/>
                      <a:pt x="4793" y="12314"/>
                      <a:pt x="5471" y="12459"/>
                    </a:cubicBezTo>
                    <a:cubicBezTo>
                      <a:pt x="5572" y="12473"/>
                      <a:pt x="5645" y="12560"/>
                      <a:pt x="5645" y="12675"/>
                    </a:cubicBezTo>
                    <a:lnTo>
                      <a:pt x="5645" y="13252"/>
                    </a:lnTo>
                    <a:cubicBezTo>
                      <a:pt x="5645" y="13368"/>
                      <a:pt x="5746" y="13469"/>
                      <a:pt x="5861" y="13469"/>
                    </a:cubicBezTo>
                    <a:lnTo>
                      <a:pt x="7593" y="13469"/>
                    </a:lnTo>
                    <a:cubicBezTo>
                      <a:pt x="7723" y="13469"/>
                      <a:pt x="7810" y="13368"/>
                      <a:pt x="7810" y="13252"/>
                    </a:cubicBezTo>
                    <a:lnTo>
                      <a:pt x="7810" y="12675"/>
                    </a:lnTo>
                    <a:cubicBezTo>
                      <a:pt x="7810" y="12560"/>
                      <a:pt x="7897" y="12473"/>
                      <a:pt x="7998" y="12459"/>
                    </a:cubicBezTo>
                    <a:cubicBezTo>
                      <a:pt x="8676" y="12314"/>
                      <a:pt x="9311" y="12040"/>
                      <a:pt x="9889" y="11665"/>
                    </a:cubicBezTo>
                    <a:cubicBezTo>
                      <a:pt x="9926" y="11646"/>
                      <a:pt x="9970" y="11635"/>
                      <a:pt x="10013" y="11635"/>
                    </a:cubicBezTo>
                    <a:cubicBezTo>
                      <a:pt x="10068" y="11635"/>
                      <a:pt x="10122" y="11653"/>
                      <a:pt x="10163" y="11693"/>
                    </a:cubicBezTo>
                    <a:lnTo>
                      <a:pt x="10567" y="12112"/>
                    </a:lnTo>
                    <a:cubicBezTo>
                      <a:pt x="10610" y="12155"/>
                      <a:pt x="10668" y="12177"/>
                      <a:pt x="10726" y="12177"/>
                    </a:cubicBezTo>
                    <a:cubicBezTo>
                      <a:pt x="10784" y="12177"/>
                      <a:pt x="10841" y="12155"/>
                      <a:pt x="10885" y="12112"/>
                    </a:cubicBezTo>
                    <a:lnTo>
                      <a:pt x="12112" y="10885"/>
                    </a:lnTo>
                    <a:cubicBezTo>
                      <a:pt x="12198" y="10798"/>
                      <a:pt x="12198" y="10654"/>
                      <a:pt x="12112" y="10567"/>
                    </a:cubicBezTo>
                    <a:lnTo>
                      <a:pt x="11693" y="10163"/>
                    </a:lnTo>
                    <a:cubicBezTo>
                      <a:pt x="11621" y="10077"/>
                      <a:pt x="11606" y="9976"/>
                      <a:pt x="11664" y="9889"/>
                    </a:cubicBezTo>
                    <a:cubicBezTo>
                      <a:pt x="12025" y="9312"/>
                      <a:pt x="12299" y="8662"/>
                      <a:pt x="12444" y="7998"/>
                    </a:cubicBezTo>
                    <a:cubicBezTo>
                      <a:pt x="12458" y="7883"/>
                      <a:pt x="12545" y="7810"/>
                      <a:pt x="12660" y="7810"/>
                    </a:cubicBezTo>
                    <a:lnTo>
                      <a:pt x="13238" y="7810"/>
                    </a:lnTo>
                    <a:cubicBezTo>
                      <a:pt x="13353" y="7810"/>
                      <a:pt x="13454" y="7709"/>
                      <a:pt x="13454" y="7594"/>
                    </a:cubicBezTo>
                    <a:lnTo>
                      <a:pt x="13454" y="5862"/>
                    </a:lnTo>
                    <a:cubicBezTo>
                      <a:pt x="13454" y="5746"/>
                      <a:pt x="13353" y="5645"/>
                      <a:pt x="13238" y="5645"/>
                    </a:cubicBezTo>
                    <a:lnTo>
                      <a:pt x="12660" y="5645"/>
                    </a:lnTo>
                    <a:cubicBezTo>
                      <a:pt x="12545" y="5645"/>
                      <a:pt x="12458" y="5573"/>
                      <a:pt x="12444" y="5472"/>
                    </a:cubicBezTo>
                    <a:cubicBezTo>
                      <a:pt x="12299" y="4793"/>
                      <a:pt x="12025" y="4144"/>
                      <a:pt x="11664" y="3566"/>
                    </a:cubicBezTo>
                    <a:cubicBezTo>
                      <a:pt x="11606" y="3480"/>
                      <a:pt x="11621" y="3364"/>
                      <a:pt x="11679" y="3292"/>
                    </a:cubicBezTo>
                    <a:lnTo>
                      <a:pt x="12097" y="2888"/>
                    </a:lnTo>
                    <a:cubicBezTo>
                      <a:pt x="12184" y="2801"/>
                      <a:pt x="12184" y="2657"/>
                      <a:pt x="12097" y="2585"/>
                    </a:cubicBezTo>
                    <a:lnTo>
                      <a:pt x="10870" y="1358"/>
                    </a:lnTo>
                    <a:cubicBezTo>
                      <a:pt x="10827" y="1314"/>
                      <a:pt x="10769" y="1293"/>
                      <a:pt x="10711" y="1293"/>
                    </a:cubicBezTo>
                    <a:cubicBezTo>
                      <a:pt x="10654" y="1293"/>
                      <a:pt x="10596" y="1314"/>
                      <a:pt x="10553" y="1358"/>
                    </a:cubicBezTo>
                    <a:lnTo>
                      <a:pt x="10148" y="1762"/>
                    </a:lnTo>
                    <a:cubicBezTo>
                      <a:pt x="10106" y="1804"/>
                      <a:pt x="10050" y="1826"/>
                      <a:pt x="9993" y="1826"/>
                    </a:cubicBezTo>
                    <a:cubicBezTo>
                      <a:pt x="9952" y="1826"/>
                      <a:pt x="9910" y="1815"/>
                      <a:pt x="9874" y="1791"/>
                    </a:cubicBezTo>
                    <a:cubicBezTo>
                      <a:pt x="9297" y="1415"/>
                      <a:pt x="8662" y="1141"/>
                      <a:pt x="7983" y="997"/>
                    </a:cubicBezTo>
                    <a:cubicBezTo>
                      <a:pt x="7882" y="982"/>
                      <a:pt x="7796" y="896"/>
                      <a:pt x="7796" y="795"/>
                    </a:cubicBezTo>
                    <a:lnTo>
                      <a:pt x="7796" y="217"/>
                    </a:lnTo>
                    <a:cubicBezTo>
                      <a:pt x="7796" y="102"/>
                      <a:pt x="7709" y="1"/>
                      <a:pt x="75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89;p32">
                <a:extLst>
                  <a:ext uri="{FF2B5EF4-FFF2-40B4-BE49-F238E27FC236}">
                    <a16:creationId xmlns:a16="http://schemas.microsoft.com/office/drawing/2014/main" id="{C419CBAA-CF59-E55C-5A3C-5D06E6C07E7D}"/>
                  </a:ext>
                </a:extLst>
              </p:cNvPr>
              <p:cNvSpPr/>
              <p:nvPr/>
            </p:nvSpPr>
            <p:spPr>
              <a:xfrm>
                <a:off x="1854391" y="1563837"/>
                <a:ext cx="292166" cy="250511"/>
              </a:xfrm>
              <a:custGeom>
                <a:avLst/>
                <a:gdLst/>
                <a:ahLst/>
                <a:cxnLst/>
                <a:rect l="l" t="t" r="r" b="b"/>
                <a:pathLst>
                  <a:path w="11145" h="9556" extrusionOk="0">
                    <a:moveTo>
                      <a:pt x="6341" y="861"/>
                    </a:moveTo>
                    <a:cubicBezTo>
                      <a:pt x="8352" y="861"/>
                      <a:pt x="10279" y="2422"/>
                      <a:pt x="10279" y="4779"/>
                    </a:cubicBezTo>
                    <a:cubicBezTo>
                      <a:pt x="10279" y="6930"/>
                      <a:pt x="8532" y="8691"/>
                      <a:pt x="6381" y="8691"/>
                    </a:cubicBezTo>
                    <a:cubicBezTo>
                      <a:pt x="2902" y="8676"/>
                      <a:pt x="1156" y="4476"/>
                      <a:pt x="3610" y="2007"/>
                    </a:cubicBezTo>
                    <a:cubicBezTo>
                      <a:pt x="4406" y="1215"/>
                      <a:pt x="5383" y="861"/>
                      <a:pt x="6341" y="861"/>
                    </a:cubicBezTo>
                    <a:close/>
                    <a:moveTo>
                      <a:pt x="6381" y="1"/>
                    </a:moveTo>
                    <a:cubicBezTo>
                      <a:pt x="2123" y="1"/>
                      <a:pt x="1" y="5154"/>
                      <a:pt x="3003" y="8157"/>
                    </a:cubicBezTo>
                    <a:cubicBezTo>
                      <a:pt x="3914" y="9067"/>
                      <a:pt x="5143" y="9555"/>
                      <a:pt x="6390" y="9555"/>
                    </a:cubicBezTo>
                    <a:cubicBezTo>
                      <a:pt x="7001" y="9555"/>
                      <a:pt x="7616" y="9438"/>
                      <a:pt x="8200" y="9196"/>
                    </a:cubicBezTo>
                    <a:cubicBezTo>
                      <a:pt x="9990" y="8445"/>
                      <a:pt x="11145" y="6713"/>
                      <a:pt x="11145" y="4779"/>
                    </a:cubicBezTo>
                    <a:cubicBezTo>
                      <a:pt x="11145" y="2137"/>
                      <a:pt x="9009" y="1"/>
                      <a:pt x="6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Google Shape;1489;p40">
            <a:extLst>
              <a:ext uri="{FF2B5EF4-FFF2-40B4-BE49-F238E27FC236}">
                <a16:creationId xmlns:a16="http://schemas.microsoft.com/office/drawing/2014/main" id="{5DA0847F-1679-A978-AFCD-F00563B95F02}"/>
              </a:ext>
            </a:extLst>
          </p:cNvPr>
          <p:cNvSpPr/>
          <p:nvPr/>
        </p:nvSpPr>
        <p:spPr>
          <a:xfrm flipV="1">
            <a:off x="5538075" y="4518529"/>
            <a:ext cx="1557843" cy="188991"/>
          </a:xfrm>
          <a:custGeom>
            <a:avLst/>
            <a:gdLst/>
            <a:ahLst/>
            <a:cxnLst/>
            <a:rect l="l" t="t" r="r" b="b"/>
            <a:pathLst>
              <a:path w="30975" h="5662" fill="none" extrusionOk="0">
                <a:moveTo>
                  <a:pt x="30974" y="1"/>
                </a:moveTo>
                <a:lnTo>
                  <a:pt x="3333" y="1"/>
                </a:lnTo>
                <a:cubicBezTo>
                  <a:pt x="1507" y="1"/>
                  <a:pt x="0" y="1485"/>
                  <a:pt x="0" y="3333"/>
                </a:cubicBezTo>
                <a:lnTo>
                  <a:pt x="0" y="5662"/>
                </a:lnTo>
              </a:path>
            </a:pathLst>
          </a:custGeom>
          <a:solidFill>
            <a:schemeClr val="dk2"/>
          </a:solidFill>
          <a:ln w="13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306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4" name="Google Shape;1474;p40"/>
          <p:cNvSpPr/>
          <p:nvPr/>
        </p:nvSpPr>
        <p:spPr>
          <a:xfrm>
            <a:off x="5042786" y="1384248"/>
            <a:ext cx="331272" cy="340256"/>
          </a:xfrm>
          <a:custGeom>
            <a:avLst/>
            <a:gdLst/>
            <a:ahLst/>
            <a:cxnLst/>
            <a:rect l="l" t="t" r="r" b="b"/>
            <a:pathLst>
              <a:path w="9109" h="9108" extrusionOk="0">
                <a:moveTo>
                  <a:pt x="4543" y="9108"/>
                </a:moveTo>
                <a:cubicBezTo>
                  <a:pt x="7054" y="9108"/>
                  <a:pt x="9108" y="7054"/>
                  <a:pt x="9108" y="4566"/>
                </a:cubicBezTo>
                <a:cubicBezTo>
                  <a:pt x="9108" y="2055"/>
                  <a:pt x="7054" y="1"/>
                  <a:pt x="4543" y="1"/>
                </a:cubicBezTo>
                <a:cubicBezTo>
                  <a:pt x="2055" y="1"/>
                  <a:pt x="1" y="2055"/>
                  <a:pt x="1" y="4566"/>
                </a:cubicBezTo>
                <a:cubicBezTo>
                  <a:pt x="1" y="7054"/>
                  <a:pt x="2055" y="9108"/>
                  <a:pt x="4543" y="9108"/>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Overpass ExtraBold"/>
                <a:ea typeface="Overpass ExtraBold"/>
                <a:cs typeface="Overpass ExtraBold"/>
                <a:sym typeface="Overpass ExtraBold"/>
              </a:rPr>
              <a:t>3</a:t>
            </a:r>
            <a:endParaRPr dirty="0"/>
          </a:p>
        </p:txBody>
      </p:sp>
      <p:sp>
        <p:nvSpPr>
          <p:cNvPr id="1475" name="Google Shape;1475;p40"/>
          <p:cNvSpPr/>
          <p:nvPr/>
        </p:nvSpPr>
        <p:spPr>
          <a:xfrm>
            <a:off x="5042786" y="3282267"/>
            <a:ext cx="331272" cy="330399"/>
          </a:xfrm>
          <a:custGeom>
            <a:avLst/>
            <a:gdLst/>
            <a:ahLst/>
            <a:cxnLst/>
            <a:rect l="l" t="t" r="r" b="b"/>
            <a:pathLst>
              <a:path w="9109" h="9085" extrusionOk="0">
                <a:moveTo>
                  <a:pt x="4543" y="9085"/>
                </a:moveTo>
                <a:cubicBezTo>
                  <a:pt x="7054" y="9085"/>
                  <a:pt x="9108" y="7053"/>
                  <a:pt x="9108" y="4543"/>
                </a:cubicBezTo>
                <a:cubicBezTo>
                  <a:pt x="9108" y="2032"/>
                  <a:pt x="7054" y="0"/>
                  <a:pt x="4543" y="0"/>
                </a:cubicBezTo>
                <a:cubicBezTo>
                  <a:pt x="2055" y="0"/>
                  <a:pt x="1" y="2032"/>
                  <a:pt x="1" y="4543"/>
                </a:cubicBezTo>
                <a:cubicBezTo>
                  <a:pt x="1" y="7053"/>
                  <a:pt x="2055" y="9085"/>
                  <a:pt x="4543" y="9085"/>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Overpass ExtraBold"/>
                <a:ea typeface="Overpass ExtraBold"/>
                <a:cs typeface="Overpass ExtraBold"/>
                <a:sym typeface="Overpass ExtraBold"/>
              </a:rPr>
              <a:t>4</a:t>
            </a:r>
            <a:endParaRPr dirty="0"/>
          </a:p>
        </p:txBody>
      </p:sp>
      <p:sp>
        <p:nvSpPr>
          <p:cNvPr id="1500" name="Google Shape;1500;p40"/>
          <p:cNvSpPr txBox="1">
            <a:spLocks noGrp="1"/>
          </p:cNvSpPr>
          <p:nvPr>
            <p:ph type="subTitle" idx="4294967295"/>
          </p:nvPr>
        </p:nvSpPr>
        <p:spPr>
          <a:xfrm>
            <a:off x="5582420" y="1125031"/>
            <a:ext cx="2861818" cy="17352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t>This visualization shows that there is a cluster/segment that contains the users of cuisine_2 (Meat). So this segment contains users with high preference in paying with cash (paid_cash_1) and have many orders orders per user or frequency. This shows that they are loyal as the breakfast-users. </a:t>
            </a:r>
            <a:endParaRPr sz="1100" dirty="0"/>
          </a:p>
        </p:txBody>
      </p:sp>
      <p:sp>
        <p:nvSpPr>
          <p:cNvPr id="33" name="Google Shape;473;p30">
            <a:extLst>
              <a:ext uri="{FF2B5EF4-FFF2-40B4-BE49-F238E27FC236}">
                <a16:creationId xmlns:a16="http://schemas.microsoft.com/office/drawing/2014/main" id="{FCC831A7-22D7-0FF5-1468-C522D6C900A9}"/>
              </a:ext>
            </a:extLst>
          </p:cNvPr>
          <p:cNvSpPr txBox="1">
            <a:spLocks/>
          </p:cNvSpPr>
          <p:nvPr/>
        </p:nvSpPr>
        <p:spPr>
          <a:xfrm>
            <a:off x="699762" y="159878"/>
            <a:ext cx="77444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700" dirty="0"/>
              <a:t>Analyzing results; other possible approaches;</a:t>
            </a:r>
            <a:endParaRPr lang="en-US" dirty="0">
              <a:solidFill>
                <a:schemeClr val="accent1"/>
              </a:solidFill>
              <a:latin typeface="Overpass SemiBold"/>
              <a:ea typeface="Overpass SemiBold"/>
              <a:cs typeface="Overpass SemiBold"/>
              <a:sym typeface="Overpass SemiBold"/>
            </a:endParaRPr>
          </a:p>
        </p:txBody>
      </p:sp>
      <p:sp>
        <p:nvSpPr>
          <p:cNvPr id="34" name="Google Shape;1500;p40">
            <a:extLst>
              <a:ext uri="{FF2B5EF4-FFF2-40B4-BE49-F238E27FC236}">
                <a16:creationId xmlns:a16="http://schemas.microsoft.com/office/drawing/2014/main" id="{E092E69B-04AB-3ABA-20DA-7B0113D020FD}"/>
              </a:ext>
            </a:extLst>
          </p:cNvPr>
          <p:cNvSpPr txBox="1">
            <a:spLocks/>
          </p:cNvSpPr>
          <p:nvPr/>
        </p:nvSpPr>
        <p:spPr>
          <a:xfrm>
            <a:off x="699762" y="698453"/>
            <a:ext cx="7744476" cy="221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spcAft>
                <a:spcPts val="1600"/>
              </a:spcAft>
              <a:buFont typeface="Source Sans Pro"/>
              <a:buNone/>
            </a:pPr>
            <a:r>
              <a:rPr lang="en-US" sz="1200" dirty="0"/>
              <a:t>From the previous graph we can deduct useful insights ad we can create target groups for the Marketing campaigns. Let’s look in detail some useful clusters.</a:t>
            </a:r>
          </a:p>
        </p:txBody>
      </p:sp>
      <p:sp>
        <p:nvSpPr>
          <p:cNvPr id="43" name="Google Shape;1500;p40">
            <a:extLst>
              <a:ext uri="{FF2B5EF4-FFF2-40B4-BE49-F238E27FC236}">
                <a16:creationId xmlns:a16="http://schemas.microsoft.com/office/drawing/2014/main" id="{C0674088-8AE0-4553-423B-C3643E3C95B2}"/>
              </a:ext>
            </a:extLst>
          </p:cNvPr>
          <p:cNvSpPr txBox="1">
            <a:spLocks/>
          </p:cNvSpPr>
          <p:nvPr/>
        </p:nvSpPr>
        <p:spPr>
          <a:xfrm>
            <a:off x="5582420" y="2957114"/>
            <a:ext cx="2861818" cy="70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lvl="0" indent="0" algn="l" rtl="0">
              <a:spcBef>
                <a:spcPts val="0"/>
              </a:spcBef>
              <a:spcAft>
                <a:spcPts val="1600"/>
              </a:spcAft>
              <a:buNone/>
            </a:pPr>
            <a:r>
              <a:rPr lang="en-US" sz="1100" dirty="0"/>
              <a:t>This visualization shows that there is a cluster/segment that contains the users of cuisine_2 (Meat). So this segment contains users with high preference in paying with credit card (paid_cash_0) and have many orders </a:t>
            </a:r>
            <a:r>
              <a:rPr lang="en-US" sz="1100" dirty="0" err="1"/>
              <a:t>orders</a:t>
            </a:r>
            <a:r>
              <a:rPr lang="en-US" sz="1100" dirty="0"/>
              <a:t> per user or frequency. This shows that they are loyal as the breakfast-users. </a:t>
            </a:r>
          </a:p>
        </p:txBody>
      </p:sp>
      <p:sp>
        <p:nvSpPr>
          <p:cNvPr id="8" name="Oval 7">
            <a:extLst>
              <a:ext uri="{FF2B5EF4-FFF2-40B4-BE49-F238E27FC236}">
                <a16:creationId xmlns:a16="http://schemas.microsoft.com/office/drawing/2014/main" id="{4DD0784E-110F-E6A2-6C07-A641566B54F3}"/>
              </a:ext>
            </a:extLst>
          </p:cNvPr>
          <p:cNvSpPr/>
          <p:nvPr/>
        </p:nvSpPr>
        <p:spPr>
          <a:xfrm>
            <a:off x="3495866" y="2005547"/>
            <a:ext cx="1712556" cy="1146642"/>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2">
                    <a:lumMod val="10000"/>
                  </a:schemeClr>
                </a:solidFill>
              </a:rPr>
              <a:t>These 2 segments are actually the same coin, but from 2 different sides, that is users that choose breakfast and pay with cash or not</a:t>
            </a:r>
          </a:p>
        </p:txBody>
      </p:sp>
      <p:pic>
        <p:nvPicPr>
          <p:cNvPr id="4" name="Picture 3">
            <a:extLst>
              <a:ext uri="{FF2B5EF4-FFF2-40B4-BE49-F238E27FC236}">
                <a16:creationId xmlns:a16="http://schemas.microsoft.com/office/drawing/2014/main" id="{5E179FBE-694F-7320-D12B-62FDB601CA76}"/>
              </a:ext>
            </a:extLst>
          </p:cNvPr>
          <p:cNvPicPr>
            <a:picLocks noChangeAspect="1"/>
          </p:cNvPicPr>
          <p:nvPr/>
        </p:nvPicPr>
        <p:blipFill>
          <a:blip r:embed="rId3"/>
          <a:stretch>
            <a:fillRect/>
          </a:stretch>
        </p:blipFill>
        <p:spPr>
          <a:xfrm>
            <a:off x="590659" y="1207757"/>
            <a:ext cx="2412810" cy="1895475"/>
          </a:xfrm>
          <a:prstGeom prst="rect">
            <a:avLst/>
          </a:prstGeom>
          <a:ln>
            <a:solidFill>
              <a:schemeClr val="tx2">
                <a:lumMod val="75000"/>
              </a:schemeClr>
            </a:solidFill>
          </a:ln>
        </p:spPr>
      </p:pic>
      <p:sp>
        <p:nvSpPr>
          <p:cNvPr id="37" name="Google Shape;1489;p40">
            <a:extLst>
              <a:ext uri="{FF2B5EF4-FFF2-40B4-BE49-F238E27FC236}">
                <a16:creationId xmlns:a16="http://schemas.microsoft.com/office/drawing/2014/main" id="{06C43322-1335-EA6F-C23B-08753A567431}"/>
              </a:ext>
            </a:extLst>
          </p:cNvPr>
          <p:cNvSpPr/>
          <p:nvPr/>
        </p:nvSpPr>
        <p:spPr>
          <a:xfrm>
            <a:off x="2914759" y="1543884"/>
            <a:ext cx="1985225" cy="221133"/>
          </a:xfrm>
          <a:custGeom>
            <a:avLst/>
            <a:gdLst/>
            <a:ahLst/>
            <a:cxnLst/>
            <a:rect l="l" t="t" r="r" b="b"/>
            <a:pathLst>
              <a:path w="30975" h="5662" fill="none" extrusionOk="0">
                <a:moveTo>
                  <a:pt x="30974" y="1"/>
                </a:moveTo>
                <a:lnTo>
                  <a:pt x="3333" y="1"/>
                </a:lnTo>
                <a:cubicBezTo>
                  <a:pt x="1507" y="1"/>
                  <a:pt x="0" y="1485"/>
                  <a:pt x="0" y="3333"/>
                </a:cubicBezTo>
                <a:lnTo>
                  <a:pt x="0" y="5662"/>
                </a:lnTo>
              </a:path>
            </a:pathLst>
          </a:custGeom>
          <a:solidFill>
            <a:schemeClr val="dk2"/>
          </a:solidFill>
          <a:ln w="13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8716FF01-87FC-7F5C-9139-7DDA98CEE251}"/>
              </a:ext>
            </a:extLst>
          </p:cNvPr>
          <p:cNvPicPr>
            <a:picLocks noChangeAspect="1"/>
          </p:cNvPicPr>
          <p:nvPr/>
        </p:nvPicPr>
        <p:blipFill>
          <a:blip r:embed="rId4"/>
          <a:stretch>
            <a:fillRect/>
          </a:stretch>
        </p:blipFill>
        <p:spPr>
          <a:xfrm>
            <a:off x="590659" y="3153569"/>
            <a:ext cx="2412810" cy="1830054"/>
          </a:xfrm>
          <a:prstGeom prst="rect">
            <a:avLst/>
          </a:prstGeom>
          <a:ln>
            <a:solidFill>
              <a:schemeClr val="tx2">
                <a:lumMod val="75000"/>
              </a:schemeClr>
            </a:solidFill>
          </a:ln>
        </p:spPr>
      </p:pic>
      <p:sp>
        <p:nvSpPr>
          <p:cNvPr id="42" name="Google Shape;1489;p40">
            <a:extLst>
              <a:ext uri="{FF2B5EF4-FFF2-40B4-BE49-F238E27FC236}">
                <a16:creationId xmlns:a16="http://schemas.microsoft.com/office/drawing/2014/main" id="{B755F345-B759-0B81-2AA8-EC2B024BA472}"/>
              </a:ext>
            </a:extLst>
          </p:cNvPr>
          <p:cNvSpPr/>
          <p:nvPr/>
        </p:nvSpPr>
        <p:spPr>
          <a:xfrm>
            <a:off x="2858044" y="3433232"/>
            <a:ext cx="2041940" cy="276755"/>
          </a:xfrm>
          <a:custGeom>
            <a:avLst/>
            <a:gdLst/>
            <a:ahLst/>
            <a:cxnLst/>
            <a:rect l="l" t="t" r="r" b="b"/>
            <a:pathLst>
              <a:path w="30975" h="5662" fill="none" extrusionOk="0">
                <a:moveTo>
                  <a:pt x="30974" y="1"/>
                </a:moveTo>
                <a:lnTo>
                  <a:pt x="3333" y="1"/>
                </a:lnTo>
                <a:cubicBezTo>
                  <a:pt x="1507" y="1"/>
                  <a:pt x="0" y="1485"/>
                  <a:pt x="0" y="3333"/>
                </a:cubicBezTo>
                <a:lnTo>
                  <a:pt x="0" y="5662"/>
                </a:lnTo>
              </a:path>
            </a:pathLst>
          </a:custGeom>
          <a:solidFill>
            <a:schemeClr val="dk2"/>
          </a:solidFill>
          <a:ln w="13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831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7" name="Google Shape;1507;p41"/>
          <p:cNvSpPr txBox="1">
            <a:spLocks noGrp="1"/>
          </p:cNvSpPr>
          <p:nvPr>
            <p:ph type="subTitle" idx="1"/>
          </p:nvPr>
        </p:nvSpPr>
        <p:spPr>
          <a:xfrm>
            <a:off x="802112" y="1919046"/>
            <a:ext cx="2937900" cy="12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So we could conclude that a “safe” choice for a target group from Marketing’s perspective could be the group contained in Cuisine parent: Meat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In the other groups we see low score in the characteristics that the breakfast users have. Although this is another </a:t>
            </a:r>
            <a:r>
              <a:rPr lang="en-US" sz="1100" b="1" dirty="0"/>
              <a:t>approach</a:t>
            </a:r>
            <a:r>
              <a:rPr lang="en-US" sz="1100" dirty="0"/>
              <a:t> to our problem. That is if the Marketing team wants to apply and implement a campaign and “bring” other kind of users to the “breakfast” side.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However, since the campaign is focused on creating more loyal clients, we can target users that mentioned above, with similar characteristics as the ones that the breakfast users have. </a:t>
            </a:r>
          </a:p>
        </p:txBody>
      </p:sp>
      <p:grpSp>
        <p:nvGrpSpPr>
          <p:cNvPr id="1508" name="Google Shape;1508;p41"/>
          <p:cNvGrpSpPr/>
          <p:nvPr/>
        </p:nvGrpSpPr>
        <p:grpSpPr>
          <a:xfrm>
            <a:off x="4374490" y="1038855"/>
            <a:ext cx="4048220" cy="3445363"/>
            <a:chOff x="4917367" y="1691724"/>
            <a:chExt cx="3211398" cy="2675431"/>
          </a:xfrm>
        </p:grpSpPr>
        <p:sp>
          <p:nvSpPr>
            <p:cNvPr id="1509" name="Google Shape;1509;p41"/>
            <p:cNvSpPr/>
            <p:nvPr/>
          </p:nvSpPr>
          <p:spPr>
            <a:xfrm>
              <a:off x="6136947" y="1745673"/>
              <a:ext cx="188242" cy="1193994"/>
            </a:xfrm>
            <a:custGeom>
              <a:avLst/>
              <a:gdLst/>
              <a:ahLst/>
              <a:cxnLst/>
              <a:rect l="l" t="t" r="r" b="b"/>
              <a:pathLst>
                <a:path w="10911" h="69207" extrusionOk="0">
                  <a:moveTo>
                    <a:pt x="10888" y="0"/>
                  </a:moveTo>
                  <a:lnTo>
                    <a:pt x="0" y="6231"/>
                  </a:lnTo>
                  <a:lnTo>
                    <a:pt x="0" y="69206"/>
                  </a:lnTo>
                  <a:lnTo>
                    <a:pt x="10911" y="62861"/>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6136947" y="2056770"/>
              <a:ext cx="188242" cy="882500"/>
            </a:xfrm>
            <a:custGeom>
              <a:avLst/>
              <a:gdLst/>
              <a:ahLst/>
              <a:cxnLst/>
              <a:rect l="l" t="t" r="r" b="b"/>
              <a:pathLst>
                <a:path w="10911" h="51152" extrusionOk="0">
                  <a:moveTo>
                    <a:pt x="10911" y="0"/>
                  </a:moveTo>
                  <a:lnTo>
                    <a:pt x="0" y="11573"/>
                  </a:lnTo>
                  <a:lnTo>
                    <a:pt x="0" y="51152"/>
                  </a:lnTo>
                  <a:lnTo>
                    <a:pt x="10911" y="44829"/>
                  </a:lnTo>
                  <a:lnTo>
                    <a:pt x="109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6044404" y="1802382"/>
              <a:ext cx="92560" cy="1137285"/>
            </a:xfrm>
            <a:custGeom>
              <a:avLst/>
              <a:gdLst/>
              <a:ahLst/>
              <a:cxnLst/>
              <a:rect l="l" t="t" r="r" b="b"/>
              <a:pathLst>
                <a:path w="5365" h="65920" extrusionOk="0">
                  <a:moveTo>
                    <a:pt x="0" y="0"/>
                  </a:moveTo>
                  <a:lnTo>
                    <a:pt x="23" y="62815"/>
                  </a:lnTo>
                  <a:lnTo>
                    <a:pt x="5364" y="65919"/>
                  </a:lnTo>
                  <a:lnTo>
                    <a:pt x="5364" y="294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6044404" y="1691724"/>
              <a:ext cx="280405" cy="161466"/>
            </a:xfrm>
            <a:custGeom>
              <a:avLst/>
              <a:gdLst/>
              <a:ahLst/>
              <a:cxnLst/>
              <a:rect l="l" t="t" r="r" b="b"/>
              <a:pathLst>
                <a:path w="16253" h="9359" extrusionOk="0">
                  <a:moveTo>
                    <a:pt x="10820" y="0"/>
                  </a:moveTo>
                  <a:lnTo>
                    <a:pt x="0" y="6414"/>
                  </a:lnTo>
                  <a:lnTo>
                    <a:pt x="5364" y="9358"/>
                  </a:lnTo>
                  <a:lnTo>
                    <a:pt x="16252" y="3127"/>
                  </a:lnTo>
                  <a:lnTo>
                    <a:pt x="10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5762447" y="2288316"/>
              <a:ext cx="187069" cy="868336"/>
            </a:xfrm>
            <a:custGeom>
              <a:avLst/>
              <a:gdLst/>
              <a:ahLst/>
              <a:cxnLst/>
              <a:rect l="l" t="t" r="r" b="b"/>
              <a:pathLst>
                <a:path w="10843" h="50331" extrusionOk="0">
                  <a:moveTo>
                    <a:pt x="10820" y="0"/>
                  </a:moveTo>
                  <a:lnTo>
                    <a:pt x="0" y="6232"/>
                  </a:lnTo>
                  <a:lnTo>
                    <a:pt x="0" y="50330"/>
                  </a:lnTo>
                  <a:lnTo>
                    <a:pt x="10843" y="43985"/>
                  </a:lnTo>
                  <a:lnTo>
                    <a:pt x="108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5762447" y="2455285"/>
              <a:ext cx="187069" cy="700572"/>
            </a:xfrm>
            <a:custGeom>
              <a:avLst/>
              <a:gdLst/>
              <a:ahLst/>
              <a:cxnLst/>
              <a:rect l="l" t="t" r="r" b="b"/>
              <a:pathLst>
                <a:path w="10843" h="40607" extrusionOk="0">
                  <a:moveTo>
                    <a:pt x="10820" y="0"/>
                  </a:moveTo>
                  <a:lnTo>
                    <a:pt x="0" y="11481"/>
                  </a:lnTo>
                  <a:lnTo>
                    <a:pt x="0" y="40606"/>
                  </a:lnTo>
                  <a:lnTo>
                    <a:pt x="7008" y="36544"/>
                  </a:lnTo>
                  <a:lnTo>
                    <a:pt x="10843" y="34307"/>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5667541" y="2342661"/>
              <a:ext cx="94923" cy="813990"/>
            </a:xfrm>
            <a:custGeom>
              <a:avLst/>
              <a:gdLst/>
              <a:ahLst/>
              <a:cxnLst/>
              <a:rect l="l" t="t" r="r" b="b"/>
              <a:pathLst>
                <a:path w="5502" h="47181" extrusionOk="0">
                  <a:moveTo>
                    <a:pt x="1" y="0"/>
                  </a:moveTo>
                  <a:lnTo>
                    <a:pt x="1" y="43985"/>
                  </a:lnTo>
                  <a:lnTo>
                    <a:pt x="5501" y="47180"/>
                  </a:lnTo>
                  <a:lnTo>
                    <a:pt x="5501" y="308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667541" y="2234367"/>
              <a:ext cx="281578" cy="161466"/>
            </a:xfrm>
            <a:custGeom>
              <a:avLst/>
              <a:gdLst/>
              <a:ahLst/>
              <a:cxnLst/>
              <a:rect l="l" t="t" r="r" b="b"/>
              <a:pathLst>
                <a:path w="16321" h="9359" extrusionOk="0">
                  <a:moveTo>
                    <a:pt x="10683" y="0"/>
                  </a:moveTo>
                  <a:lnTo>
                    <a:pt x="1" y="6277"/>
                  </a:lnTo>
                  <a:lnTo>
                    <a:pt x="5501" y="9359"/>
                  </a:lnTo>
                  <a:lnTo>
                    <a:pt x="16321" y="3127"/>
                  </a:lnTo>
                  <a:lnTo>
                    <a:pt x="10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387947" y="2722664"/>
              <a:ext cx="187466" cy="650557"/>
            </a:xfrm>
            <a:custGeom>
              <a:avLst/>
              <a:gdLst/>
              <a:ahLst/>
              <a:cxnLst/>
              <a:rect l="l" t="t" r="r" b="b"/>
              <a:pathLst>
                <a:path w="10866" h="37708" extrusionOk="0">
                  <a:moveTo>
                    <a:pt x="10797" y="1"/>
                  </a:moveTo>
                  <a:lnTo>
                    <a:pt x="1" y="6186"/>
                  </a:lnTo>
                  <a:lnTo>
                    <a:pt x="1" y="37708"/>
                  </a:lnTo>
                  <a:lnTo>
                    <a:pt x="10865" y="31363"/>
                  </a:lnTo>
                  <a:lnTo>
                    <a:pt x="10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387947" y="2852231"/>
              <a:ext cx="187466" cy="520215"/>
            </a:xfrm>
            <a:custGeom>
              <a:avLst/>
              <a:gdLst/>
              <a:ahLst/>
              <a:cxnLst/>
              <a:rect l="l" t="t" r="r" b="b"/>
              <a:pathLst>
                <a:path w="10866" h="30153" extrusionOk="0">
                  <a:moveTo>
                    <a:pt x="10820" y="0"/>
                  </a:moveTo>
                  <a:lnTo>
                    <a:pt x="1" y="11481"/>
                  </a:lnTo>
                  <a:lnTo>
                    <a:pt x="1" y="30152"/>
                  </a:lnTo>
                  <a:lnTo>
                    <a:pt x="8720" y="25108"/>
                  </a:lnTo>
                  <a:lnTo>
                    <a:pt x="10865" y="23853"/>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291867" y="2776216"/>
              <a:ext cx="96096" cy="597006"/>
            </a:xfrm>
            <a:custGeom>
              <a:avLst/>
              <a:gdLst/>
              <a:ahLst/>
              <a:cxnLst/>
              <a:rect l="l" t="t" r="r" b="b"/>
              <a:pathLst>
                <a:path w="5570" h="34604" extrusionOk="0">
                  <a:moveTo>
                    <a:pt x="0" y="1"/>
                  </a:moveTo>
                  <a:lnTo>
                    <a:pt x="0" y="31477"/>
                  </a:lnTo>
                  <a:lnTo>
                    <a:pt x="5570" y="34604"/>
                  </a:lnTo>
                  <a:lnTo>
                    <a:pt x="5570" y="308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291867" y="2667922"/>
              <a:ext cx="282354" cy="161483"/>
            </a:xfrm>
            <a:custGeom>
              <a:avLst/>
              <a:gdLst/>
              <a:ahLst/>
              <a:cxnLst/>
              <a:rect l="l" t="t" r="r" b="b"/>
              <a:pathLst>
                <a:path w="16366" h="9360" extrusionOk="0">
                  <a:moveTo>
                    <a:pt x="11002" y="1"/>
                  </a:moveTo>
                  <a:lnTo>
                    <a:pt x="0" y="6278"/>
                  </a:lnTo>
                  <a:lnTo>
                    <a:pt x="5570" y="9359"/>
                  </a:lnTo>
                  <a:lnTo>
                    <a:pt x="16366" y="3174"/>
                  </a:lnTo>
                  <a:lnTo>
                    <a:pt x="11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011083" y="3156634"/>
              <a:ext cx="187862" cy="433573"/>
            </a:xfrm>
            <a:custGeom>
              <a:avLst/>
              <a:gdLst/>
              <a:ahLst/>
              <a:cxnLst/>
              <a:rect l="l" t="t" r="r" b="b"/>
              <a:pathLst>
                <a:path w="10889" h="25131" extrusionOk="0">
                  <a:moveTo>
                    <a:pt x="10888" y="0"/>
                  </a:moveTo>
                  <a:lnTo>
                    <a:pt x="1" y="6277"/>
                  </a:lnTo>
                  <a:lnTo>
                    <a:pt x="24" y="25131"/>
                  </a:lnTo>
                  <a:lnTo>
                    <a:pt x="10888" y="18785"/>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011480" y="3250746"/>
              <a:ext cx="187466" cy="339460"/>
            </a:xfrm>
            <a:custGeom>
              <a:avLst/>
              <a:gdLst/>
              <a:ahLst/>
              <a:cxnLst/>
              <a:rect l="l" t="t" r="r" b="b"/>
              <a:pathLst>
                <a:path w="10866" h="19676" extrusionOk="0">
                  <a:moveTo>
                    <a:pt x="10865" y="0"/>
                  </a:moveTo>
                  <a:lnTo>
                    <a:pt x="1" y="11504"/>
                  </a:lnTo>
                  <a:lnTo>
                    <a:pt x="1" y="19676"/>
                  </a:lnTo>
                  <a:lnTo>
                    <a:pt x="10865" y="13330"/>
                  </a:lnTo>
                  <a:lnTo>
                    <a:pt x="10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4917367" y="3210962"/>
              <a:ext cx="94130" cy="379244"/>
            </a:xfrm>
            <a:custGeom>
              <a:avLst/>
              <a:gdLst/>
              <a:ahLst/>
              <a:cxnLst/>
              <a:rect l="l" t="t" r="r" b="b"/>
              <a:pathLst>
                <a:path w="5456" h="21982" extrusionOk="0">
                  <a:moveTo>
                    <a:pt x="0" y="1"/>
                  </a:moveTo>
                  <a:lnTo>
                    <a:pt x="0" y="18946"/>
                  </a:lnTo>
                  <a:lnTo>
                    <a:pt x="5456" y="21982"/>
                  </a:lnTo>
                  <a:lnTo>
                    <a:pt x="5433" y="31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4917367" y="3101892"/>
              <a:ext cx="281578" cy="163053"/>
            </a:xfrm>
            <a:custGeom>
              <a:avLst/>
              <a:gdLst/>
              <a:ahLst/>
              <a:cxnLst/>
              <a:rect l="l" t="t" r="r" b="b"/>
              <a:pathLst>
                <a:path w="16321" h="9451" extrusionOk="0">
                  <a:moveTo>
                    <a:pt x="10865" y="0"/>
                  </a:moveTo>
                  <a:lnTo>
                    <a:pt x="0" y="6323"/>
                  </a:lnTo>
                  <a:lnTo>
                    <a:pt x="5433" y="9450"/>
                  </a:lnTo>
                  <a:lnTo>
                    <a:pt x="16320" y="3173"/>
                  </a:lnTo>
                  <a:lnTo>
                    <a:pt x="108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7237984" y="2483234"/>
              <a:ext cx="28777" cy="569850"/>
            </a:xfrm>
            <a:custGeom>
              <a:avLst/>
              <a:gdLst/>
              <a:ahLst/>
              <a:cxnLst/>
              <a:rect l="l" t="t" r="r" b="b"/>
              <a:pathLst>
                <a:path w="1668" h="33030" extrusionOk="0">
                  <a:moveTo>
                    <a:pt x="1" y="1"/>
                  </a:moveTo>
                  <a:lnTo>
                    <a:pt x="1" y="32002"/>
                  </a:lnTo>
                  <a:lnTo>
                    <a:pt x="1644" y="33029"/>
                  </a:lnTo>
                  <a:lnTo>
                    <a:pt x="1667" y="960"/>
                  </a:lnTo>
                  <a:lnTo>
                    <a:pt x="1" y="1"/>
                  </a:ln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7266347" y="2508440"/>
              <a:ext cx="10248" cy="543057"/>
            </a:xfrm>
            <a:custGeom>
              <a:avLst/>
              <a:gdLst/>
              <a:ahLst/>
              <a:cxnLst/>
              <a:rect l="l" t="t" r="r" b="b"/>
              <a:pathLst>
                <a:path w="594" h="31477" extrusionOk="0">
                  <a:moveTo>
                    <a:pt x="0" y="1"/>
                  </a:moveTo>
                  <a:lnTo>
                    <a:pt x="0" y="31477"/>
                  </a:lnTo>
                  <a:lnTo>
                    <a:pt x="594" y="31157"/>
                  </a:lnTo>
                  <a:lnTo>
                    <a:pt x="594" y="320"/>
                  </a:lnTo>
                  <a:lnTo>
                    <a:pt x="0" y="1"/>
                  </a:ln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7982257" y="2912080"/>
              <a:ext cx="28380" cy="569833"/>
            </a:xfrm>
            <a:custGeom>
              <a:avLst/>
              <a:gdLst/>
              <a:ahLst/>
              <a:cxnLst/>
              <a:rect l="l" t="t" r="r" b="b"/>
              <a:pathLst>
                <a:path w="1645" h="33029" extrusionOk="0">
                  <a:moveTo>
                    <a:pt x="1" y="1"/>
                  </a:moveTo>
                  <a:lnTo>
                    <a:pt x="1" y="32002"/>
                  </a:lnTo>
                  <a:lnTo>
                    <a:pt x="1621" y="33029"/>
                  </a:lnTo>
                  <a:lnTo>
                    <a:pt x="1644" y="9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8010223" y="2938459"/>
              <a:ext cx="10248" cy="543454"/>
            </a:xfrm>
            <a:custGeom>
              <a:avLst/>
              <a:gdLst/>
              <a:ahLst/>
              <a:cxnLst/>
              <a:rect l="l" t="t" r="r" b="b"/>
              <a:pathLst>
                <a:path w="594" h="31500" extrusionOk="0">
                  <a:moveTo>
                    <a:pt x="0" y="1"/>
                  </a:moveTo>
                  <a:lnTo>
                    <a:pt x="0" y="31500"/>
                  </a:lnTo>
                  <a:lnTo>
                    <a:pt x="594" y="31180"/>
                  </a:lnTo>
                  <a:lnTo>
                    <a:pt x="594" y="343"/>
                  </a:lnTo>
                  <a:lnTo>
                    <a:pt x="0" y="1"/>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54416" y="3145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24446" y="331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7138368" y="1771241"/>
              <a:ext cx="959291" cy="570644"/>
            </a:xfrm>
            <a:custGeom>
              <a:avLst/>
              <a:gdLst/>
              <a:ahLst/>
              <a:cxnLst/>
              <a:rect l="l" t="t" r="r" b="b"/>
              <a:pathLst>
                <a:path w="55603" h="33076" extrusionOk="0">
                  <a:moveTo>
                    <a:pt x="148" y="0"/>
                  </a:moveTo>
                  <a:cubicBezTo>
                    <a:pt x="63" y="0"/>
                    <a:pt x="0" y="242"/>
                    <a:pt x="0" y="504"/>
                  </a:cubicBezTo>
                  <a:cubicBezTo>
                    <a:pt x="0" y="778"/>
                    <a:pt x="69" y="983"/>
                    <a:pt x="160" y="1006"/>
                  </a:cubicBezTo>
                  <a:lnTo>
                    <a:pt x="55580" y="33076"/>
                  </a:lnTo>
                  <a:lnTo>
                    <a:pt x="55603" y="31866"/>
                  </a:lnTo>
                  <a:lnTo>
                    <a:pt x="160" y="2"/>
                  </a:lnTo>
                  <a:cubicBezTo>
                    <a:pt x="156" y="1"/>
                    <a:pt x="152"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8094881" y="2320992"/>
              <a:ext cx="5538" cy="20893"/>
            </a:xfrm>
            <a:custGeom>
              <a:avLst/>
              <a:gdLst/>
              <a:ahLst/>
              <a:cxnLst/>
              <a:rect l="l" t="t" r="r" b="b"/>
              <a:pathLst>
                <a:path w="321" h="1211" extrusionOk="0">
                  <a:moveTo>
                    <a:pt x="161" y="1"/>
                  </a:moveTo>
                  <a:cubicBezTo>
                    <a:pt x="69" y="1"/>
                    <a:pt x="1" y="275"/>
                    <a:pt x="1" y="617"/>
                  </a:cubicBezTo>
                  <a:cubicBezTo>
                    <a:pt x="1" y="937"/>
                    <a:pt x="69" y="1211"/>
                    <a:pt x="161" y="1211"/>
                  </a:cubicBezTo>
                  <a:cubicBezTo>
                    <a:pt x="252" y="1211"/>
                    <a:pt x="320" y="937"/>
                    <a:pt x="320" y="617"/>
                  </a:cubicBezTo>
                  <a:cubicBezTo>
                    <a:pt x="320" y="275"/>
                    <a:pt x="252" y="1"/>
                    <a:pt x="161" y="1"/>
                  </a:cubicBez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7110799" y="2055096"/>
              <a:ext cx="1014827" cy="618761"/>
            </a:xfrm>
            <a:custGeom>
              <a:avLst/>
              <a:gdLst/>
              <a:ahLst/>
              <a:cxnLst/>
              <a:rect l="l" t="t" r="r" b="b"/>
              <a:pathLst>
                <a:path w="58822" h="35865" extrusionOk="0">
                  <a:moveTo>
                    <a:pt x="18329" y="0"/>
                  </a:moveTo>
                  <a:cubicBezTo>
                    <a:pt x="18217" y="0"/>
                    <a:pt x="18112" y="48"/>
                    <a:pt x="18055" y="143"/>
                  </a:cubicBezTo>
                  <a:lnTo>
                    <a:pt x="8491" y="12993"/>
                  </a:lnTo>
                  <a:lnTo>
                    <a:pt x="571" y="8269"/>
                  </a:lnTo>
                  <a:cubicBezTo>
                    <a:pt x="518" y="8238"/>
                    <a:pt x="459" y="8223"/>
                    <a:pt x="402" y="8223"/>
                  </a:cubicBezTo>
                  <a:cubicBezTo>
                    <a:pt x="287" y="8223"/>
                    <a:pt x="175" y="8284"/>
                    <a:pt x="114" y="8406"/>
                  </a:cubicBezTo>
                  <a:cubicBezTo>
                    <a:pt x="0" y="8565"/>
                    <a:pt x="69" y="8771"/>
                    <a:pt x="229" y="8862"/>
                  </a:cubicBezTo>
                  <a:lnTo>
                    <a:pt x="8423" y="13747"/>
                  </a:lnTo>
                  <a:cubicBezTo>
                    <a:pt x="8471" y="13779"/>
                    <a:pt x="8529" y="13794"/>
                    <a:pt x="8586" y="13794"/>
                  </a:cubicBezTo>
                  <a:cubicBezTo>
                    <a:pt x="8691" y="13794"/>
                    <a:pt x="8798" y="13744"/>
                    <a:pt x="8857" y="13655"/>
                  </a:cubicBezTo>
                  <a:lnTo>
                    <a:pt x="18124" y="1193"/>
                  </a:lnTo>
                  <a:lnTo>
                    <a:pt x="21570" y="21370"/>
                  </a:lnTo>
                  <a:cubicBezTo>
                    <a:pt x="21593" y="21484"/>
                    <a:pt x="21684" y="21599"/>
                    <a:pt x="21821" y="21644"/>
                  </a:cubicBezTo>
                  <a:cubicBezTo>
                    <a:pt x="21848" y="21650"/>
                    <a:pt x="21876" y="21652"/>
                    <a:pt x="21905" y="21652"/>
                  </a:cubicBezTo>
                  <a:cubicBezTo>
                    <a:pt x="21998" y="21652"/>
                    <a:pt x="22094" y="21623"/>
                    <a:pt x="22164" y="21553"/>
                  </a:cubicBezTo>
                  <a:lnTo>
                    <a:pt x="27573" y="15938"/>
                  </a:lnTo>
                  <a:lnTo>
                    <a:pt x="29993" y="32395"/>
                  </a:lnTo>
                  <a:cubicBezTo>
                    <a:pt x="30016" y="32532"/>
                    <a:pt x="30107" y="32646"/>
                    <a:pt x="30221" y="32669"/>
                  </a:cubicBezTo>
                  <a:cubicBezTo>
                    <a:pt x="30258" y="32681"/>
                    <a:pt x="30294" y="32687"/>
                    <a:pt x="30330" y="32687"/>
                  </a:cubicBezTo>
                  <a:cubicBezTo>
                    <a:pt x="30428" y="32687"/>
                    <a:pt x="30519" y="32644"/>
                    <a:pt x="30586" y="32577"/>
                  </a:cubicBezTo>
                  <a:lnTo>
                    <a:pt x="34101" y="28652"/>
                  </a:lnTo>
                  <a:lnTo>
                    <a:pt x="41132" y="32646"/>
                  </a:lnTo>
                  <a:cubicBezTo>
                    <a:pt x="41186" y="32673"/>
                    <a:pt x="41243" y="32686"/>
                    <a:pt x="41299" y="32686"/>
                  </a:cubicBezTo>
                  <a:cubicBezTo>
                    <a:pt x="41384" y="32686"/>
                    <a:pt x="41464" y="32656"/>
                    <a:pt x="41520" y="32600"/>
                  </a:cubicBezTo>
                  <a:lnTo>
                    <a:pt x="45057" y="29359"/>
                  </a:lnTo>
                  <a:lnTo>
                    <a:pt x="46541" y="35613"/>
                  </a:lnTo>
                  <a:cubicBezTo>
                    <a:pt x="46564" y="35705"/>
                    <a:pt x="46655" y="35796"/>
                    <a:pt x="46747" y="35842"/>
                  </a:cubicBezTo>
                  <a:cubicBezTo>
                    <a:pt x="46792" y="35864"/>
                    <a:pt x="46838" y="35864"/>
                    <a:pt x="46884" y="35864"/>
                  </a:cubicBezTo>
                  <a:cubicBezTo>
                    <a:pt x="46929" y="35864"/>
                    <a:pt x="46998" y="35864"/>
                    <a:pt x="47043" y="35819"/>
                  </a:cubicBezTo>
                  <a:lnTo>
                    <a:pt x="58593" y="29085"/>
                  </a:lnTo>
                  <a:cubicBezTo>
                    <a:pt x="58776" y="28994"/>
                    <a:pt x="58821" y="28789"/>
                    <a:pt x="58730" y="28606"/>
                  </a:cubicBezTo>
                  <a:cubicBezTo>
                    <a:pt x="58670" y="28501"/>
                    <a:pt x="58551" y="28445"/>
                    <a:pt x="58431" y="28445"/>
                  </a:cubicBezTo>
                  <a:cubicBezTo>
                    <a:pt x="58368" y="28445"/>
                    <a:pt x="58305" y="28460"/>
                    <a:pt x="58251" y="28492"/>
                  </a:cubicBezTo>
                  <a:lnTo>
                    <a:pt x="47112" y="34997"/>
                  </a:lnTo>
                  <a:lnTo>
                    <a:pt x="45582" y="28629"/>
                  </a:lnTo>
                  <a:cubicBezTo>
                    <a:pt x="45560" y="28515"/>
                    <a:pt x="45468" y="28423"/>
                    <a:pt x="45354" y="28378"/>
                  </a:cubicBezTo>
                  <a:cubicBezTo>
                    <a:pt x="45322" y="28365"/>
                    <a:pt x="45289" y="28359"/>
                    <a:pt x="45255" y="28359"/>
                  </a:cubicBezTo>
                  <a:cubicBezTo>
                    <a:pt x="45167" y="28359"/>
                    <a:pt x="45078" y="28397"/>
                    <a:pt x="45012" y="28446"/>
                  </a:cubicBezTo>
                  <a:lnTo>
                    <a:pt x="41246" y="31916"/>
                  </a:lnTo>
                  <a:lnTo>
                    <a:pt x="34215" y="27898"/>
                  </a:lnTo>
                  <a:cubicBezTo>
                    <a:pt x="34156" y="27873"/>
                    <a:pt x="34096" y="27860"/>
                    <a:pt x="34038" y="27860"/>
                  </a:cubicBezTo>
                  <a:cubicBezTo>
                    <a:pt x="33942" y="27860"/>
                    <a:pt x="33853" y="27895"/>
                    <a:pt x="33782" y="27967"/>
                  </a:cubicBezTo>
                  <a:lnTo>
                    <a:pt x="30563" y="31573"/>
                  </a:lnTo>
                  <a:lnTo>
                    <a:pt x="28144" y="15162"/>
                  </a:lnTo>
                  <a:cubicBezTo>
                    <a:pt x="28121" y="15025"/>
                    <a:pt x="28030" y="14911"/>
                    <a:pt x="27916" y="14888"/>
                  </a:cubicBezTo>
                  <a:cubicBezTo>
                    <a:pt x="27870" y="14873"/>
                    <a:pt x="27824" y="14865"/>
                    <a:pt x="27781" y="14865"/>
                  </a:cubicBezTo>
                  <a:cubicBezTo>
                    <a:pt x="27695" y="14865"/>
                    <a:pt x="27619" y="14896"/>
                    <a:pt x="27573" y="14956"/>
                  </a:cubicBezTo>
                  <a:lnTo>
                    <a:pt x="22141" y="20594"/>
                  </a:lnTo>
                  <a:lnTo>
                    <a:pt x="18671" y="280"/>
                  </a:lnTo>
                  <a:cubicBezTo>
                    <a:pt x="18649" y="143"/>
                    <a:pt x="18534" y="29"/>
                    <a:pt x="18398" y="6"/>
                  </a:cubicBezTo>
                  <a:cubicBezTo>
                    <a:pt x="18375" y="2"/>
                    <a:pt x="18352" y="0"/>
                    <a:pt x="18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8112220" y="2536010"/>
              <a:ext cx="16545" cy="28363"/>
            </a:xfrm>
            <a:custGeom>
              <a:avLst/>
              <a:gdLst/>
              <a:ahLst/>
              <a:cxnLst/>
              <a:rect l="l" t="t" r="r" b="b"/>
              <a:pathLst>
                <a:path w="959" h="1644" extrusionOk="0">
                  <a:moveTo>
                    <a:pt x="479" y="0"/>
                  </a:moveTo>
                  <a:cubicBezTo>
                    <a:pt x="206" y="0"/>
                    <a:pt x="0" y="366"/>
                    <a:pt x="0" y="822"/>
                  </a:cubicBezTo>
                  <a:cubicBezTo>
                    <a:pt x="0" y="1279"/>
                    <a:pt x="206" y="1644"/>
                    <a:pt x="479" y="1644"/>
                  </a:cubicBezTo>
                  <a:cubicBezTo>
                    <a:pt x="731" y="1644"/>
                    <a:pt x="959" y="1279"/>
                    <a:pt x="959" y="822"/>
                  </a:cubicBezTo>
                  <a:cubicBezTo>
                    <a:pt x="959" y="366"/>
                    <a:pt x="731" y="0"/>
                    <a:pt x="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7109608" y="2188682"/>
              <a:ext cx="16166" cy="28380"/>
            </a:xfrm>
            <a:custGeom>
              <a:avLst/>
              <a:gdLst/>
              <a:ahLst/>
              <a:cxnLst/>
              <a:rect l="l" t="t" r="r" b="b"/>
              <a:pathLst>
                <a:path w="937" h="1645" extrusionOk="0">
                  <a:moveTo>
                    <a:pt x="480" y="1"/>
                  </a:moveTo>
                  <a:cubicBezTo>
                    <a:pt x="206" y="1"/>
                    <a:pt x="1" y="366"/>
                    <a:pt x="1" y="822"/>
                  </a:cubicBezTo>
                  <a:cubicBezTo>
                    <a:pt x="1" y="1279"/>
                    <a:pt x="206" y="1644"/>
                    <a:pt x="480" y="1644"/>
                  </a:cubicBezTo>
                  <a:cubicBezTo>
                    <a:pt x="731" y="1644"/>
                    <a:pt x="937" y="1279"/>
                    <a:pt x="937" y="822"/>
                  </a:cubicBezTo>
                  <a:cubicBezTo>
                    <a:pt x="937" y="366"/>
                    <a:pt x="731" y="1"/>
                    <a:pt x="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6703605" y="2056011"/>
              <a:ext cx="107138" cy="142954"/>
            </a:xfrm>
            <a:custGeom>
              <a:avLst/>
              <a:gdLst/>
              <a:ahLst/>
              <a:cxnLst/>
              <a:rect l="l" t="t" r="r" b="b"/>
              <a:pathLst>
                <a:path w="6210" h="8286" extrusionOk="0">
                  <a:moveTo>
                    <a:pt x="2413" y="0"/>
                  </a:moveTo>
                  <a:cubicBezTo>
                    <a:pt x="1892" y="0"/>
                    <a:pt x="947" y="1986"/>
                    <a:pt x="800" y="2281"/>
                  </a:cubicBezTo>
                  <a:cubicBezTo>
                    <a:pt x="526" y="2852"/>
                    <a:pt x="229" y="3445"/>
                    <a:pt x="115" y="4084"/>
                  </a:cubicBezTo>
                  <a:cubicBezTo>
                    <a:pt x="1" y="4723"/>
                    <a:pt x="47" y="5385"/>
                    <a:pt x="92" y="6024"/>
                  </a:cubicBezTo>
                  <a:cubicBezTo>
                    <a:pt x="115" y="6390"/>
                    <a:pt x="161" y="6800"/>
                    <a:pt x="343" y="7120"/>
                  </a:cubicBezTo>
                  <a:cubicBezTo>
                    <a:pt x="526" y="7485"/>
                    <a:pt x="868" y="7759"/>
                    <a:pt x="1256" y="7942"/>
                  </a:cubicBezTo>
                  <a:cubicBezTo>
                    <a:pt x="1738" y="8171"/>
                    <a:pt x="2271" y="8285"/>
                    <a:pt x="2804" y="8285"/>
                  </a:cubicBezTo>
                  <a:cubicBezTo>
                    <a:pt x="3281" y="8285"/>
                    <a:pt x="3759" y="8193"/>
                    <a:pt x="4201" y="8010"/>
                  </a:cubicBezTo>
                  <a:cubicBezTo>
                    <a:pt x="4817" y="7782"/>
                    <a:pt x="5365" y="7348"/>
                    <a:pt x="5730" y="6800"/>
                  </a:cubicBezTo>
                  <a:cubicBezTo>
                    <a:pt x="6073" y="6230"/>
                    <a:pt x="6209" y="5522"/>
                    <a:pt x="6027" y="4883"/>
                  </a:cubicBezTo>
                  <a:cubicBezTo>
                    <a:pt x="5730" y="3947"/>
                    <a:pt x="4840" y="3331"/>
                    <a:pt x="4110" y="2692"/>
                  </a:cubicBezTo>
                  <a:cubicBezTo>
                    <a:pt x="3676" y="2327"/>
                    <a:pt x="3288" y="1916"/>
                    <a:pt x="3014" y="1436"/>
                  </a:cubicBezTo>
                  <a:cubicBezTo>
                    <a:pt x="2877" y="1208"/>
                    <a:pt x="2763" y="980"/>
                    <a:pt x="2672" y="729"/>
                  </a:cubicBezTo>
                  <a:cubicBezTo>
                    <a:pt x="2626" y="592"/>
                    <a:pt x="2626" y="135"/>
                    <a:pt x="2535" y="44"/>
                  </a:cubicBezTo>
                  <a:cubicBezTo>
                    <a:pt x="2498" y="14"/>
                    <a:pt x="2457" y="0"/>
                    <a:pt x="2413" y="0"/>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6757174" y="2163597"/>
              <a:ext cx="191399" cy="257839"/>
            </a:xfrm>
            <a:custGeom>
              <a:avLst/>
              <a:gdLst/>
              <a:ahLst/>
              <a:cxnLst/>
              <a:rect l="l" t="t" r="r" b="b"/>
              <a:pathLst>
                <a:path w="11094" h="14945" extrusionOk="0">
                  <a:moveTo>
                    <a:pt x="1510" y="0"/>
                  </a:moveTo>
                  <a:cubicBezTo>
                    <a:pt x="1478" y="0"/>
                    <a:pt x="1447" y="5"/>
                    <a:pt x="1415" y="17"/>
                  </a:cubicBezTo>
                  <a:cubicBezTo>
                    <a:pt x="0" y="519"/>
                    <a:pt x="2557" y="12160"/>
                    <a:pt x="2557" y="12160"/>
                  </a:cubicBezTo>
                  <a:lnTo>
                    <a:pt x="10180" y="14944"/>
                  </a:lnTo>
                  <a:lnTo>
                    <a:pt x="11093" y="13712"/>
                  </a:lnTo>
                  <a:lnTo>
                    <a:pt x="4771" y="10585"/>
                  </a:lnTo>
                  <a:cubicBezTo>
                    <a:pt x="4771" y="10585"/>
                    <a:pt x="2916" y="0"/>
                    <a:pt x="151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853253" y="2331240"/>
              <a:ext cx="161466" cy="191796"/>
            </a:xfrm>
            <a:custGeom>
              <a:avLst/>
              <a:gdLst/>
              <a:ahLst/>
              <a:cxnLst/>
              <a:rect l="l" t="t" r="r" b="b"/>
              <a:pathLst>
                <a:path w="9359" h="11117" extrusionOk="0">
                  <a:moveTo>
                    <a:pt x="9131" y="0"/>
                  </a:moveTo>
                  <a:lnTo>
                    <a:pt x="6004" y="3242"/>
                  </a:lnTo>
                  <a:lnTo>
                    <a:pt x="1" y="10934"/>
                  </a:lnTo>
                  <a:lnTo>
                    <a:pt x="229" y="11116"/>
                  </a:lnTo>
                  <a:lnTo>
                    <a:pt x="6278" y="3401"/>
                  </a:lnTo>
                  <a:lnTo>
                    <a:pt x="9359" y="206"/>
                  </a:lnTo>
                  <a:lnTo>
                    <a:pt x="913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6857187" y="2334777"/>
              <a:ext cx="157533" cy="188259"/>
            </a:xfrm>
            <a:custGeom>
              <a:avLst/>
              <a:gdLst/>
              <a:ahLst/>
              <a:cxnLst/>
              <a:rect l="l" t="t" r="r" b="b"/>
              <a:pathLst>
                <a:path w="9131" h="10912" extrusionOk="0">
                  <a:moveTo>
                    <a:pt x="9131" y="1"/>
                  </a:moveTo>
                  <a:lnTo>
                    <a:pt x="6050" y="3196"/>
                  </a:lnTo>
                  <a:lnTo>
                    <a:pt x="1" y="10911"/>
                  </a:lnTo>
                  <a:lnTo>
                    <a:pt x="4863" y="6072"/>
                  </a:lnTo>
                  <a:lnTo>
                    <a:pt x="9131" y="1"/>
                  </a:lnTo>
                  <a:close/>
                </a:path>
              </a:pathLst>
            </a:custGeom>
            <a:solidFill>
              <a:srgbClr val="434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6950126" y="2394194"/>
              <a:ext cx="28760" cy="24723"/>
            </a:xfrm>
            <a:custGeom>
              <a:avLst/>
              <a:gdLst/>
              <a:ahLst/>
              <a:cxnLst/>
              <a:rect l="l" t="t" r="r" b="b"/>
              <a:pathLst>
                <a:path w="1667" h="1433" extrusionOk="0">
                  <a:moveTo>
                    <a:pt x="927" y="1"/>
                  </a:moveTo>
                  <a:cubicBezTo>
                    <a:pt x="698" y="1"/>
                    <a:pt x="489" y="131"/>
                    <a:pt x="320" y="300"/>
                  </a:cubicBezTo>
                  <a:cubicBezTo>
                    <a:pt x="160" y="483"/>
                    <a:pt x="1" y="711"/>
                    <a:pt x="23" y="962"/>
                  </a:cubicBezTo>
                  <a:cubicBezTo>
                    <a:pt x="46" y="1167"/>
                    <a:pt x="229" y="1350"/>
                    <a:pt x="434" y="1419"/>
                  </a:cubicBezTo>
                  <a:cubicBezTo>
                    <a:pt x="476" y="1428"/>
                    <a:pt x="520" y="1432"/>
                    <a:pt x="564" y="1432"/>
                  </a:cubicBezTo>
                  <a:cubicBezTo>
                    <a:pt x="737" y="1432"/>
                    <a:pt x="919" y="1363"/>
                    <a:pt x="1028" y="1236"/>
                  </a:cubicBezTo>
                  <a:cubicBezTo>
                    <a:pt x="1347" y="894"/>
                    <a:pt x="1667" y="95"/>
                    <a:pt x="982" y="3"/>
                  </a:cubicBezTo>
                  <a:cubicBezTo>
                    <a:pt x="964" y="2"/>
                    <a:pt x="945" y="1"/>
                    <a:pt x="927"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6607129" y="2163476"/>
              <a:ext cx="225266" cy="315358"/>
            </a:xfrm>
            <a:custGeom>
              <a:avLst/>
              <a:gdLst/>
              <a:ahLst/>
              <a:cxnLst/>
              <a:rect l="l" t="t" r="r" b="b"/>
              <a:pathLst>
                <a:path w="13057" h="18279" extrusionOk="0">
                  <a:moveTo>
                    <a:pt x="6940" y="1"/>
                  </a:moveTo>
                  <a:lnTo>
                    <a:pt x="3219" y="617"/>
                  </a:lnTo>
                  <a:lnTo>
                    <a:pt x="1" y="2922"/>
                  </a:lnTo>
                  <a:lnTo>
                    <a:pt x="3493" y="12053"/>
                  </a:lnTo>
                  <a:lnTo>
                    <a:pt x="2192" y="17051"/>
                  </a:lnTo>
                  <a:cubicBezTo>
                    <a:pt x="2192" y="17051"/>
                    <a:pt x="4079" y="18279"/>
                    <a:pt x="6940" y="18279"/>
                  </a:cubicBezTo>
                  <a:cubicBezTo>
                    <a:pt x="8370" y="18279"/>
                    <a:pt x="10044" y="17972"/>
                    <a:pt x="11847" y="17051"/>
                  </a:cubicBezTo>
                  <a:lnTo>
                    <a:pt x="11117" y="10386"/>
                  </a:lnTo>
                  <a:lnTo>
                    <a:pt x="12098" y="9382"/>
                  </a:lnTo>
                  <a:cubicBezTo>
                    <a:pt x="13057" y="8172"/>
                    <a:pt x="12851" y="6940"/>
                    <a:pt x="12212" y="5525"/>
                  </a:cubicBezTo>
                  <a:lnTo>
                    <a:pt x="10067" y="138"/>
                  </a:lnTo>
                  <a:lnTo>
                    <a:pt x="6940"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6607129" y="2206797"/>
              <a:ext cx="73271" cy="257166"/>
            </a:xfrm>
            <a:custGeom>
              <a:avLst/>
              <a:gdLst/>
              <a:ahLst/>
              <a:cxnLst/>
              <a:rect l="l" t="t" r="r" b="b"/>
              <a:pathLst>
                <a:path w="4247" h="14906" extrusionOk="0">
                  <a:moveTo>
                    <a:pt x="571" y="1"/>
                  </a:moveTo>
                  <a:lnTo>
                    <a:pt x="1" y="411"/>
                  </a:lnTo>
                  <a:lnTo>
                    <a:pt x="3493" y="9542"/>
                  </a:lnTo>
                  <a:lnTo>
                    <a:pt x="2192" y="14540"/>
                  </a:lnTo>
                  <a:cubicBezTo>
                    <a:pt x="2192" y="14540"/>
                    <a:pt x="2443" y="14700"/>
                    <a:pt x="2877" y="14905"/>
                  </a:cubicBezTo>
                  <a:cubicBezTo>
                    <a:pt x="2877" y="14905"/>
                    <a:pt x="2877" y="14883"/>
                    <a:pt x="2877" y="14883"/>
                  </a:cubicBezTo>
                  <a:lnTo>
                    <a:pt x="4246" y="9656"/>
                  </a:lnTo>
                  <a:lnTo>
                    <a:pt x="571" y="46"/>
                  </a:lnTo>
                  <a:lnTo>
                    <a:pt x="594" y="23"/>
                  </a:lnTo>
                  <a:cubicBezTo>
                    <a:pt x="594" y="23"/>
                    <a:pt x="571" y="23"/>
                    <a:pt x="571" y="1"/>
                  </a:cubicBezTo>
                  <a:close/>
                </a:path>
              </a:pathLst>
            </a:custGeom>
            <a:solidFill>
              <a:srgbClr val="53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6650450" y="2163476"/>
              <a:ext cx="118162" cy="94147"/>
            </a:xfrm>
            <a:custGeom>
              <a:avLst/>
              <a:gdLst/>
              <a:ahLst/>
              <a:cxnLst/>
              <a:rect l="l" t="t" r="r" b="b"/>
              <a:pathLst>
                <a:path w="6849" h="5457" extrusionOk="0">
                  <a:moveTo>
                    <a:pt x="4429" y="1"/>
                  </a:moveTo>
                  <a:lnTo>
                    <a:pt x="526" y="731"/>
                  </a:lnTo>
                  <a:lnTo>
                    <a:pt x="1" y="1142"/>
                  </a:lnTo>
                  <a:cubicBezTo>
                    <a:pt x="1" y="1142"/>
                    <a:pt x="2420" y="5365"/>
                    <a:pt x="5524" y="5456"/>
                  </a:cubicBezTo>
                  <a:cubicBezTo>
                    <a:pt x="6848" y="3835"/>
                    <a:pt x="5867" y="69"/>
                    <a:pt x="5867" y="69"/>
                  </a:cubicBezTo>
                  <a:lnTo>
                    <a:pt x="5342" y="46"/>
                  </a:lnTo>
                  <a:lnTo>
                    <a:pt x="4429"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6659508" y="2090636"/>
              <a:ext cx="67354" cy="119870"/>
            </a:xfrm>
            <a:custGeom>
              <a:avLst/>
              <a:gdLst/>
              <a:ahLst/>
              <a:cxnLst/>
              <a:rect l="l" t="t" r="r" b="b"/>
              <a:pathLst>
                <a:path w="3904" h="6948" extrusionOk="0">
                  <a:moveTo>
                    <a:pt x="1" y="0"/>
                  </a:moveTo>
                  <a:lnTo>
                    <a:pt x="1" y="4953"/>
                  </a:lnTo>
                  <a:cubicBezTo>
                    <a:pt x="530" y="6567"/>
                    <a:pt x="1587" y="6948"/>
                    <a:pt x="2468" y="6948"/>
                  </a:cubicBezTo>
                  <a:cubicBezTo>
                    <a:pt x="3257" y="6948"/>
                    <a:pt x="3904" y="6642"/>
                    <a:pt x="3904" y="6642"/>
                  </a:cubicBezTo>
                  <a:lnTo>
                    <a:pt x="3904" y="1666"/>
                  </a:lnTo>
                  <a:lnTo>
                    <a:pt x="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6659508" y="2090636"/>
              <a:ext cx="67354" cy="76808"/>
            </a:xfrm>
            <a:custGeom>
              <a:avLst/>
              <a:gdLst/>
              <a:ahLst/>
              <a:cxnLst/>
              <a:rect l="l" t="t" r="r" b="b"/>
              <a:pathLst>
                <a:path w="3904" h="4452" extrusionOk="0">
                  <a:moveTo>
                    <a:pt x="1" y="0"/>
                  </a:moveTo>
                  <a:lnTo>
                    <a:pt x="1" y="1004"/>
                  </a:lnTo>
                  <a:cubicBezTo>
                    <a:pt x="457" y="2808"/>
                    <a:pt x="2100" y="3949"/>
                    <a:pt x="3904" y="4451"/>
                  </a:cubicBezTo>
                  <a:lnTo>
                    <a:pt x="3904" y="1666"/>
                  </a:lnTo>
                  <a:lnTo>
                    <a:pt x="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6617377" y="1937451"/>
              <a:ext cx="171714" cy="207151"/>
            </a:xfrm>
            <a:custGeom>
              <a:avLst/>
              <a:gdLst/>
              <a:ahLst/>
              <a:cxnLst/>
              <a:rect l="l" t="t" r="r" b="b"/>
              <a:pathLst>
                <a:path w="9953" h="12007" extrusionOk="0">
                  <a:moveTo>
                    <a:pt x="4520" y="0"/>
                  </a:moveTo>
                  <a:cubicBezTo>
                    <a:pt x="2009" y="0"/>
                    <a:pt x="0" y="2009"/>
                    <a:pt x="0" y="4519"/>
                  </a:cubicBezTo>
                  <a:cubicBezTo>
                    <a:pt x="0" y="5067"/>
                    <a:pt x="114" y="5592"/>
                    <a:pt x="297" y="6094"/>
                  </a:cubicBezTo>
                  <a:cubicBezTo>
                    <a:pt x="388" y="6368"/>
                    <a:pt x="525" y="6619"/>
                    <a:pt x="685" y="6871"/>
                  </a:cubicBezTo>
                  <a:cubicBezTo>
                    <a:pt x="1530" y="8445"/>
                    <a:pt x="3812" y="11824"/>
                    <a:pt x="7806" y="12006"/>
                  </a:cubicBezTo>
                  <a:cubicBezTo>
                    <a:pt x="7806" y="12006"/>
                    <a:pt x="9952" y="7555"/>
                    <a:pt x="8925" y="3606"/>
                  </a:cubicBezTo>
                  <a:cubicBezTo>
                    <a:pt x="8925" y="3538"/>
                    <a:pt x="8902" y="3470"/>
                    <a:pt x="8879" y="3424"/>
                  </a:cubicBezTo>
                  <a:cubicBezTo>
                    <a:pt x="8811" y="3173"/>
                    <a:pt x="8742" y="2922"/>
                    <a:pt x="8628" y="2693"/>
                  </a:cubicBezTo>
                  <a:cubicBezTo>
                    <a:pt x="8628" y="2693"/>
                    <a:pt x="8628" y="2693"/>
                    <a:pt x="8628" y="2671"/>
                  </a:cubicBezTo>
                  <a:cubicBezTo>
                    <a:pt x="7943" y="1096"/>
                    <a:pt x="6346" y="0"/>
                    <a:pt x="452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726447" y="2154022"/>
              <a:ext cx="811" cy="27984"/>
            </a:xfrm>
            <a:custGeom>
              <a:avLst/>
              <a:gdLst/>
              <a:ahLst/>
              <a:cxnLst/>
              <a:rect l="l" t="t" r="r" b="b"/>
              <a:pathLst>
                <a:path w="47" h="1622" extrusionOk="0">
                  <a:moveTo>
                    <a:pt x="24" y="1"/>
                  </a:moveTo>
                  <a:cubicBezTo>
                    <a:pt x="1" y="275"/>
                    <a:pt x="1" y="549"/>
                    <a:pt x="1" y="823"/>
                  </a:cubicBezTo>
                  <a:cubicBezTo>
                    <a:pt x="1" y="1074"/>
                    <a:pt x="1" y="1348"/>
                    <a:pt x="24" y="1622"/>
                  </a:cubicBezTo>
                  <a:cubicBezTo>
                    <a:pt x="46" y="1348"/>
                    <a:pt x="46" y="1074"/>
                    <a:pt x="46" y="823"/>
                  </a:cubicBezTo>
                  <a:cubicBezTo>
                    <a:pt x="46" y="549"/>
                    <a:pt x="46" y="275"/>
                    <a:pt x="24"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569726" y="2213474"/>
              <a:ext cx="313875" cy="223920"/>
            </a:xfrm>
            <a:custGeom>
              <a:avLst/>
              <a:gdLst/>
              <a:ahLst/>
              <a:cxnLst/>
              <a:rect l="l" t="t" r="r" b="b"/>
              <a:pathLst>
                <a:path w="18193" h="12979" extrusionOk="0">
                  <a:moveTo>
                    <a:pt x="2388" y="1"/>
                  </a:moveTo>
                  <a:cubicBezTo>
                    <a:pt x="2376" y="1"/>
                    <a:pt x="2364" y="1"/>
                    <a:pt x="2351" y="2"/>
                  </a:cubicBezTo>
                  <a:cubicBezTo>
                    <a:pt x="0" y="116"/>
                    <a:pt x="2922" y="11597"/>
                    <a:pt x="4497" y="12966"/>
                  </a:cubicBezTo>
                  <a:cubicBezTo>
                    <a:pt x="4497" y="12966"/>
                    <a:pt x="4550" y="12978"/>
                    <a:pt x="4665" y="12978"/>
                  </a:cubicBezTo>
                  <a:cubicBezTo>
                    <a:pt x="5295" y="12978"/>
                    <a:pt x="7773" y="12619"/>
                    <a:pt x="13467" y="7968"/>
                  </a:cubicBezTo>
                  <a:lnTo>
                    <a:pt x="13467" y="7990"/>
                  </a:lnTo>
                  <a:cubicBezTo>
                    <a:pt x="13467" y="7990"/>
                    <a:pt x="13962" y="7441"/>
                    <a:pt x="14573" y="7441"/>
                  </a:cubicBezTo>
                  <a:cubicBezTo>
                    <a:pt x="14644" y="7441"/>
                    <a:pt x="14717" y="7449"/>
                    <a:pt x="14791" y="7465"/>
                  </a:cubicBezTo>
                  <a:cubicBezTo>
                    <a:pt x="15069" y="7521"/>
                    <a:pt x="15368" y="7550"/>
                    <a:pt x="15648" y="7550"/>
                  </a:cubicBezTo>
                  <a:cubicBezTo>
                    <a:pt x="16059" y="7550"/>
                    <a:pt x="16427" y="7487"/>
                    <a:pt x="16617" y="7351"/>
                  </a:cubicBezTo>
                  <a:cubicBezTo>
                    <a:pt x="16708" y="7283"/>
                    <a:pt x="16891" y="7123"/>
                    <a:pt x="17097" y="6918"/>
                  </a:cubicBezTo>
                  <a:cubicBezTo>
                    <a:pt x="17188" y="6826"/>
                    <a:pt x="17302" y="6735"/>
                    <a:pt x="17393" y="6621"/>
                  </a:cubicBezTo>
                  <a:cubicBezTo>
                    <a:pt x="17416" y="6598"/>
                    <a:pt x="17416" y="6598"/>
                    <a:pt x="17439" y="6575"/>
                  </a:cubicBezTo>
                  <a:cubicBezTo>
                    <a:pt x="17462" y="6552"/>
                    <a:pt x="17485" y="6530"/>
                    <a:pt x="17507" y="6507"/>
                  </a:cubicBezTo>
                  <a:cubicBezTo>
                    <a:pt x="17530" y="6484"/>
                    <a:pt x="17553" y="6461"/>
                    <a:pt x="17576" y="6438"/>
                  </a:cubicBezTo>
                  <a:cubicBezTo>
                    <a:pt x="17599" y="6416"/>
                    <a:pt x="17622" y="6393"/>
                    <a:pt x="17644" y="6370"/>
                  </a:cubicBezTo>
                  <a:cubicBezTo>
                    <a:pt x="17667" y="6347"/>
                    <a:pt x="17690" y="6301"/>
                    <a:pt x="17736" y="6279"/>
                  </a:cubicBezTo>
                  <a:cubicBezTo>
                    <a:pt x="17736" y="6256"/>
                    <a:pt x="17758" y="6256"/>
                    <a:pt x="17758" y="6233"/>
                  </a:cubicBezTo>
                  <a:cubicBezTo>
                    <a:pt x="17804" y="6187"/>
                    <a:pt x="17850" y="6142"/>
                    <a:pt x="17873" y="6096"/>
                  </a:cubicBezTo>
                  <a:cubicBezTo>
                    <a:pt x="17895" y="6096"/>
                    <a:pt x="17895" y="6073"/>
                    <a:pt x="17918" y="6073"/>
                  </a:cubicBezTo>
                  <a:cubicBezTo>
                    <a:pt x="17941" y="6027"/>
                    <a:pt x="17964" y="6005"/>
                    <a:pt x="17987" y="5982"/>
                  </a:cubicBezTo>
                  <a:cubicBezTo>
                    <a:pt x="17987" y="5959"/>
                    <a:pt x="17987" y="5959"/>
                    <a:pt x="18010" y="5936"/>
                  </a:cubicBezTo>
                  <a:cubicBezTo>
                    <a:pt x="18032" y="5913"/>
                    <a:pt x="18055" y="5891"/>
                    <a:pt x="18078" y="5845"/>
                  </a:cubicBezTo>
                  <a:cubicBezTo>
                    <a:pt x="18078" y="5845"/>
                    <a:pt x="18078" y="5845"/>
                    <a:pt x="18078" y="5822"/>
                  </a:cubicBezTo>
                  <a:cubicBezTo>
                    <a:pt x="18101" y="5799"/>
                    <a:pt x="18124" y="5754"/>
                    <a:pt x="18146" y="5731"/>
                  </a:cubicBezTo>
                  <a:cubicBezTo>
                    <a:pt x="18146" y="5731"/>
                    <a:pt x="18146" y="5731"/>
                    <a:pt x="18146" y="5708"/>
                  </a:cubicBezTo>
                  <a:cubicBezTo>
                    <a:pt x="18169" y="5685"/>
                    <a:pt x="18169" y="5662"/>
                    <a:pt x="18169" y="5662"/>
                  </a:cubicBezTo>
                  <a:cubicBezTo>
                    <a:pt x="18169" y="5639"/>
                    <a:pt x="18169" y="5639"/>
                    <a:pt x="18169" y="5639"/>
                  </a:cubicBezTo>
                  <a:cubicBezTo>
                    <a:pt x="18192" y="5617"/>
                    <a:pt x="18192" y="5594"/>
                    <a:pt x="18169" y="5594"/>
                  </a:cubicBezTo>
                  <a:cubicBezTo>
                    <a:pt x="18169" y="5594"/>
                    <a:pt x="18169" y="5594"/>
                    <a:pt x="18169" y="5571"/>
                  </a:cubicBezTo>
                  <a:cubicBezTo>
                    <a:pt x="18169" y="5571"/>
                    <a:pt x="18146" y="5548"/>
                    <a:pt x="18146" y="5548"/>
                  </a:cubicBezTo>
                  <a:cubicBezTo>
                    <a:pt x="18124" y="5548"/>
                    <a:pt x="18078" y="5548"/>
                    <a:pt x="18032" y="5594"/>
                  </a:cubicBezTo>
                  <a:cubicBezTo>
                    <a:pt x="18032" y="5594"/>
                    <a:pt x="18010" y="5617"/>
                    <a:pt x="17964" y="5639"/>
                  </a:cubicBezTo>
                  <a:cubicBezTo>
                    <a:pt x="17918" y="5662"/>
                    <a:pt x="17873" y="5708"/>
                    <a:pt x="17804" y="5776"/>
                  </a:cubicBezTo>
                  <a:cubicBezTo>
                    <a:pt x="17781" y="5799"/>
                    <a:pt x="17736" y="5822"/>
                    <a:pt x="17713" y="5868"/>
                  </a:cubicBezTo>
                  <a:cubicBezTo>
                    <a:pt x="17576" y="5982"/>
                    <a:pt x="17462" y="6096"/>
                    <a:pt x="17325" y="6210"/>
                  </a:cubicBezTo>
                  <a:cubicBezTo>
                    <a:pt x="17188" y="6324"/>
                    <a:pt x="17051" y="6438"/>
                    <a:pt x="16937" y="6484"/>
                  </a:cubicBezTo>
                  <a:cubicBezTo>
                    <a:pt x="17325" y="5913"/>
                    <a:pt x="17736" y="5229"/>
                    <a:pt x="17507" y="5229"/>
                  </a:cubicBezTo>
                  <a:cubicBezTo>
                    <a:pt x="17506" y="5228"/>
                    <a:pt x="17504" y="5228"/>
                    <a:pt x="17502" y="5228"/>
                  </a:cubicBezTo>
                  <a:cubicBezTo>
                    <a:pt x="17358" y="5228"/>
                    <a:pt x="16886" y="6077"/>
                    <a:pt x="16526" y="6370"/>
                  </a:cubicBezTo>
                  <a:cubicBezTo>
                    <a:pt x="16914" y="5799"/>
                    <a:pt x="17279" y="5160"/>
                    <a:pt x="17074" y="5160"/>
                  </a:cubicBezTo>
                  <a:cubicBezTo>
                    <a:pt x="17072" y="5160"/>
                    <a:pt x="17070" y="5160"/>
                    <a:pt x="17069" y="5160"/>
                  </a:cubicBezTo>
                  <a:cubicBezTo>
                    <a:pt x="16901" y="5160"/>
                    <a:pt x="16294" y="6235"/>
                    <a:pt x="15955" y="6393"/>
                  </a:cubicBezTo>
                  <a:cubicBezTo>
                    <a:pt x="15750" y="6370"/>
                    <a:pt x="15499" y="6347"/>
                    <a:pt x="15248" y="6347"/>
                  </a:cubicBezTo>
                  <a:cubicBezTo>
                    <a:pt x="15704" y="5982"/>
                    <a:pt x="16229" y="5502"/>
                    <a:pt x="16252" y="4955"/>
                  </a:cubicBezTo>
                  <a:lnTo>
                    <a:pt x="16252" y="4955"/>
                  </a:lnTo>
                  <a:cubicBezTo>
                    <a:pt x="16115" y="5000"/>
                    <a:pt x="16047" y="5137"/>
                    <a:pt x="15932" y="5229"/>
                  </a:cubicBezTo>
                  <a:cubicBezTo>
                    <a:pt x="15567" y="5662"/>
                    <a:pt x="14974" y="5822"/>
                    <a:pt x="14426" y="5982"/>
                  </a:cubicBezTo>
                  <a:cubicBezTo>
                    <a:pt x="13901" y="6164"/>
                    <a:pt x="13239" y="6507"/>
                    <a:pt x="12942" y="6963"/>
                  </a:cubicBezTo>
                  <a:lnTo>
                    <a:pt x="5730" y="10889"/>
                  </a:lnTo>
                  <a:cubicBezTo>
                    <a:pt x="5730" y="10889"/>
                    <a:pt x="4713" y="1"/>
                    <a:pt x="2388"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781190" y="2298546"/>
              <a:ext cx="102790" cy="68941"/>
            </a:xfrm>
            <a:custGeom>
              <a:avLst/>
              <a:gdLst/>
              <a:ahLst/>
              <a:cxnLst/>
              <a:rect l="l" t="t" r="r" b="b"/>
              <a:pathLst>
                <a:path w="5958" h="3996" extrusionOk="0">
                  <a:moveTo>
                    <a:pt x="1416" y="1393"/>
                  </a:moveTo>
                  <a:cubicBezTo>
                    <a:pt x="1119" y="1553"/>
                    <a:pt x="868" y="1758"/>
                    <a:pt x="685" y="2032"/>
                  </a:cubicBezTo>
                  <a:cubicBezTo>
                    <a:pt x="868" y="1758"/>
                    <a:pt x="1142" y="1553"/>
                    <a:pt x="1416" y="1393"/>
                  </a:cubicBezTo>
                  <a:close/>
                  <a:moveTo>
                    <a:pt x="3995" y="1"/>
                  </a:moveTo>
                  <a:cubicBezTo>
                    <a:pt x="3835" y="69"/>
                    <a:pt x="3744" y="229"/>
                    <a:pt x="3630" y="343"/>
                  </a:cubicBezTo>
                  <a:cubicBezTo>
                    <a:pt x="3516" y="457"/>
                    <a:pt x="3379" y="549"/>
                    <a:pt x="3242" y="640"/>
                  </a:cubicBezTo>
                  <a:cubicBezTo>
                    <a:pt x="2945" y="800"/>
                    <a:pt x="2625" y="891"/>
                    <a:pt x="2329" y="1005"/>
                  </a:cubicBezTo>
                  <a:cubicBezTo>
                    <a:pt x="2009" y="1096"/>
                    <a:pt x="1690" y="1211"/>
                    <a:pt x="1416" y="1393"/>
                  </a:cubicBezTo>
                  <a:cubicBezTo>
                    <a:pt x="1712" y="1233"/>
                    <a:pt x="2009" y="1119"/>
                    <a:pt x="2329" y="1028"/>
                  </a:cubicBezTo>
                  <a:cubicBezTo>
                    <a:pt x="2648" y="937"/>
                    <a:pt x="2968" y="845"/>
                    <a:pt x="3242" y="663"/>
                  </a:cubicBezTo>
                  <a:cubicBezTo>
                    <a:pt x="3402" y="594"/>
                    <a:pt x="3538" y="503"/>
                    <a:pt x="3653" y="366"/>
                  </a:cubicBezTo>
                  <a:cubicBezTo>
                    <a:pt x="3754" y="265"/>
                    <a:pt x="3838" y="145"/>
                    <a:pt x="3967" y="72"/>
                  </a:cubicBezTo>
                  <a:lnTo>
                    <a:pt x="3967" y="72"/>
                  </a:lnTo>
                  <a:cubicBezTo>
                    <a:pt x="3932" y="348"/>
                    <a:pt x="3780" y="584"/>
                    <a:pt x="3607" y="800"/>
                  </a:cubicBezTo>
                  <a:cubicBezTo>
                    <a:pt x="3424" y="1028"/>
                    <a:pt x="3196" y="1211"/>
                    <a:pt x="2968" y="1393"/>
                  </a:cubicBezTo>
                  <a:cubicBezTo>
                    <a:pt x="2968" y="1393"/>
                    <a:pt x="2945" y="1416"/>
                    <a:pt x="2945" y="1416"/>
                  </a:cubicBezTo>
                  <a:cubicBezTo>
                    <a:pt x="2945" y="1439"/>
                    <a:pt x="2968" y="1439"/>
                    <a:pt x="2991" y="1439"/>
                  </a:cubicBezTo>
                  <a:cubicBezTo>
                    <a:pt x="3219" y="1439"/>
                    <a:pt x="3447" y="1462"/>
                    <a:pt x="3698" y="1485"/>
                  </a:cubicBezTo>
                  <a:cubicBezTo>
                    <a:pt x="3949" y="1348"/>
                    <a:pt x="4086" y="1142"/>
                    <a:pt x="4246" y="937"/>
                  </a:cubicBezTo>
                  <a:cubicBezTo>
                    <a:pt x="4406" y="731"/>
                    <a:pt x="4543" y="503"/>
                    <a:pt x="4725" y="320"/>
                  </a:cubicBezTo>
                  <a:cubicBezTo>
                    <a:pt x="4758" y="288"/>
                    <a:pt x="4790" y="256"/>
                    <a:pt x="4814" y="256"/>
                  </a:cubicBezTo>
                  <a:cubicBezTo>
                    <a:pt x="4824" y="256"/>
                    <a:pt x="4833" y="261"/>
                    <a:pt x="4840" y="275"/>
                  </a:cubicBezTo>
                  <a:cubicBezTo>
                    <a:pt x="4840" y="298"/>
                    <a:pt x="4840" y="366"/>
                    <a:pt x="4817" y="435"/>
                  </a:cubicBezTo>
                  <a:cubicBezTo>
                    <a:pt x="4771" y="549"/>
                    <a:pt x="4703" y="663"/>
                    <a:pt x="4657" y="777"/>
                  </a:cubicBezTo>
                  <a:cubicBezTo>
                    <a:pt x="4520" y="982"/>
                    <a:pt x="4383" y="1211"/>
                    <a:pt x="4246" y="1416"/>
                  </a:cubicBezTo>
                  <a:cubicBezTo>
                    <a:pt x="4246" y="1439"/>
                    <a:pt x="4246" y="1462"/>
                    <a:pt x="4246" y="1462"/>
                  </a:cubicBezTo>
                  <a:cubicBezTo>
                    <a:pt x="4257" y="1473"/>
                    <a:pt x="4269" y="1479"/>
                    <a:pt x="4277" y="1479"/>
                  </a:cubicBezTo>
                  <a:cubicBezTo>
                    <a:pt x="4286" y="1479"/>
                    <a:pt x="4292" y="1473"/>
                    <a:pt x="4292" y="1462"/>
                  </a:cubicBezTo>
                  <a:cubicBezTo>
                    <a:pt x="4295" y="1459"/>
                    <a:pt x="4299" y="1456"/>
                    <a:pt x="4302" y="1453"/>
                  </a:cubicBezTo>
                  <a:lnTo>
                    <a:pt x="4302" y="1453"/>
                  </a:lnTo>
                  <a:lnTo>
                    <a:pt x="4315" y="1462"/>
                  </a:lnTo>
                  <a:cubicBezTo>
                    <a:pt x="4322" y="1449"/>
                    <a:pt x="4329" y="1437"/>
                    <a:pt x="4337" y="1425"/>
                  </a:cubicBezTo>
                  <a:lnTo>
                    <a:pt x="4337" y="1425"/>
                  </a:lnTo>
                  <a:cubicBezTo>
                    <a:pt x="4518" y="1271"/>
                    <a:pt x="4646" y="1081"/>
                    <a:pt x="4794" y="891"/>
                  </a:cubicBezTo>
                  <a:cubicBezTo>
                    <a:pt x="4931" y="708"/>
                    <a:pt x="5068" y="457"/>
                    <a:pt x="5250" y="343"/>
                  </a:cubicBezTo>
                  <a:cubicBezTo>
                    <a:pt x="5256" y="338"/>
                    <a:pt x="5262" y="335"/>
                    <a:pt x="5267" y="335"/>
                  </a:cubicBezTo>
                  <a:cubicBezTo>
                    <a:pt x="5282" y="335"/>
                    <a:pt x="5290" y="360"/>
                    <a:pt x="5273" y="412"/>
                  </a:cubicBezTo>
                  <a:cubicBezTo>
                    <a:pt x="5273" y="480"/>
                    <a:pt x="5250" y="526"/>
                    <a:pt x="5228" y="594"/>
                  </a:cubicBezTo>
                  <a:cubicBezTo>
                    <a:pt x="5159" y="686"/>
                    <a:pt x="5113" y="800"/>
                    <a:pt x="5045" y="914"/>
                  </a:cubicBezTo>
                  <a:cubicBezTo>
                    <a:pt x="4931" y="1119"/>
                    <a:pt x="4794" y="1348"/>
                    <a:pt x="4657" y="1553"/>
                  </a:cubicBezTo>
                  <a:cubicBezTo>
                    <a:pt x="4657" y="1553"/>
                    <a:pt x="4657" y="1576"/>
                    <a:pt x="4657" y="1576"/>
                  </a:cubicBezTo>
                  <a:cubicBezTo>
                    <a:pt x="4657" y="1599"/>
                    <a:pt x="4680" y="1599"/>
                    <a:pt x="4703" y="1599"/>
                  </a:cubicBezTo>
                  <a:cubicBezTo>
                    <a:pt x="4976" y="1439"/>
                    <a:pt x="5182" y="1211"/>
                    <a:pt x="5410" y="1005"/>
                  </a:cubicBezTo>
                  <a:cubicBezTo>
                    <a:pt x="5524" y="891"/>
                    <a:pt x="5638" y="800"/>
                    <a:pt x="5753" y="708"/>
                  </a:cubicBezTo>
                  <a:cubicBezTo>
                    <a:pt x="5801" y="676"/>
                    <a:pt x="5849" y="644"/>
                    <a:pt x="5874" y="644"/>
                  </a:cubicBezTo>
                  <a:cubicBezTo>
                    <a:pt x="5884" y="644"/>
                    <a:pt x="5889" y="649"/>
                    <a:pt x="5889" y="663"/>
                  </a:cubicBezTo>
                  <a:cubicBezTo>
                    <a:pt x="5889" y="731"/>
                    <a:pt x="5844" y="800"/>
                    <a:pt x="5821" y="868"/>
                  </a:cubicBezTo>
                  <a:cubicBezTo>
                    <a:pt x="5479" y="1348"/>
                    <a:pt x="5022" y="1781"/>
                    <a:pt x="4588" y="2192"/>
                  </a:cubicBezTo>
                  <a:cubicBezTo>
                    <a:pt x="4474" y="2306"/>
                    <a:pt x="4360" y="2398"/>
                    <a:pt x="4223" y="2466"/>
                  </a:cubicBezTo>
                  <a:cubicBezTo>
                    <a:pt x="4086" y="2534"/>
                    <a:pt x="3927" y="2557"/>
                    <a:pt x="3790" y="2580"/>
                  </a:cubicBezTo>
                  <a:cubicBezTo>
                    <a:pt x="3667" y="2590"/>
                    <a:pt x="3540" y="2595"/>
                    <a:pt x="3412" y="2595"/>
                  </a:cubicBezTo>
                  <a:cubicBezTo>
                    <a:pt x="3232" y="2595"/>
                    <a:pt x="3050" y="2584"/>
                    <a:pt x="2877" y="2557"/>
                  </a:cubicBezTo>
                  <a:cubicBezTo>
                    <a:pt x="2717" y="2557"/>
                    <a:pt x="2580" y="2512"/>
                    <a:pt x="2420" y="2489"/>
                  </a:cubicBezTo>
                  <a:cubicBezTo>
                    <a:pt x="2383" y="2483"/>
                    <a:pt x="2345" y="2480"/>
                    <a:pt x="2305" y="2480"/>
                  </a:cubicBezTo>
                  <a:cubicBezTo>
                    <a:pt x="2197" y="2480"/>
                    <a:pt x="2081" y="2501"/>
                    <a:pt x="1964" y="2534"/>
                  </a:cubicBezTo>
                  <a:cubicBezTo>
                    <a:pt x="1667" y="2649"/>
                    <a:pt x="1416" y="2831"/>
                    <a:pt x="1210" y="3037"/>
                  </a:cubicBezTo>
                  <a:cubicBezTo>
                    <a:pt x="1005" y="3196"/>
                    <a:pt x="799" y="3356"/>
                    <a:pt x="594" y="3516"/>
                  </a:cubicBezTo>
                  <a:lnTo>
                    <a:pt x="1" y="3995"/>
                  </a:lnTo>
                  <a:lnTo>
                    <a:pt x="617" y="3539"/>
                  </a:lnTo>
                  <a:cubicBezTo>
                    <a:pt x="799" y="3379"/>
                    <a:pt x="1028" y="3219"/>
                    <a:pt x="1210" y="3059"/>
                  </a:cubicBezTo>
                  <a:cubicBezTo>
                    <a:pt x="1439" y="2854"/>
                    <a:pt x="1690" y="2671"/>
                    <a:pt x="1986" y="2580"/>
                  </a:cubicBezTo>
                  <a:cubicBezTo>
                    <a:pt x="2087" y="2547"/>
                    <a:pt x="2199" y="2526"/>
                    <a:pt x="2306" y="2526"/>
                  </a:cubicBezTo>
                  <a:cubicBezTo>
                    <a:pt x="2345" y="2526"/>
                    <a:pt x="2383" y="2528"/>
                    <a:pt x="2420" y="2534"/>
                  </a:cubicBezTo>
                  <a:cubicBezTo>
                    <a:pt x="2580" y="2557"/>
                    <a:pt x="2717" y="2580"/>
                    <a:pt x="2877" y="2603"/>
                  </a:cubicBezTo>
                  <a:cubicBezTo>
                    <a:pt x="3050" y="2630"/>
                    <a:pt x="3232" y="2641"/>
                    <a:pt x="3412" y="2641"/>
                  </a:cubicBezTo>
                  <a:cubicBezTo>
                    <a:pt x="3540" y="2641"/>
                    <a:pt x="3667" y="2635"/>
                    <a:pt x="3790" y="2626"/>
                  </a:cubicBezTo>
                  <a:cubicBezTo>
                    <a:pt x="3949" y="2603"/>
                    <a:pt x="4109" y="2580"/>
                    <a:pt x="4246" y="2512"/>
                  </a:cubicBezTo>
                  <a:cubicBezTo>
                    <a:pt x="4383" y="2443"/>
                    <a:pt x="4497" y="2329"/>
                    <a:pt x="4611" y="2238"/>
                  </a:cubicBezTo>
                  <a:cubicBezTo>
                    <a:pt x="5068" y="1804"/>
                    <a:pt x="5501" y="1393"/>
                    <a:pt x="5867" y="891"/>
                  </a:cubicBezTo>
                  <a:cubicBezTo>
                    <a:pt x="5912" y="823"/>
                    <a:pt x="5958" y="777"/>
                    <a:pt x="5958" y="663"/>
                  </a:cubicBezTo>
                  <a:cubicBezTo>
                    <a:pt x="5958" y="611"/>
                    <a:pt x="5907" y="586"/>
                    <a:pt x="5862" y="586"/>
                  </a:cubicBezTo>
                  <a:cubicBezTo>
                    <a:pt x="5847" y="586"/>
                    <a:pt x="5832" y="589"/>
                    <a:pt x="5821" y="594"/>
                  </a:cubicBezTo>
                  <a:cubicBezTo>
                    <a:pt x="5775" y="617"/>
                    <a:pt x="5753" y="640"/>
                    <a:pt x="5730" y="663"/>
                  </a:cubicBezTo>
                  <a:cubicBezTo>
                    <a:pt x="5593" y="754"/>
                    <a:pt x="5479" y="845"/>
                    <a:pt x="5365" y="960"/>
                  </a:cubicBezTo>
                  <a:cubicBezTo>
                    <a:pt x="5177" y="1129"/>
                    <a:pt x="5004" y="1313"/>
                    <a:pt x="4809" y="1449"/>
                  </a:cubicBezTo>
                  <a:lnTo>
                    <a:pt x="4809" y="1449"/>
                  </a:lnTo>
                  <a:cubicBezTo>
                    <a:pt x="4918" y="1285"/>
                    <a:pt x="5023" y="1118"/>
                    <a:pt x="5113" y="937"/>
                  </a:cubicBezTo>
                  <a:cubicBezTo>
                    <a:pt x="5182" y="845"/>
                    <a:pt x="5228" y="731"/>
                    <a:pt x="5296" y="617"/>
                  </a:cubicBezTo>
                  <a:cubicBezTo>
                    <a:pt x="5319" y="549"/>
                    <a:pt x="5342" y="503"/>
                    <a:pt x="5342" y="435"/>
                  </a:cubicBezTo>
                  <a:cubicBezTo>
                    <a:pt x="5342" y="389"/>
                    <a:pt x="5365" y="366"/>
                    <a:pt x="5342" y="320"/>
                  </a:cubicBezTo>
                  <a:cubicBezTo>
                    <a:pt x="5325" y="287"/>
                    <a:pt x="5296" y="266"/>
                    <a:pt x="5264" y="266"/>
                  </a:cubicBezTo>
                  <a:cubicBezTo>
                    <a:pt x="5252" y="266"/>
                    <a:pt x="5240" y="269"/>
                    <a:pt x="5228" y="275"/>
                  </a:cubicBezTo>
                  <a:cubicBezTo>
                    <a:pt x="5091" y="343"/>
                    <a:pt x="5022" y="457"/>
                    <a:pt x="4954" y="549"/>
                  </a:cubicBezTo>
                  <a:lnTo>
                    <a:pt x="4725" y="845"/>
                  </a:lnTo>
                  <a:cubicBezTo>
                    <a:pt x="4661" y="942"/>
                    <a:pt x="4592" y="1038"/>
                    <a:pt x="4518" y="1129"/>
                  </a:cubicBezTo>
                  <a:lnTo>
                    <a:pt x="4518" y="1129"/>
                  </a:lnTo>
                  <a:cubicBezTo>
                    <a:pt x="4583" y="1021"/>
                    <a:pt x="4646" y="913"/>
                    <a:pt x="4703" y="800"/>
                  </a:cubicBezTo>
                  <a:cubicBezTo>
                    <a:pt x="4771" y="686"/>
                    <a:pt x="4840" y="571"/>
                    <a:pt x="4862" y="435"/>
                  </a:cubicBezTo>
                  <a:cubicBezTo>
                    <a:pt x="4885" y="389"/>
                    <a:pt x="4931" y="320"/>
                    <a:pt x="4885" y="229"/>
                  </a:cubicBezTo>
                  <a:cubicBezTo>
                    <a:pt x="4872" y="202"/>
                    <a:pt x="4835" y="191"/>
                    <a:pt x="4802" y="191"/>
                  </a:cubicBezTo>
                  <a:cubicBezTo>
                    <a:pt x="4779" y="191"/>
                    <a:pt x="4758" y="197"/>
                    <a:pt x="4748" y="206"/>
                  </a:cubicBezTo>
                  <a:cubicBezTo>
                    <a:pt x="4725" y="229"/>
                    <a:pt x="4703" y="252"/>
                    <a:pt x="4680" y="275"/>
                  </a:cubicBezTo>
                  <a:cubicBezTo>
                    <a:pt x="4497" y="480"/>
                    <a:pt x="4360" y="686"/>
                    <a:pt x="4200" y="891"/>
                  </a:cubicBezTo>
                  <a:cubicBezTo>
                    <a:pt x="4042" y="1095"/>
                    <a:pt x="3906" y="1320"/>
                    <a:pt x="3682" y="1436"/>
                  </a:cubicBezTo>
                  <a:lnTo>
                    <a:pt x="3682" y="1436"/>
                  </a:lnTo>
                  <a:cubicBezTo>
                    <a:pt x="3477" y="1397"/>
                    <a:pt x="3254" y="1394"/>
                    <a:pt x="3047" y="1393"/>
                  </a:cubicBezTo>
                  <a:lnTo>
                    <a:pt x="3047" y="1393"/>
                  </a:lnTo>
                  <a:cubicBezTo>
                    <a:pt x="3256" y="1222"/>
                    <a:pt x="3464" y="1032"/>
                    <a:pt x="3653" y="823"/>
                  </a:cubicBezTo>
                  <a:cubicBezTo>
                    <a:pt x="3831" y="622"/>
                    <a:pt x="3987" y="357"/>
                    <a:pt x="4016" y="47"/>
                  </a:cubicBezTo>
                  <a:lnTo>
                    <a:pt x="4016" y="47"/>
                  </a:lnTo>
                  <a:cubicBezTo>
                    <a:pt x="4017" y="47"/>
                    <a:pt x="4017" y="47"/>
                    <a:pt x="4018" y="47"/>
                  </a:cubicBezTo>
                  <a:lnTo>
                    <a:pt x="4016" y="46"/>
                  </a:lnTo>
                  <a:lnTo>
                    <a:pt x="4016" y="46"/>
                  </a:lnTo>
                  <a:cubicBezTo>
                    <a:pt x="4017" y="38"/>
                    <a:pt x="4017" y="31"/>
                    <a:pt x="4018" y="24"/>
                  </a:cubicBezTo>
                  <a:cubicBezTo>
                    <a:pt x="4018" y="24"/>
                    <a:pt x="3995" y="1"/>
                    <a:pt x="3995"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651640" y="2172534"/>
              <a:ext cx="10645" cy="11042"/>
            </a:xfrm>
            <a:custGeom>
              <a:avLst/>
              <a:gdLst/>
              <a:ahLst/>
              <a:cxnLst/>
              <a:rect l="l" t="t" r="r" b="b"/>
              <a:pathLst>
                <a:path w="617" h="640" extrusionOk="0">
                  <a:moveTo>
                    <a:pt x="297" y="1"/>
                  </a:moveTo>
                  <a:cubicBezTo>
                    <a:pt x="137" y="1"/>
                    <a:pt x="0" y="138"/>
                    <a:pt x="0" y="320"/>
                  </a:cubicBezTo>
                  <a:cubicBezTo>
                    <a:pt x="0" y="480"/>
                    <a:pt x="137" y="640"/>
                    <a:pt x="297" y="640"/>
                  </a:cubicBezTo>
                  <a:cubicBezTo>
                    <a:pt x="479" y="640"/>
                    <a:pt x="616" y="480"/>
                    <a:pt x="616" y="320"/>
                  </a:cubicBezTo>
                  <a:cubicBezTo>
                    <a:pt x="616" y="138"/>
                    <a:pt x="479" y="1"/>
                    <a:pt x="297"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6659508" y="2181988"/>
              <a:ext cx="11042" cy="11042"/>
            </a:xfrm>
            <a:custGeom>
              <a:avLst/>
              <a:gdLst/>
              <a:ahLst/>
              <a:cxnLst/>
              <a:rect l="l" t="t" r="r" b="b"/>
              <a:pathLst>
                <a:path w="640" h="640" extrusionOk="0">
                  <a:moveTo>
                    <a:pt x="320" y="1"/>
                  </a:moveTo>
                  <a:cubicBezTo>
                    <a:pt x="137" y="1"/>
                    <a:pt x="1" y="138"/>
                    <a:pt x="1" y="320"/>
                  </a:cubicBezTo>
                  <a:cubicBezTo>
                    <a:pt x="1" y="503"/>
                    <a:pt x="137" y="640"/>
                    <a:pt x="320" y="640"/>
                  </a:cubicBezTo>
                  <a:cubicBezTo>
                    <a:pt x="480" y="640"/>
                    <a:pt x="640" y="503"/>
                    <a:pt x="640" y="320"/>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6668565" y="2191046"/>
              <a:ext cx="11042" cy="10645"/>
            </a:xfrm>
            <a:custGeom>
              <a:avLst/>
              <a:gdLst/>
              <a:ahLst/>
              <a:cxnLst/>
              <a:rect l="l" t="t" r="r" b="b"/>
              <a:pathLst>
                <a:path w="640" h="617" extrusionOk="0">
                  <a:moveTo>
                    <a:pt x="320" y="1"/>
                  </a:moveTo>
                  <a:cubicBezTo>
                    <a:pt x="137" y="1"/>
                    <a:pt x="1" y="138"/>
                    <a:pt x="1" y="297"/>
                  </a:cubicBezTo>
                  <a:cubicBezTo>
                    <a:pt x="1" y="480"/>
                    <a:pt x="137" y="617"/>
                    <a:pt x="320" y="617"/>
                  </a:cubicBezTo>
                  <a:cubicBezTo>
                    <a:pt x="480" y="617"/>
                    <a:pt x="640" y="480"/>
                    <a:pt x="640" y="297"/>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6679193" y="2197740"/>
              <a:ext cx="10662" cy="10645"/>
            </a:xfrm>
            <a:custGeom>
              <a:avLst/>
              <a:gdLst/>
              <a:ahLst/>
              <a:cxnLst/>
              <a:rect l="l" t="t" r="r" b="b"/>
              <a:pathLst>
                <a:path w="618" h="617" extrusionOk="0">
                  <a:moveTo>
                    <a:pt x="320" y="1"/>
                  </a:moveTo>
                  <a:cubicBezTo>
                    <a:pt x="138" y="1"/>
                    <a:pt x="1" y="138"/>
                    <a:pt x="1" y="320"/>
                  </a:cubicBezTo>
                  <a:cubicBezTo>
                    <a:pt x="1" y="480"/>
                    <a:pt x="138" y="617"/>
                    <a:pt x="320" y="617"/>
                  </a:cubicBezTo>
                  <a:cubicBezTo>
                    <a:pt x="480" y="617"/>
                    <a:pt x="617" y="480"/>
                    <a:pt x="617" y="320"/>
                  </a:cubicBezTo>
                  <a:cubicBezTo>
                    <a:pt x="617"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6690217" y="2203261"/>
              <a:ext cx="11059" cy="10645"/>
            </a:xfrm>
            <a:custGeom>
              <a:avLst/>
              <a:gdLst/>
              <a:ahLst/>
              <a:cxnLst/>
              <a:rect l="l" t="t" r="r" b="b"/>
              <a:pathLst>
                <a:path w="641" h="617" extrusionOk="0">
                  <a:moveTo>
                    <a:pt x="320" y="0"/>
                  </a:moveTo>
                  <a:cubicBezTo>
                    <a:pt x="138" y="0"/>
                    <a:pt x="1" y="137"/>
                    <a:pt x="1" y="297"/>
                  </a:cubicBezTo>
                  <a:cubicBezTo>
                    <a:pt x="1" y="479"/>
                    <a:pt x="138" y="616"/>
                    <a:pt x="320" y="616"/>
                  </a:cubicBezTo>
                  <a:cubicBezTo>
                    <a:pt x="503" y="616"/>
                    <a:pt x="640" y="479"/>
                    <a:pt x="640" y="297"/>
                  </a:cubicBezTo>
                  <a:cubicBezTo>
                    <a:pt x="640" y="137"/>
                    <a:pt x="503"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6702829" y="2206401"/>
              <a:ext cx="11042" cy="10662"/>
            </a:xfrm>
            <a:custGeom>
              <a:avLst/>
              <a:gdLst/>
              <a:ahLst/>
              <a:cxnLst/>
              <a:rect l="l" t="t" r="r" b="b"/>
              <a:pathLst>
                <a:path w="640" h="618" extrusionOk="0">
                  <a:moveTo>
                    <a:pt x="320" y="1"/>
                  </a:moveTo>
                  <a:cubicBezTo>
                    <a:pt x="137" y="1"/>
                    <a:pt x="0" y="138"/>
                    <a:pt x="0" y="320"/>
                  </a:cubicBezTo>
                  <a:cubicBezTo>
                    <a:pt x="0" y="480"/>
                    <a:pt x="137" y="617"/>
                    <a:pt x="320" y="617"/>
                  </a:cubicBezTo>
                  <a:cubicBezTo>
                    <a:pt x="480" y="617"/>
                    <a:pt x="639" y="480"/>
                    <a:pt x="639" y="320"/>
                  </a:cubicBezTo>
                  <a:cubicBezTo>
                    <a:pt x="639"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6715026" y="2202070"/>
              <a:ext cx="11059" cy="11042"/>
            </a:xfrm>
            <a:custGeom>
              <a:avLst/>
              <a:gdLst/>
              <a:ahLst/>
              <a:cxnLst/>
              <a:rect l="l" t="t" r="r" b="b"/>
              <a:pathLst>
                <a:path w="641" h="640" extrusionOk="0">
                  <a:moveTo>
                    <a:pt x="320" y="1"/>
                  </a:moveTo>
                  <a:cubicBezTo>
                    <a:pt x="138" y="1"/>
                    <a:pt x="1" y="138"/>
                    <a:pt x="1" y="320"/>
                  </a:cubicBezTo>
                  <a:cubicBezTo>
                    <a:pt x="1" y="503"/>
                    <a:pt x="138" y="640"/>
                    <a:pt x="320" y="640"/>
                  </a:cubicBezTo>
                  <a:cubicBezTo>
                    <a:pt x="503" y="640"/>
                    <a:pt x="640" y="503"/>
                    <a:pt x="640" y="320"/>
                  </a:cubicBezTo>
                  <a:cubicBezTo>
                    <a:pt x="640" y="138"/>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6724481" y="2192236"/>
              <a:ext cx="10645" cy="11042"/>
            </a:xfrm>
            <a:custGeom>
              <a:avLst/>
              <a:gdLst/>
              <a:ahLst/>
              <a:cxnLst/>
              <a:rect l="l" t="t" r="r" b="b"/>
              <a:pathLst>
                <a:path w="617" h="640" extrusionOk="0">
                  <a:moveTo>
                    <a:pt x="320" y="0"/>
                  </a:moveTo>
                  <a:cubicBezTo>
                    <a:pt x="138" y="0"/>
                    <a:pt x="1" y="137"/>
                    <a:pt x="1" y="320"/>
                  </a:cubicBezTo>
                  <a:cubicBezTo>
                    <a:pt x="1" y="479"/>
                    <a:pt x="138" y="639"/>
                    <a:pt x="320" y="639"/>
                  </a:cubicBezTo>
                  <a:cubicBezTo>
                    <a:pt x="480" y="639"/>
                    <a:pt x="617" y="479"/>
                    <a:pt x="617" y="320"/>
                  </a:cubicBezTo>
                  <a:cubicBezTo>
                    <a:pt x="617" y="137"/>
                    <a:pt x="480"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730001" y="2180815"/>
              <a:ext cx="10645" cy="11042"/>
            </a:xfrm>
            <a:custGeom>
              <a:avLst/>
              <a:gdLst/>
              <a:ahLst/>
              <a:cxnLst/>
              <a:rect l="l" t="t" r="r" b="b"/>
              <a:pathLst>
                <a:path w="617" h="640" extrusionOk="0">
                  <a:moveTo>
                    <a:pt x="297" y="0"/>
                  </a:moveTo>
                  <a:cubicBezTo>
                    <a:pt x="137" y="0"/>
                    <a:pt x="0" y="137"/>
                    <a:pt x="0" y="320"/>
                  </a:cubicBezTo>
                  <a:cubicBezTo>
                    <a:pt x="0" y="502"/>
                    <a:pt x="137" y="639"/>
                    <a:pt x="297" y="639"/>
                  </a:cubicBezTo>
                  <a:cubicBezTo>
                    <a:pt x="480" y="639"/>
                    <a:pt x="617" y="502"/>
                    <a:pt x="617" y="320"/>
                  </a:cubicBezTo>
                  <a:cubicBezTo>
                    <a:pt x="617" y="137"/>
                    <a:pt x="480" y="0"/>
                    <a:pt x="297"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6731571" y="2168600"/>
              <a:ext cx="11042" cy="10645"/>
            </a:xfrm>
            <a:custGeom>
              <a:avLst/>
              <a:gdLst/>
              <a:ahLst/>
              <a:cxnLst/>
              <a:rect l="l" t="t" r="r" b="b"/>
              <a:pathLst>
                <a:path w="640" h="617" extrusionOk="0">
                  <a:moveTo>
                    <a:pt x="320" y="1"/>
                  </a:moveTo>
                  <a:cubicBezTo>
                    <a:pt x="160" y="1"/>
                    <a:pt x="1" y="137"/>
                    <a:pt x="1" y="320"/>
                  </a:cubicBezTo>
                  <a:cubicBezTo>
                    <a:pt x="1" y="480"/>
                    <a:pt x="160" y="617"/>
                    <a:pt x="320" y="617"/>
                  </a:cubicBezTo>
                  <a:cubicBezTo>
                    <a:pt x="503" y="617"/>
                    <a:pt x="640" y="480"/>
                    <a:pt x="640" y="320"/>
                  </a:cubicBezTo>
                  <a:cubicBezTo>
                    <a:pt x="640" y="137"/>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6732762" y="2157973"/>
              <a:ext cx="8678" cy="8678"/>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6587047" y="1932621"/>
              <a:ext cx="173681" cy="300314"/>
            </a:xfrm>
            <a:custGeom>
              <a:avLst/>
              <a:gdLst/>
              <a:ahLst/>
              <a:cxnLst/>
              <a:rect l="l" t="t" r="r" b="b"/>
              <a:pathLst>
                <a:path w="10067" h="17407" extrusionOk="0">
                  <a:moveTo>
                    <a:pt x="6187" y="1"/>
                  </a:moveTo>
                  <a:cubicBezTo>
                    <a:pt x="5295" y="1"/>
                    <a:pt x="4280" y="331"/>
                    <a:pt x="3173" y="1239"/>
                  </a:cubicBezTo>
                  <a:cubicBezTo>
                    <a:pt x="845" y="3179"/>
                    <a:pt x="1553" y="5667"/>
                    <a:pt x="2489" y="7333"/>
                  </a:cubicBezTo>
                  <a:cubicBezTo>
                    <a:pt x="2489" y="7584"/>
                    <a:pt x="2466" y="7835"/>
                    <a:pt x="2443" y="8086"/>
                  </a:cubicBezTo>
                  <a:cubicBezTo>
                    <a:pt x="2238" y="9387"/>
                    <a:pt x="1370" y="10437"/>
                    <a:pt x="754" y="11601"/>
                  </a:cubicBezTo>
                  <a:cubicBezTo>
                    <a:pt x="297" y="12492"/>
                    <a:pt x="1" y="13473"/>
                    <a:pt x="46" y="14477"/>
                  </a:cubicBezTo>
                  <a:cubicBezTo>
                    <a:pt x="115" y="15459"/>
                    <a:pt x="571" y="16463"/>
                    <a:pt x="1416" y="17011"/>
                  </a:cubicBezTo>
                  <a:cubicBezTo>
                    <a:pt x="1804" y="17270"/>
                    <a:pt x="2278" y="17406"/>
                    <a:pt x="2748" y="17406"/>
                  </a:cubicBezTo>
                  <a:cubicBezTo>
                    <a:pt x="3273" y="17406"/>
                    <a:pt x="3792" y="17236"/>
                    <a:pt x="4178" y="16874"/>
                  </a:cubicBezTo>
                  <a:cubicBezTo>
                    <a:pt x="4862" y="16235"/>
                    <a:pt x="4999" y="15208"/>
                    <a:pt x="5091" y="14249"/>
                  </a:cubicBezTo>
                  <a:cubicBezTo>
                    <a:pt x="5273" y="12377"/>
                    <a:pt x="5433" y="10460"/>
                    <a:pt x="5296" y="8588"/>
                  </a:cubicBezTo>
                  <a:cubicBezTo>
                    <a:pt x="5296" y="8566"/>
                    <a:pt x="5296" y="8543"/>
                    <a:pt x="5296" y="8543"/>
                  </a:cubicBezTo>
                  <a:cubicBezTo>
                    <a:pt x="8743" y="6648"/>
                    <a:pt x="10067" y="2357"/>
                    <a:pt x="10067" y="2357"/>
                  </a:cubicBezTo>
                  <a:cubicBezTo>
                    <a:pt x="10067" y="2357"/>
                    <a:pt x="8568" y="1"/>
                    <a:pt x="6187"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550817" y="2457649"/>
              <a:ext cx="104378" cy="518645"/>
            </a:xfrm>
            <a:custGeom>
              <a:avLst/>
              <a:gdLst/>
              <a:ahLst/>
              <a:cxnLst/>
              <a:rect l="l" t="t" r="r" b="b"/>
              <a:pathLst>
                <a:path w="6050" h="30062" extrusionOk="0">
                  <a:moveTo>
                    <a:pt x="5456" y="0"/>
                  </a:moveTo>
                  <a:cubicBezTo>
                    <a:pt x="1" y="14905"/>
                    <a:pt x="4086" y="29947"/>
                    <a:pt x="4086" y="29947"/>
                  </a:cubicBezTo>
                  <a:cubicBezTo>
                    <a:pt x="4292" y="29993"/>
                    <a:pt x="4520" y="30015"/>
                    <a:pt x="4771" y="30061"/>
                  </a:cubicBezTo>
                  <a:cubicBezTo>
                    <a:pt x="4406" y="28623"/>
                    <a:pt x="982" y="14380"/>
                    <a:pt x="6049" y="114"/>
                  </a:cubicBezTo>
                  <a:cubicBezTo>
                    <a:pt x="5684" y="46"/>
                    <a:pt x="5456" y="0"/>
                    <a:pt x="5456" y="0"/>
                  </a:cubicBezTo>
                  <a:close/>
                </a:path>
              </a:pathLst>
            </a:custGeom>
            <a:solidFill>
              <a:srgbClr val="C9A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693771" y="2518688"/>
              <a:ext cx="153996" cy="1039618"/>
            </a:xfrm>
            <a:custGeom>
              <a:avLst/>
              <a:gdLst/>
              <a:ahLst/>
              <a:cxnLst/>
              <a:rect l="l" t="t" r="r" b="b"/>
              <a:pathLst>
                <a:path w="8926" h="60259" extrusionOk="0">
                  <a:moveTo>
                    <a:pt x="7396" y="0"/>
                  </a:moveTo>
                  <a:lnTo>
                    <a:pt x="2602" y="343"/>
                  </a:lnTo>
                  <a:lnTo>
                    <a:pt x="0" y="9998"/>
                  </a:lnTo>
                  <a:lnTo>
                    <a:pt x="2465" y="31933"/>
                  </a:lnTo>
                  <a:cubicBezTo>
                    <a:pt x="2100" y="42524"/>
                    <a:pt x="2831" y="50855"/>
                    <a:pt x="2831" y="50855"/>
                  </a:cubicBezTo>
                  <a:lnTo>
                    <a:pt x="2831" y="52544"/>
                  </a:lnTo>
                  <a:cubicBezTo>
                    <a:pt x="2831" y="52544"/>
                    <a:pt x="2785" y="53548"/>
                    <a:pt x="3242" y="55671"/>
                  </a:cubicBezTo>
                  <a:cubicBezTo>
                    <a:pt x="3310" y="56059"/>
                    <a:pt x="3378" y="56493"/>
                    <a:pt x="3424" y="56949"/>
                  </a:cubicBezTo>
                  <a:cubicBezTo>
                    <a:pt x="3721" y="58273"/>
                    <a:pt x="4474" y="60145"/>
                    <a:pt x="6277" y="60259"/>
                  </a:cubicBezTo>
                  <a:lnTo>
                    <a:pt x="7966" y="60259"/>
                  </a:lnTo>
                  <a:cubicBezTo>
                    <a:pt x="7966" y="60259"/>
                    <a:pt x="8332" y="59209"/>
                    <a:pt x="6962" y="58090"/>
                  </a:cubicBezTo>
                  <a:cubicBezTo>
                    <a:pt x="6962" y="58090"/>
                    <a:pt x="4885" y="55466"/>
                    <a:pt x="5022" y="50786"/>
                  </a:cubicBezTo>
                  <a:cubicBezTo>
                    <a:pt x="5205" y="49052"/>
                    <a:pt x="8240" y="20474"/>
                    <a:pt x="8583" y="13102"/>
                  </a:cubicBezTo>
                  <a:cubicBezTo>
                    <a:pt x="8925" y="5501"/>
                    <a:pt x="7396" y="0"/>
                    <a:pt x="7396"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693771" y="2518688"/>
              <a:ext cx="153996" cy="485951"/>
            </a:xfrm>
            <a:custGeom>
              <a:avLst/>
              <a:gdLst/>
              <a:ahLst/>
              <a:cxnLst/>
              <a:rect l="l" t="t" r="r" b="b"/>
              <a:pathLst>
                <a:path w="8926" h="28167" extrusionOk="0">
                  <a:moveTo>
                    <a:pt x="7396" y="0"/>
                  </a:moveTo>
                  <a:lnTo>
                    <a:pt x="2602" y="343"/>
                  </a:lnTo>
                  <a:lnTo>
                    <a:pt x="0" y="9998"/>
                  </a:lnTo>
                  <a:lnTo>
                    <a:pt x="2055" y="28167"/>
                  </a:lnTo>
                  <a:cubicBezTo>
                    <a:pt x="3926" y="27322"/>
                    <a:pt x="5752" y="26363"/>
                    <a:pt x="7578" y="25405"/>
                  </a:cubicBezTo>
                  <a:cubicBezTo>
                    <a:pt x="8081" y="20155"/>
                    <a:pt x="8469" y="15499"/>
                    <a:pt x="8583" y="13102"/>
                  </a:cubicBezTo>
                  <a:cubicBezTo>
                    <a:pt x="8925" y="5501"/>
                    <a:pt x="7396" y="0"/>
                    <a:pt x="7396" y="0"/>
                  </a:cubicBez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735505" y="3359075"/>
              <a:ext cx="102014" cy="199232"/>
            </a:xfrm>
            <a:custGeom>
              <a:avLst/>
              <a:gdLst/>
              <a:ahLst/>
              <a:cxnLst/>
              <a:rect l="l" t="t" r="r" b="b"/>
              <a:pathLst>
                <a:path w="5913" h="11548" extrusionOk="0">
                  <a:moveTo>
                    <a:pt x="872" y="1"/>
                  </a:moveTo>
                  <a:cubicBezTo>
                    <a:pt x="564" y="1"/>
                    <a:pt x="267" y="6"/>
                    <a:pt x="1" y="21"/>
                  </a:cubicBezTo>
                  <a:lnTo>
                    <a:pt x="206" y="9904"/>
                  </a:lnTo>
                  <a:lnTo>
                    <a:pt x="823" y="9904"/>
                  </a:lnTo>
                  <a:lnTo>
                    <a:pt x="708" y="6618"/>
                  </a:lnTo>
                  <a:lnTo>
                    <a:pt x="708" y="6618"/>
                  </a:lnTo>
                  <a:cubicBezTo>
                    <a:pt x="754" y="7690"/>
                    <a:pt x="1142" y="11183"/>
                    <a:pt x="3539" y="11502"/>
                  </a:cubicBezTo>
                  <a:lnTo>
                    <a:pt x="3562" y="11502"/>
                  </a:lnTo>
                  <a:cubicBezTo>
                    <a:pt x="3653" y="11525"/>
                    <a:pt x="3767" y="11548"/>
                    <a:pt x="3858" y="11548"/>
                  </a:cubicBezTo>
                  <a:lnTo>
                    <a:pt x="5547" y="11548"/>
                  </a:lnTo>
                  <a:cubicBezTo>
                    <a:pt x="5547" y="11548"/>
                    <a:pt x="5913" y="10498"/>
                    <a:pt x="4543" y="9379"/>
                  </a:cubicBezTo>
                  <a:cubicBezTo>
                    <a:pt x="4543" y="9379"/>
                    <a:pt x="3470" y="8033"/>
                    <a:pt x="2922" y="5545"/>
                  </a:cubicBezTo>
                  <a:lnTo>
                    <a:pt x="3333" y="21"/>
                  </a:lnTo>
                  <a:lnTo>
                    <a:pt x="2717" y="21"/>
                  </a:lnTo>
                  <a:cubicBezTo>
                    <a:pt x="2154" y="21"/>
                    <a:pt x="1490" y="1"/>
                    <a:pt x="872" y="1"/>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592568" y="2522622"/>
              <a:ext cx="170127" cy="1122344"/>
            </a:xfrm>
            <a:custGeom>
              <a:avLst/>
              <a:gdLst/>
              <a:ahLst/>
              <a:cxnLst/>
              <a:rect l="l" t="t" r="r" b="b"/>
              <a:pathLst>
                <a:path w="9861" h="65054" extrusionOk="0">
                  <a:moveTo>
                    <a:pt x="9861" y="0"/>
                  </a:moveTo>
                  <a:lnTo>
                    <a:pt x="2351" y="46"/>
                  </a:lnTo>
                  <a:cubicBezTo>
                    <a:pt x="2351" y="46"/>
                    <a:pt x="0" y="5296"/>
                    <a:pt x="776" y="15955"/>
                  </a:cubicBezTo>
                  <a:cubicBezTo>
                    <a:pt x="1530" y="26638"/>
                    <a:pt x="2990" y="31454"/>
                    <a:pt x="2990" y="31454"/>
                  </a:cubicBezTo>
                  <a:cubicBezTo>
                    <a:pt x="2990" y="31454"/>
                    <a:pt x="1233" y="40675"/>
                    <a:pt x="2762" y="53663"/>
                  </a:cubicBezTo>
                  <a:lnTo>
                    <a:pt x="2374" y="57657"/>
                  </a:lnTo>
                  <a:cubicBezTo>
                    <a:pt x="2325" y="64144"/>
                    <a:pt x="4721" y="65054"/>
                    <a:pt x="6070" y="65054"/>
                  </a:cubicBezTo>
                  <a:cubicBezTo>
                    <a:pt x="6596" y="65054"/>
                    <a:pt x="6962" y="64915"/>
                    <a:pt x="6962" y="64915"/>
                  </a:cubicBezTo>
                  <a:cubicBezTo>
                    <a:pt x="6962" y="64915"/>
                    <a:pt x="7464" y="63843"/>
                    <a:pt x="5866" y="61560"/>
                  </a:cubicBezTo>
                  <a:cubicBezTo>
                    <a:pt x="4565" y="59711"/>
                    <a:pt x="4725" y="55352"/>
                    <a:pt x="4839" y="53754"/>
                  </a:cubicBezTo>
                  <a:lnTo>
                    <a:pt x="8697" y="30290"/>
                  </a:lnTo>
                  <a:lnTo>
                    <a:pt x="8651" y="9792"/>
                  </a:lnTo>
                  <a:lnTo>
                    <a:pt x="9861" y="6848"/>
                  </a:lnTo>
                  <a:lnTo>
                    <a:pt x="986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592568" y="2522622"/>
              <a:ext cx="170127" cy="539520"/>
            </a:xfrm>
            <a:custGeom>
              <a:avLst/>
              <a:gdLst/>
              <a:ahLst/>
              <a:cxnLst/>
              <a:rect l="l" t="t" r="r" b="b"/>
              <a:pathLst>
                <a:path w="9861" h="31272" extrusionOk="0">
                  <a:moveTo>
                    <a:pt x="9861" y="0"/>
                  </a:moveTo>
                  <a:lnTo>
                    <a:pt x="2351" y="46"/>
                  </a:lnTo>
                  <a:cubicBezTo>
                    <a:pt x="2351" y="46"/>
                    <a:pt x="0" y="5296"/>
                    <a:pt x="776" y="15955"/>
                  </a:cubicBezTo>
                  <a:cubicBezTo>
                    <a:pt x="1461" y="25473"/>
                    <a:pt x="2671" y="30335"/>
                    <a:pt x="2945" y="31271"/>
                  </a:cubicBezTo>
                  <a:cubicBezTo>
                    <a:pt x="4839" y="30335"/>
                    <a:pt x="6757" y="29399"/>
                    <a:pt x="8674" y="28486"/>
                  </a:cubicBezTo>
                  <a:lnTo>
                    <a:pt x="8651" y="9792"/>
                  </a:lnTo>
                  <a:lnTo>
                    <a:pt x="9861" y="6848"/>
                  </a:lnTo>
                  <a:lnTo>
                    <a:pt x="986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683144" y="2932955"/>
              <a:ext cx="60660" cy="475324"/>
            </a:xfrm>
            <a:custGeom>
              <a:avLst/>
              <a:gdLst/>
              <a:ahLst/>
              <a:cxnLst/>
              <a:rect l="l" t="t" r="r" b="b"/>
              <a:pathLst>
                <a:path w="3516" h="27551" extrusionOk="0">
                  <a:moveTo>
                    <a:pt x="3424" y="0"/>
                  </a:moveTo>
                  <a:cubicBezTo>
                    <a:pt x="3401" y="2169"/>
                    <a:pt x="3378" y="4337"/>
                    <a:pt x="3378" y="6506"/>
                  </a:cubicBezTo>
                  <a:lnTo>
                    <a:pt x="3378" y="6483"/>
                  </a:lnTo>
                  <a:lnTo>
                    <a:pt x="2488" y="11733"/>
                  </a:lnTo>
                  <a:lnTo>
                    <a:pt x="1621" y="17005"/>
                  </a:lnTo>
                  <a:cubicBezTo>
                    <a:pt x="1050" y="20520"/>
                    <a:pt x="525" y="24035"/>
                    <a:pt x="0" y="27550"/>
                  </a:cubicBezTo>
                  <a:cubicBezTo>
                    <a:pt x="616" y="24035"/>
                    <a:pt x="1233" y="20543"/>
                    <a:pt x="1803" y="17028"/>
                  </a:cubicBezTo>
                  <a:lnTo>
                    <a:pt x="2671" y="11778"/>
                  </a:lnTo>
                  <a:lnTo>
                    <a:pt x="3515" y="6506"/>
                  </a:lnTo>
                  <a:cubicBezTo>
                    <a:pt x="3492" y="4337"/>
                    <a:pt x="3470" y="2169"/>
                    <a:pt x="3424" y="0"/>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6629971" y="3406692"/>
              <a:ext cx="91386" cy="238240"/>
            </a:xfrm>
            <a:custGeom>
              <a:avLst/>
              <a:gdLst/>
              <a:ahLst/>
              <a:cxnLst/>
              <a:rect l="l" t="t" r="r" b="b"/>
              <a:pathLst>
                <a:path w="5297" h="13809" extrusionOk="0">
                  <a:moveTo>
                    <a:pt x="92" y="0"/>
                  </a:moveTo>
                  <a:lnTo>
                    <a:pt x="1" y="9381"/>
                  </a:lnTo>
                  <a:lnTo>
                    <a:pt x="389" y="9381"/>
                  </a:lnTo>
                  <a:cubicBezTo>
                    <a:pt x="978" y="13197"/>
                    <a:pt x="2801" y="13808"/>
                    <a:pt x="3908" y="13808"/>
                  </a:cubicBezTo>
                  <a:cubicBezTo>
                    <a:pt x="4431" y="13808"/>
                    <a:pt x="4794" y="13672"/>
                    <a:pt x="4794" y="13672"/>
                  </a:cubicBezTo>
                  <a:cubicBezTo>
                    <a:pt x="4794" y="13672"/>
                    <a:pt x="5296" y="12600"/>
                    <a:pt x="3698" y="10317"/>
                  </a:cubicBezTo>
                  <a:cubicBezTo>
                    <a:pt x="3082" y="9427"/>
                    <a:pt x="2785" y="8012"/>
                    <a:pt x="2671" y="6574"/>
                  </a:cubicBezTo>
                  <a:lnTo>
                    <a:pt x="3402"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6550817" y="2457649"/>
              <a:ext cx="313875" cy="524148"/>
            </a:xfrm>
            <a:custGeom>
              <a:avLst/>
              <a:gdLst/>
              <a:ahLst/>
              <a:cxnLst/>
              <a:rect l="l" t="t" r="r" b="b"/>
              <a:pathLst>
                <a:path w="18193" h="30381" extrusionOk="0">
                  <a:moveTo>
                    <a:pt x="5456" y="0"/>
                  </a:moveTo>
                  <a:cubicBezTo>
                    <a:pt x="1" y="14905"/>
                    <a:pt x="4086" y="29947"/>
                    <a:pt x="4086" y="29947"/>
                  </a:cubicBezTo>
                  <a:cubicBezTo>
                    <a:pt x="4566" y="30061"/>
                    <a:pt x="5228" y="30107"/>
                    <a:pt x="5661" y="30175"/>
                  </a:cubicBezTo>
                  <a:cubicBezTo>
                    <a:pt x="5570" y="28783"/>
                    <a:pt x="5616" y="26706"/>
                    <a:pt x="5776" y="24127"/>
                  </a:cubicBezTo>
                  <a:cubicBezTo>
                    <a:pt x="5776" y="24127"/>
                    <a:pt x="6209" y="28943"/>
                    <a:pt x="6620" y="30289"/>
                  </a:cubicBezTo>
                  <a:cubicBezTo>
                    <a:pt x="7238" y="30352"/>
                    <a:pt x="7833" y="30380"/>
                    <a:pt x="8403" y="30380"/>
                  </a:cubicBezTo>
                  <a:cubicBezTo>
                    <a:pt x="13231" y="30380"/>
                    <a:pt x="16298" y="28372"/>
                    <a:pt x="16298" y="28372"/>
                  </a:cubicBezTo>
                  <a:cubicBezTo>
                    <a:pt x="18193" y="9587"/>
                    <a:pt x="15111" y="0"/>
                    <a:pt x="15111" y="0"/>
                  </a:cubicBezTo>
                  <a:cubicBezTo>
                    <a:pt x="13567" y="434"/>
                    <a:pt x="11979" y="579"/>
                    <a:pt x="10549" y="579"/>
                  </a:cubicBezTo>
                  <a:cubicBezTo>
                    <a:pt x="7688" y="579"/>
                    <a:pt x="5456" y="0"/>
                    <a:pt x="5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5936110" y="2697459"/>
              <a:ext cx="373724" cy="421772"/>
            </a:xfrm>
            <a:custGeom>
              <a:avLst/>
              <a:gdLst/>
              <a:ahLst/>
              <a:cxnLst/>
              <a:rect l="l" t="t" r="r" b="b"/>
              <a:pathLst>
                <a:path w="21662" h="24447" extrusionOk="0">
                  <a:moveTo>
                    <a:pt x="16321" y="1"/>
                  </a:moveTo>
                  <a:lnTo>
                    <a:pt x="0" y="7647"/>
                  </a:lnTo>
                  <a:lnTo>
                    <a:pt x="4360" y="24447"/>
                  </a:lnTo>
                  <a:lnTo>
                    <a:pt x="21662" y="14449"/>
                  </a:lnTo>
                  <a:lnTo>
                    <a:pt x="16321" y="1"/>
                  </a:lnTo>
                  <a:close/>
                </a:path>
              </a:pathLst>
            </a:custGeom>
            <a:solidFill>
              <a:srgbClr val="F2A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338180" y="3096440"/>
              <a:ext cx="57106" cy="111744"/>
            </a:xfrm>
            <a:custGeom>
              <a:avLst/>
              <a:gdLst/>
              <a:ahLst/>
              <a:cxnLst/>
              <a:rect l="l" t="t" r="r" b="b"/>
              <a:pathLst>
                <a:path w="3310" h="6477" extrusionOk="0">
                  <a:moveTo>
                    <a:pt x="1379" y="0"/>
                  </a:moveTo>
                  <a:cubicBezTo>
                    <a:pt x="1279" y="0"/>
                    <a:pt x="1163" y="14"/>
                    <a:pt x="1027" y="42"/>
                  </a:cubicBezTo>
                  <a:cubicBezTo>
                    <a:pt x="639" y="157"/>
                    <a:pt x="206" y="408"/>
                    <a:pt x="114" y="773"/>
                  </a:cubicBezTo>
                  <a:cubicBezTo>
                    <a:pt x="0" y="1184"/>
                    <a:pt x="525" y="1891"/>
                    <a:pt x="662" y="2279"/>
                  </a:cubicBezTo>
                  <a:cubicBezTo>
                    <a:pt x="890" y="2896"/>
                    <a:pt x="1050" y="3535"/>
                    <a:pt x="1164" y="4197"/>
                  </a:cubicBezTo>
                  <a:cubicBezTo>
                    <a:pt x="1210" y="4608"/>
                    <a:pt x="1255" y="5018"/>
                    <a:pt x="1096" y="5406"/>
                  </a:cubicBezTo>
                  <a:cubicBezTo>
                    <a:pt x="959" y="5749"/>
                    <a:pt x="662" y="6114"/>
                    <a:pt x="845" y="6434"/>
                  </a:cubicBezTo>
                  <a:cubicBezTo>
                    <a:pt x="926" y="6463"/>
                    <a:pt x="1008" y="6477"/>
                    <a:pt x="1090" y="6477"/>
                  </a:cubicBezTo>
                  <a:cubicBezTo>
                    <a:pt x="1512" y="6477"/>
                    <a:pt x="1924" y="6120"/>
                    <a:pt x="2191" y="5794"/>
                  </a:cubicBezTo>
                  <a:cubicBezTo>
                    <a:pt x="2808" y="5041"/>
                    <a:pt x="3310" y="4174"/>
                    <a:pt x="3287" y="3284"/>
                  </a:cubicBezTo>
                  <a:cubicBezTo>
                    <a:pt x="3264" y="2416"/>
                    <a:pt x="2785" y="1640"/>
                    <a:pt x="2328" y="910"/>
                  </a:cubicBezTo>
                  <a:cubicBezTo>
                    <a:pt x="2001" y="390"/>
                    <a:pt x="1917" y="0"/>
                    <a:pt x="1379" y="0"/>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216101" y="2764674"/>
              <a:ext cx="162536" cy="358783"/>
            </a:xfrm>
            <a:custGeom>
              <a:avLst/>
              <a:gdLst/>
              <a:ahLst/>
              <a:cxnLst/>
              <a:rect l="l" t="t" r="r" b="b"/>
              <a:pathLst>
                <a:path w="9421" h="20796" extrusionOk="0">
                  <a:moveTo>
                    <a:pt x="2454" y="1"/>
                  </a:moveTo>
                  <a:cubicBezTo>
                    <a:pt x="2427" y="1"/>
                    <a:pt x="2401" y="3"/>
                    <a:pt x="2374" y="8"/>
                  </a:cubicBezTo>
                  <a:cubicBezTo>
                    <a:pt x="0" y="396"/>
                    <a:pt x="3424" y="12311"/>
                    <a:pt x="3424" y="12311"/>
                  </a:cubicBezTo>
                  <a:lnTo>
                    <a:pt x="7327" y="20619"/>
                  </a:lnTo>
                  <a:cubicBezTo>
                    <a:pt x="7784" y="20746"/>
                    <a:pt x="8138" y="20795"/>
                    <a:pt x="8411" y="20795"/>
                  </a:cubicBezTo>
                  <a:cubicBezTo>
                    <a:pt x="9421" y="20795"/>
                    <a:pt x="9336" y="20117"/>
                    <a:pt x="9336" y="20117"/>
                  </a:cubicBezTo>
                  <a:lnTo>
                    <a:pt x="6391" y="11809"/>
                  </a:lnTo>
                  <a:cubicBezTo>
                    <a:pt x="6391" y="11809"/>
                    <a:pt x="4349" y="1"/>
                    <a:pt x="2454"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6230662" y="2764674"/>
              <a:ext cx="83899" cy="150977"/>
            </a:xfrm>
            <a:custGeom>
              <a:avLst/>
              <a:gdLst/>
              <a:ahLst/>
              <a:cxnLst/>
              <a:rect l="l" t="t" r="r" b="b"/>
              <a:pathLst>
                <a:path w="4863" h="8751" extrusionOk="0">
                  <a:moveTo>
                    <a:pt x="1612" y="1"/>
                  </a:moveTo>
                  <a:cubicBezTo>
                    <a:pt x="1584" y="1"/>
                    <a:pt x="1557" y="3"/>
                    <a:pt x="1530" y="8"/>
                  </a:cubicBezTo>
                  <a:cubicBezTo>
                    <a:pt x="1" y="259"/>
                    <a:pt x="868" y="5212"/>
                    <a:pt x="1667" y="8750"/>
                  </a:cubicBezTo>
                  <a:cubicBezTo>
                    <a:pt x="1872" y="8704"/>
                    <a:pt x="2101" y="8636"/>
                    <a:pt x="2306" y="8567"/>
                  </a:cubicBezTo>
                  <a:cubicBezTo>
                    <a:pt x="3174" y="8294"/>
                    <a:pt x="4109" y="7860"/>
                    <a:pt x="4863" y="7426"/>
                  </a:cubicBezTo>
                  <a:cubicBezTo>
                    <a:pt x="4083" y="4061"/>
                    <a:pt x="2737" y="1"/>
                    <a:pt x="1612"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6014471" y="2738813"/>
              <a:ext cx="278041" cy="394754"/>
            </a:xfrm>
            <a:custGeom>
              <a:avLst/>
              <a:gdLst/>
              <a:ahLst/>
              <a:cxnLst/>
              <a:rect l="l" t="t" r="r" b="b"/>
              <a:pathLst>
                <a:path w="16116" h="22881" extrusionOk="0">
                  <a:moveTo>
                    <a:pt x="10637" y="1"/>
                  </a:moveTo>
                  <a:lnTo>
                    <a:pt x="5228" y="389"/>
                  </a:lnTo>
                  <a:lnTo>
                    <a:pt x="1758" y="2899"/>
                  </a:lnTo>
                  <a:cubicBezTo>
                    <a:pt x="1758" y="2899"/>
                    <a:pt x="1" y="7693"/>
                    <a:pt x="1393" y="10272"/>
                  </a:cubicBezTo>
                  <a:cubicBezTo>
                    <a:pt x="2785" y="12851"/>
                    <a:pt x="2785" y="17393"/>
                    <a:pt x="2694" y="21274"/>
                  </a:cubicBezTo>
                  <a:cubicBezTo>
                    <a:pt x="2694" y="21274"/>
                    <a:pt x="6185" y="22881"/>
                    <a:pt x="9873" y="22881"/>
                  </a:cubicBezTo>
                  <a:cubicBezTo>
                    <a:pt x="11797" y="22881"/>
                    <a:pt x="13775" y="22444"/>
                    <a:pt x="15339" y="21114"/>
                  </a:cubicBezTo>
                  <a:cubicBezTo>
                    <a:pt x="15339" y="21114"/>
                    <a:pt x="16115" y="3904"/>
                    <a:pt x="14723" y="2009"/>
                  </a:cubicBezTo>
                  <a:cubicBezTo>
                    <a:pt x="13331" y="115"/>
                    <a:pt x="10637" y="1"/>
                    <a:pt x="10637"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6268480" y="2773473"/>
              <a:ext cx="15372" cy="296139"/>
            </a:xfrm>
            <a:custGeom>
              <a:avLst/>
              <a:gdLst/>
              <a:ahLst/>
              <a:cxnLst/>
              <a:rect l="l" t="t" r="r" b="b"/>
              <a:pathLst>
                <a:path w="891" h="17165" extrusionOk="0">
                  <a:moveTo>
                    <a:pt x="0" y="0"/>
                  </a:moveTo>
                  <a:cubicBezTo>
                    <a:pt x="205" y="320"/>
                    <a:pt x="274" y="662"/>
                    <a:pt x="342" y="1004"/>
                  </a:cubicBezTo>
                  <a:cubicBezTo>
                    <a:pt x="411" y="1370"/>
                    <a:pt x="479" y="1712"/>
                    <a:pt x="502" y="2077"/>
                  </a:cubicBezTo>
                  <a:cubicBezTo>
                    <a:pt x="593" y="2785"/>
                    <a:pt x="639" y="3515"/>
                    <a:pt x="685" y="4223"/>
                  </a:cubicBezTo>
                  <a:cubicBezTo>
                    <a:pt x="753" y="5661"/>
                    <a:pt x="776" y="7099"/>
                    <a:pt x="799" y="8537"/>
                  </a:cubicBezTo>
                  <a:cubicBezTo>
                    <a:pt x="822" y="11413"/>
                    <a:pt x="753" y="14289"/>
                    <a:pt x="708" y="17165"/>
                  </a:cubicBezTo>
                  <a:cubicBezTo>
                    <a:pt x="822" y="14289"/>
                    <a:pt x="890" y="11413"/>
                    <a:pt x="867" y="8537"/>
                  </a:cubicBezTo>
                  <a:cubicBezTo>
                    <a:pt x="867" y="7099"/>
                    <a:pt x="822" y="5661"/>
                    <a:pt x="753" y="4223"/>
                  </a:cubicBezTo>
                  <a:cubicBezTo>
                    <a:pt x="708" y="3515"/>
                    <a:pt x="639" y="2785"/>
                    <a:pt x="548" y="2077"/>
                  </a:cubicBezTo>
                  <a:cubicBezTo>
                    <a:pt x="502" y="1712"/>
                    <a:pt x="457" y="1370"/>
                    <a:pt x="365" y="1004"/>
                  </a:cubicBezTo>
                  <a:cubicBezTo>
                    <a:pt x="297" y="662"/>
                    <a:pt x="205" y="297"/>
                    <a:pt x="0"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6085362" y="2552400"/>
              <a:ext cx="35454" cy="92422"/>
            </a:xfrm>
            <a:custGeom>
              <a:avLst/>
              <a:gdLst/>
              <a:ahLst/>
              <a:cxnLst/>
              <a:rect l="l" t="t" r="r" b="b"/>
              <a:pathLst>
                <a:path w="2055" h="5357" extrusionOk="0">
                  <a:moveTo>
                    <a:pt x="1184" y="1"/>
                  </a:moveTo>
                  <a:cubicBezTo>
                    <a:pt x="835" y="1"/>
                    <a:pt x="537" y="336"/>
                    <a:pt x="411" y="671"/>
                  </a:cubicBezTo>
                  <a:cubicBezTo>
                    <a:pt x="0" y="1630"/>
                    <a:pt x="160" y="2908"/>
                    <a:pt x="320" y="3889"/>
                  </a:cubicBezTo>
                  <a:cubicBezTo>
                    <a:pt x="390" y="4260"/>
                    <a:pt x="967" y="5356"/>
                    <a:pt x="1425" y="5356"/>
                  </a:cubicBezTo>
                  <a:cubicBezTo>
                    <a:pt x="1559" y="5356"/>
                    <a:pt x="1683" y="5263"/>
                    <a:pt x="1781" y="5031"/>
                  </a:cubicBezTo>
                  <a:cubicBezTo>
                    <a:pt x="1849" y="4848"/>
                    <a:pt x="1849" y="4643"/>
                    <a:pt x="1849" y="4437"/>
                  </a:cubicBezTo>
                  <a:cubicBezTo>
                    <a:pt x="1849" y="3296"/>
                    <a:pt x="2055" y="2155"/>
                    <a:pt x="1918" y="1013"/>
                  </a:cubicBezTo>
                  <a:cubicBezTo>
                    <a:pt x="1872" y="580"/>
                    <a:pt x="1689" y="78"/>
                    <a:pt x="1278" y="9"/>
                  </a:cubicBezTo>
                  <a:cubicBezTo>
                    <a:pt x="1247" y="4"/>
                    <a:pt x="1215" y="1"/>
                    <a:pt x="1184"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104650" y="2661625"/>
              <a:ext cx="87832" cy="113608"/>
            </a:xfrm>
            <a:custGeom>
              <a:avLst/>
              <a:gdLst/>
              <a:ahLst/>
              <a:cxnLst/>
              <a:rect l="l" t="t" r="r" b="b"/>
              <a:pathLst>
                <a:path w="5091" h="6585" extrusionOk="0">
                  <a:moveTo>
                    <a:pt x="1" y="1"/>
                  </a:moveTo>
                  <a:lnTo>
                    <a:pt x="1" y="4863"/>
                  </a:lnTo>
                  <a:cubicBezTo>
                    <a:pt x="1" y="4863"/>
                    <a:pt x="652" y="6584"/>
                    <a:pt x="2557" y="6584"/>
                  </a:cubicBezTo>
                  <a:cubicBezTo>
                    <a:pt x="2639" y="6584"/>
                    <a:pt x="2722" y="6581"/>
                    <a:pt x="2808" y="6574"/>
                  </a:cubicBezTo>
                  <a:cubicBezTo>
                    <a:pt x="4908" y="6392"/>
                    <a:pt x="5091" y="5228"/>
                    <a:pt x="5091" y="5228"/>
                  </a:cubicBezTo>
                  <a:lnTo>
                    <a:pt x="5091" y="2557"/>
                  </a:lnTo>
                  <a:lnTo>
                    <a:pt x="1" y="1"/>
                  </a:ln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104650" y="2661625"/>
              <a:ext cx="87832" cy="82726"/>
            </a:xfrm>
            <a:custGeom>
              <a:avLst/>
              <a:gdLst/>
              <a:ahLst/>
              <a:cxnLst/>
              <a:rect l="l" t="t" r="r" b="b"/>
              <a:pathLst>
                <a:path w="5091" h="4795" extrusionOk="0">
                  <a:moveTo>
                    <a:pt x="1" y="1"/>
                  </a:moveTo>
                  <a:lnTo>
                    <a:pt x="1" y="3082"/>
                  </a:lnTo>
                  <a:cubicBezTo>
                    <a:pt x="1644" y="3904"/>
                    <a:pt x="3333" y="4338"/>
                    <a:pt x="5091" y="4794"/>
                  </a:cubicBezTo>
                  <a:lnTo>
                    <a:pt x="5091" y="2557"/>
                  </a:lnTo>
                  <a:lnTo>
                    <a:pt x="1" y="1"/>
                  </a:ln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6069610" y="2569480"/>
              <a:ext cx="158706" cy="155652"/>
            </a:xfrm>
            <a:custGeom>
              <a:avLst/>
              <a:gdLst/>
              <a:ahLst/>
              <a:cxnLst/>
              <a:rect l="l" t="t" r="r" b="b"/>
              <a:pathLst>
                <a:path w="9199" h="9022" extrusionOk="0">
                  <a:moveTo>
                    <a:pt x="2534" y="1"/>
                  </a:moveTo>
                  <a:lnTo>
                    <a:pt x="2397" y="3904"/>
                  </a:lnTo>
                  <a:cubicBezTo>
                    <a:pt x="2397" y="3904"/>
                    <a:pt x="1620" y="2987"/>
                    <a:pt x="1130" y="2987"/>
                  </a:cubicBezTo>
                  <a:cubicBezTo>
                    <a:pt x="1026" y="2987"/>
                    <a:pt x="935" y="3028"/>
                    <a:pt x="868" y="3128"/>
                  </a:cubicBezTo>
                  <a:cubicBezTo>
                    <a:pt x="0" y="4360"/>
                    <a:pt x="2032" y="5342"/>
                    <a:pt x="2032" y="5342"/>
                  </a:cubicBezTo>
                  <a:cubicBezTo>
                    <a:pt x="2032" y="5342"/>
                    <a:pt x="3241" y="8263"/>
                    <a:pt x="4953" y="8880"/>
                  </a:cubicBezTo>
                  <a:cubicBezTo>
                    <a:pt x="5238" y="8980"/>
                    <a:pt x="5524" y="9022"/>
                    <a:pt x="5802" y="9022"/>
                  </a:cubicBezTo>
                  <a:cubicBezTo>
                    <a:pt x="7172" y="9022"/>
                    <a:pt x="8354" y="8012"/>
                    <a:pt x="8354" y="8012"/>
                  </a:cubicBezTo>
                  <a:cubicBezTo>
                    <a:pt x="9199" y="6574"/>
                    <a:pt x="8948" y="1"/>
                    <a:pt x="894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6094419" y="2530730"/>
              <a:ext cx="129963" cy="64783"/>
            </a:xfrm>
            <a:custGeom>
              <a:avLst/>
              <a:gdLst/>
              <a:ahLst/>
              <a:cxnLst/>
              <a:rect l="l" t="t" r="r" b="b"/>
              <a:pathLst>
                <a:path w="7533" h="3755" extrusionOk="0">
                  <a:moveTo>
                    <a:pt x="3928" y="1"/>
                  </a:moveTo>
                  <a:cubicBezTo>
                    <a:pt x="2861" y="1"/>
                    <a:pt x="1553" y="370"/>
                    <a:pt x="0" y="1402"/>
                  </a:cubicBezTo>
                  <a:cubicBezTo>
                    <a:pt x="0" y="1402"/>
                    <a:pt x="1532" y="3755"/>
                    <a:pt x="4069" y="3755"/>
                  </a:cubicBezTo>
                  <a:cubicBezTo>
                    <a:pt x="4105" y="3755"/>
                    <a:pt x="4141" y="3754"/>
                    <a:pt x="4177" y="3753"/>
                  </a:cubicBezTo>
                  <a:cubicBezTo>
                    <a:pt x="6757" y="3662"/>
                    <a:pt x="7533" y="2817"/>
                    <a:pt x="7510" y="2247"/>
                  </a:cubicBezTo>
                  <a:cubicBezTo>
                    <a:pt x="7510" y="1867"/>
                    <a:pt x="6328" y="1"/>
                    <a:pt x="3928"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6297999" y="3901683"/>
              <a:ext cx="48065" cy="447754"/>
            </a:xfrm>
            <a:custGeom>
              <a:avLst/>
              <a:gdLst/>
              <a:ahLst/>
              <a:cxnLst/>
              <a:rect l="l" t="t" r="r" b="b"/>
              <a:pathLst>
                <a:path w="2786" h="25953" extrusionOk="0">
                  <a:moveTo>
                    <a:pt x="1" y="1"/>
                  </a:moveTo>
                  <a:lnTo>
                    <a:pt x="1" y="25268"/>
                  </a:lnTo>
                  <a:lnTo>
                    <a:pt x="1462" y="25953"/>
                  </a:lnTo>
                  <a:lnTo>
                    <a:pt x="2786" y="25085"/>
                  </a:lnTo>
                  <a:lnTo>
                    <a:pt x="2740" y="92"/>
                  </a:lnTo>
                  <a:lnTo>
                    <a:pt x="1462" y="82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6321238" y="3961929"/>
              <a:ext cx="1587" cy="371360"/>
            </a:xfrm>
            <a:custGeom>
              <a:avLst/>
              <a:gdLst/>
              <a:ahLst/>
              <a:cxnLst/>
              <a:rect l="l" t="t" r="r" b="b"/>
              <a:pathLst>
                <a:path w="92" h="21525" extrusionOk="0">
                  <a:moveTo>
                    <a:pt x="46" y="1"/>
                  </a:moveTo>
                  <a:cubicBezTo>
                    <a:pt x="1" y="3584"/>
                    <a:pt x="23" y="7168"/>
                    <a:pt x="1" y="10751"/>
                  </a:cubicBezTo>
                  <a:cubicBezTo>
                    <a:pt x="23" y="14358"/>
                    <a:pt x="1" y="17941"/>
                    <a:pt x="46" y="21525"/>
                  </a:cubicBezTo>
                  <a:cubicBezTo>
                    <a:pt x="92" y="17941"/>
                    <a:pt x="69" y="14358"/>
                    <a:pt x="92" y="10751"/>
                  </a:cubicBezTo>
                  <a:cubicBezTo>
                    <a:pt x="69" y="7168"/>
                    <a:pt x="92" y="3584"/>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478919" y="3427170"/>
              <a:ext cx="28760" cy="452878"/>
            </a:xfrm>
            <a:custGeom>
              <a:avLst/>
              <a:gdLst/>
              <a:ahLst/>
              <a:cxnLst/>
              <a:rect l="l" t="t" r="r" b="b"/>
              <a:pathLst>
                <a:path w="1667" h="26250" extrusionOk="0">
                  <a:moveTo>
                    <a:pt x="0" y="0"/>
                  </a:moveTo>
                  <a:lnTo>
                    <a:pt x="0" y="25199"/>
                  </a:lnTo>
                  <a:lnTo>
                    <a:pt x="1667" y="26249"/>
                  </a:lnTo>
                  <a:lnTo>
                    <a:pt x="1667" y="116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7793635" y="3047546"/>
              <a:ext cx="29554" cy="451705"/>
            </a:xfrm>
            <a:custGeom>
              <a:avLst/>
              <a:gdLst/>
              <a:ahLst/>
              <a:cxnLst/>
              <a:rect l="l" t="t" r="r" b="b"/>
              <a:pathLst>
                <a:path w="1713" h="26182" extrusionOk="0">
                  <a:moveTo>
                    <a:pt x="1712" y="1"/>
                  </a:moveTo>
                  <a:lnTo>
                    <a:pt x="0" y="982"/>
                  </a:lnTo>
                  <a:lnTo>
                    <a:pt x="0" y="26181"/>
                  </a:lnTo>
                  <a:lnTo>
                    <a:pt x="1712" y="25177"/>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478919" y="2559646"/>
              <a:ext cx="2344270" cy="1356236"/>
            </a:xfrm>
            <a:custGeom>
              <a:avLst/>
              <a:gdLst/>
              <a:ahLst/>
              <a:cxnLst/>
              <a:rect l="l" t="t" r="r" b="b"/>
              <a:pathLst>
                <a:path w="135880" h="78611" extrusionOk="0">
                  <a:moveTo>
                    <a:pt x="86942" y="0"/>
                  </a:moveTo>
                  <a:lnTo>
                    <a:pt x="0" y="50284"/>
                  </a:lnTo>
                  <a:lnTo>
                    <a:pt x="48938" y="78610"/>
                  </a:lnTo>
                  <a:lnTo>
                    <a:pt x="135879" y="28281"/>
                  </a:lnTo>
                  <a:lnTo>
                    <a:pt x="86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478919" y="3427170"/>
              <a:ext cx="844303" cy="523751"/>
            </a:xfrm>
            <a:custGeom>
              <a:avLst/>
              <a:gdLst/>
              <a:ahLst/>
              <a:cxnLst/>
              <a:rect l="l" t="t" r="r" b="b"/>
              <a:pathLst>
                <a:path w="48938" h="30358" extrusionOk="0">
                  <a:moveTo>
                    <a:pt x="0" y="0"/>
                  </a:moveTo>
                  <a:lnTo>
                    <a:pt x="0" y="2077"/>
                  </a:lnTo>
                  <a:lnTo>
                    <a:pt x="48938" y="30358"/>
                  </a:lnTo>
                  <a:lnTo>
                    <a:pt x="48938" y="28326"/>
                  </a:lnTo>
                  <a:lnTo>
                    <a:pt x="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6323205" y="3047546"/>
              <a:ext cx="1499984" cy="903375"/>
            </a:xfrm>
            <a:custGeom>
              <a:avLst/>
              <a:gdLst/>
              <a:ahLst/>
              <a:cxnLst/>
              <a:rect l="l" t="t" r="r" b="b"/>
              <a:pathLst>
                <a:path w="86943" h="52362" extrusionOk="0">
                  <a:moveTo>
                    <a:pt x="86942" y="1"/>
                  </a:moveTo>
                  <a:lnTo>
                    <a:pt x="1" y="50330"/>
                  </a:lnTo>
                  <a:lnTo>
                    <a:pt x="1" y="52362"/>
                  </a:lnTo>
                  <a:lnTo>
                    <a:pt x="86942" y="1804"/>
                  </a:lnTo>
                  <a:lnTo>
                    <a:pt x="8694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78919" y="2559646"/>
              <a:ext cx="1499967" cy="1356236"/>
            </a:xfrm>
            <a:custGeom>
              <a:avLst/>
              <a:gdLst/>
              <a:ahLst/>
              <a:cxnLst/>
              <a:rect l="l" t="t" r="r" b="b"/>
              <a:pathLst>
                <a:path w="86942" h="78611" extrusionOk="0">
                  <a:moveTo>
                    <a:pt x="86942" y="0"/>
                  </a:moveTo>
                  <a:lnTo>
                    <a:pt x="0" y="50284"/>
                  </a:lnTo>
                  <a:lnTo>
                    <a:pt x="48938" y="78610"/>
                  </a:lnTo>
                  <a:lnTo>
                    <a:pt x="86942" y="0"/>
                  </a:ln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6792214" y="2994391"/>
              <a:ext cx="282372" cy="209514"/>
            </a:xfrm>
            <a:custGeom>
              <a:avLst/>
              <a:gdLst/>
              <a:ahLst/>
              <a:cxnLst/>
              <a:rect l="l" t="t" r="r" b="b"/>
              <a:pathLst>
                <a:path w="16367" h="12144" extrusionOk="0">
                  <a:moveTo>
                    <a:pt x="1" y="0"/>
                  </a:moveTo>
                  <a:lnTo>
                    <a:pt x="1" y="2876"/>
                  </a:lnTo>
                  <a:lnTo>
                    <a:pt x="16366" y="12143"/>
                  </a:lnTo>
                  <a:lnTo>
                    <a:pt x="16366" y="12143"/>
                  </a:lnTo>
                  <a:lnTo>
                    <a:pt x="16344" y="9313"/>
                  </a:lnTo>
                  <a:lnTo>
                    <a:pt x="1"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7074171" y="3047546"/>
              <a:ext cx="183135" cy="156359"/>
            </a:xfrm>
            <a:custGeom>
              <a:avLst/>
              <a:gdLst/>
              <a:ahLst/>
              <a:cxnLst/>
              <a:rect l="l" t="t" r="r" b="b"/>
              <a:pathLst>
                <a:path w="10615" h="9063" extrusionOk="0">
                  <a:moveTo>
                    <a:pt x="10614" y="1"/>
                  </a:moveTo>
                  <a:lnTo>
                    <a:pt x="1" y="6232"/>
                  </a:lnTo>
                  <a:lnTo>
                    <a:pt x="23" y="9062"/>
                  </a:lnTo>
                  <a:lnTo>
                    <a:pt x="10614" y="2397"/>
                  </a:lnTo>
                  <a:lnTo>
                    <a:pt x="10614" y="1"/>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7157259" y="2981003"/>
              <a:ext cx="29157" cy="29933"/>
            </a:xfrm>
            <a:custGeom>
              <a:avLst/>
              <a:gdLst/>
              <a:ahLst/>
              <a:cxnLst/>
              <a:rect l="l" t="t" r="r" b="b"/>
              <a:pathLst>
                <a:path w="1690" h="1735" extrusionOk="0">
                  <a:moveTo>
                    <a:pt x="1690" y="0"/>
                  </a:moveTo>
                  <a:lnTo>
                    <a:pt x="1" y="867"/>
                  </a:lnTo>
                  <a:lnTo>
                    <a:pt x="1690" y="1735"/>
                  </a:lnTo>
                  <a:lnTo>
                    <a:pt x="169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6792214" y="2884131"/>
              <a:ext cx="465093" cy="270933"/>
            </a:xfrm>
            <a:custGeom>
              <a:avLst/>
              <a:gdLst/>
              <a:ahLst/>
              <a:cxnLst/>
              <a:rect l="l" t="t" r="r" b="b"/>
              <a:pathLst>
                <a:path w="26958" h="15704" extrusionOk="0">
                  <a:moveTo>
                    <a:pt x="10706" y="0"/>
                  </a:moveTo>
                  <a:lnTo>
                    <a:pt x="1" y="6391"/>
                  </a:lnTo>
                  <a:lnTo>
                    <a:pt x="16344" y="15704"/>
                  </a:lnTo>
                  <a:lnTo>
                    <a:pt x="26957" y="9473"/>
                  </a:lnTo>
                  <a:lnTo>
                    <a:pt x="10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7071014" y="2927434"/>
              <a:ext cx="115402" cy="66577"/>
            </a:xfrm>
            <a:custGeom>
              <a:avLst/>
              <a:gdLst/>
              <a:ahLst/>
              <a:cxnLst/>
              <a:rect l="l" t="t" r="r" b="b"/>
              <a:pathLst>
                <a:path w="6689" h="3859" extrusionOk="0">
                  <a:moveTo>
                    <a:pt x="1211" y="1"/>
                  </a:moveTo>
                  <a:lnTo>
                    <a:pt x="1" y="686"/>
                  </a:lnTo>
                  <a:lnTo>
                    <a:pt x="5456" y="3858"/>
                  </a:lnTo>
                  <a:lnTo>
                    <a:pt x="6689" y="3105"/>
                  </a:lnTo>
                  <a:lnTo>
                    <a:pt x="1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7106071" y="2312728"/>
              <a:ext cx="813197" cy="656078"/>
            </a:xfrm>
            <a:custGeom>
              <a:avLst/>
              <a:gdLst/>
              <a:ahLst/>
              <a:cxnLst/>
              <a:rect l="l" t="t" r="r" b="b"/>
              <a:pathLst>
                <a:path w="47135" h="38028" extrusionOk="0">
                  <a:moveTo>
                    <a:pt x="0" y="34969"/>
                  </a:moveTo>
                  <a:cubicBezTo>
                    <a:pt x="0" y="34969"/>
                    <a:pt x="0" y="34969"/>
                    <a:pt x="0" y="34969"/>
                  </a:cubicBezTo>
                  <a:lnTo>
                    <a:pt x="0" y="34969"/>
                  </a:lnTo>
                  <a:lnTo>
                    <a:pt x="5615" y="38027"/>
                  </a:lnTo>
                  <a:lnTo>
                    <a:pt x="47135" y="27071"/>
                  </a:lnTo>
                  <a:lnTo>
                    <a:pt x="3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875071" y="3453549"/>
              <a:ext cx="391839" cy="227629"/>
            </a:xfrm>
            <a:custGeom>
              <a:avLst/>
              <a:gdLst/>
              <a:ahLst/>
              <a:cxnLst/>
              <a:rect l="l" t="t" r="r" b="b"/>
              <a:pathLst>
                <a:path w="22712" h="13194" extrusionOk="0">
                  <a:moveTo>
                    <a:pt x="8537" y="0"/>
                  </a:moveTo>
                  <a:lnTo>
                    <a:pt x="1" y="4839"/>
                  </a:lnTo>
                  <a:lnTo>
                    <a:pt x="14107" y="13193"/>
                  </a:lnTo>
                  <a:lnTo>
                    <a:pt x="22712" y="8103"/>
                  </a:lnTo>
                  <a:lnTo>
                    <a:pt x="8537"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6022356" y="3278695"/>
              <a:ext cx="244554" cy="314668"/>
            </a:xfrm>
            <a:custGeom>
              <a:avLst/>
              <a:gdLst/>
              <a:ahLst/>
              <a:cxnLst/>
              <a:rect l="l" t="t" r="r" b="b"/>
              <a:pathLst>
                <a:path w="14175" h="18239" extrusionOk="0">
                  <a:moveTo>
                    <a:pt x="114" y="1"/>
                  </a:moveTo>
                  <a:lnTo>
                    <a:pt x="0" y="10135"/>
                  </a:lnTo>
                  <a:lnTo>
                    <a:pt x="14175" y="18238"/>
                  </a:lnTo>
                  <a:lnTo>
                    <a:pt x="14175" y="8287"/>
                  </a:lnTo>
                  <a:lnTo>
                    <a:pt x="114"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12440" y="7214"/>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92" y="1"/>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875071" y="3537034"/>
              <a:ext cx="243381" cy="151235"/>
            </a:xfrm>
            <a:custGeom>
              <a:avLst/>
              <a:gdLst/>
              <a:ahLst/>
              <a:cxnLst/>
              <a:rect l="l" t="t" r="r" b="b"/>
              <a:pathLst>
                <a:path w="14107" h="8766" extrusionOk="0">
                  <a:moveTo>
                    <a:pt x="1" y="0"/>
                  </a:moveTo>
                  <a:lnTo>
                    <a:pt x="1" y="411"/>
                  </a:lnTo>
                  <a:lnTo>
                    <a:pt x="14107" y="8765"/>
                  </a:lnTo>
                  <a:lnTo>
                    <a:pt x="14107" y="8354"/>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6118435" y="3593346"/>
              <a:ext cx="148475" cy="94923"/>
            </a:xfrm>
            <a:custGeom>
              <a:avLst/>
              <a:gdLst/>
              <a:ahLst/>
              <a:cxnLst/>
              <a:rect l="l" t="t" r="r" b="b"/>
              <a:pathLst>
                <a:path w="8606" h="5502" extrusionOk="0">
                  <a:moveTo>
                    <a:pt x="8606" y="0"/>
                  </a:moveTo>
                  <a:lnTo>
                    <a:pt x="1" y="5090"/>
                  </a:lnTo>
                  <a:lnTo>
                    <a:pt x="1" y="5501"/>
                  </a:lnTo>
                  <a:lnTo>
                    <a:pt x="8606" y="411"/>
                  </a:lnTo>
                  <a:lnTo>
                    <a:pt x="86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6024322" y="3275555"/>
              <a:ext cx="246521" cy="146111"/>
            </a:xfrm>
            <a:custGeom>
              <a:avLst/>
              <a:gdLst/>
              <a:ahLst/>
              <a:cxnLst/>
              <a:rect l="l" t="t" r="r" b="b"/>
              <a:pathLst>
                <a:path w="14289" h="8469" extrusionOk="0">
                  <a:moveTo>
                    <a:pt x="229" y="0"/>
                  </a:moveTo>
                  <a:lnTo>
                    <a:pt x="0" y="183"/>
                  </a:lnTo>
                  <a:lnTo>
                    <a:pt x="14061" y="8469"/>
                  </a:lnTo>
                  <a:lnTo>
                    <a:pt x="14289" y="8286"/>
                  </a:lnTo>
                  <a:lnTo>
                    <a:pt x="229"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6266892" y="3418492"/>
              <a:ext cx="4348" cy="181962"/>
            </a:xfrm>
            <a:custGeom>
              <a:avLst/>
              <a:gdLst/>
              <a:ahLst/>
              <a:cxnLst/>
              <a:rect l="l" t="t" r="r" b="b"/>
              <a:pathLst>
                <a:path w="252" h="10547" extrusionOk="0">
                  <a:moveTo>
                    <a:pt x="229" y="1"/>
                  </a:moveTo>
                  <a:lnTo>
                    <a:pt x="1" y="184"/>
                  </a:lnTo>
                  <a:lnTo>
                    <a:pt x="1" y="10546"/>
                  </a:lnTo>
                  <a:lnTo>
                    <a:pt x="252" y="10318"/>
                  </a:lnTo>
                  <a:lnTo>
                    <a:pt x="229"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6028653" y="3457086"/>
              <a:ext cx="229993" cy="131550"/>
            </a:xfrm>
            <a:custGeom>
              <a:avLst/>
              <a:gdLst/>
              <a:ahLst/>
              <a:cxnLst/>
              <a:rect l="l" t="t" r="r" b="b"/>
              <a:pathLst>
                <a:path w="13331" h="7625" extrusionOk="0">
                  <a:moveTo>
                    <a:pt x="0" y="1"/>
                  </a:moveTo>
                  <a:lnTo>
                    <a:pt x="0" y="1"/>
                  </a:lnTo>
                  <a:cubicBezTo>
                    <a:pt x="1096" y="663"/>
                    <a:pt x="2192" y="1325"/>
                    <a:pt x="3287" y="1964"/>
                  </a:cubicBezTo>
                  <a:lnTo>
                    <a:pt x="6620" y="3881"/>
                  </a:lnTo>
                  <a:lnTo>
                    <a:pt x="9952" y="5776"/>
                  </a:lnTo>
                  <a:cubicBezTo>
                    <a:pt x="11071" y="6392"/>
                    <a:pt x="12189" y="7008"/>
                    <a:pt x="13330" y="7624"/>
                  </a:cubicBezTo>
                  <a:cubicBezTo>
                    <a:pt x="12235" y="6962"/>
                    <a:pt x="11139" y="6301"/>
                    <a:pt x="10021" y="5661"/>
                  </a:cubicBezTo>
                  <a:lnTo>
                    <a:pt x="6711" y="3744"/>
                  </a:lnTo>
                  <a:lnTo>
                    <a:pt x="3356" y="1850"/>
                  </a:lnTo>
                  <a:cubicBezTo>
                    <a:pt x="2237" y="1233"/>
                    <a:pt x="1119" y="617"/>
                    <a:pt x="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6139310" y="3351553"/>
              <a:ext cx="6314" cy="8281"/>
            </a:xfrm>
            <a:custGeom>
              <a:avLst/>
              <a:gdLst/>
              <a:ahLst/>
              <a:cxnLst/>
              <a:rect l="l" t="t" r="r" b="b"/>
              <a:pathLst>
                <a:path w="366" h="480" extrusionOk="0">
                  <a:moveTo>
                    <a:pt x="183" y="1"/>
                  </a:moveTo>
                  <a:cubicBezTo>
                    <a:pt x="92" y="1"/>
                    <a:pt x="0" y="115"/>
                    <a:pt x="0" y="229"/>
                  </a:cubicBezTo>
                  <a:cubicBezTo>
                    <a:pt x="0" y="366"/>
                    <a:pt x="92" y="480"/>
                    <a:pt x="183" y="480"/>
                  </a:cubicBezTo>
                  <a:cubicBezTo>
                    <a:pt x="297" y="480"/>
                    <a:pt x="366" y="366"/>
                    <a:pt x="366" y="229"/>
                  </a:cubicBezTo>
                  <a:cubicBezTo>
                    <a:pt x="366" y="115"/>
                    <a:pt x="297" y="1"/>
                    <a:pt x="183" y="1"/>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905780" y="3471664"/>
              <a:ext cx="330420" cy="191399"/>
            </a:xfrm>
            <a:custGeom>
              <a:avLst/>
              <a:gdLst/>
              <a:ahLst/>
              <a:cxnLst/>
              <a:rect l="l" t="t" r="r" b="b"/>
              <a:pathLst>
                <a:path w="19152" h="11094" extrusionOk="0">
                  <a:moveTo>
                    <a:pt x="7191" y="0"/>
                  </a:moveTo>
                  <a:lnTo>
                    <a:pt x="1" y="4063"/>
                  </a:lnTo>
                  <a:lnTo>
                    <a:pt x="11893" y="11093"/>
                  </a:lnTo>
                  <a:lnTo>
                    <a:pt x="19151" y="6825"/>
                  </a:lnTo>
                  <a:lnTo>
                    <a:pt x="719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912095" y="3477185"/>
              <a:ext cx="315824" cy="177994"/>
            </a:xfrm>
            <a:custGeom>
              <a:avLst/>
              <a:gdLst/>
              <a:ahLst/>
              <a:cxnLst/>
              <a:rect l="l" t="t" r="r" b="b"/>
              <a:pathLst>
                <a:path w="18306" h="10317" extrusionOk="0">
                  <a:moveTo>
                    <a:pt x="6756" y="434"/>
                  </a:moveTo>
                  <a:cubicBezTo>
                    <a:pt x="6939" y="548"/>
                    <a:pt x="7122" y="662"/>
                    <a:pt x="7327" y="776"/>
                  </a:cubicBezTo>
                  <a:cubicBezTo>
                    <a:pt x="7076" y="890"/>
                    <a:pt x="6848" y="1027"/>
                    <a:pt x="6597" y="1141"/>
                  </a:cubicBezTo>
                  <a:cubicBezTo>
                    <a:pt x="6414" y="1050"/>
                    <a:pt x="6231" y="936"/>
                    <a:pt x="6049" y="844"/>
                  </a:cubicBezTo>
                  <a:cubicBezTo>
                    <a:pt x="6277" y="707"/>
                    <a:pt x="6528" y="571"/>
                    <a:pt x="6756" y="434"/>
                  </a:cubicBezTo>
                  <a:close/>
                  <a:moveTo>
                    <a:pt x="7350" y="776"/>
                  </a:moveTo>
                  <a:cubicBezTo>
                    <a:pt x="7532" y="890"/>
                    <a:pt x="7738" y="1004"/>
                    <a:pt x="7920" y="1118"/>
                  </a:cubicBezTo>
                  <a:cubicBezTo>
                    <a:pt x="7692" y="1232"/>
                    <a:pt x="7441" y="1369"/>
                    <a:pt x="7213" y="1484"/>
                  </a:cubicBezTo>
                  <a:cubicBezTo>
                    <a:pt x="7030" y="1392"/>
                    <a:pt x="6848" y="1278"/>
                    <a:pt x="6665" y="1187"/>
                  </a:cubicBezTo>
                  <a:cubicBezTo>
                    <a:pt x="6893" y="1050"/>
                    <a:pt x="7122" y="913"/>
                    <a:pt x="7350" y="776"/>
                  </a:cubicBezTo>
                  <a:close/>
                  <a:moveTo>
                    <a:pt x="6026" y="844"/>
                  </a:moveTo>
                  <a:cubicBezTo>
                    <a:pt x="6209" y="959"/>
                    <a:pt x="6391" y="1073"/>
                    <a:pt x="6574" y="1164"/>
                  </a:cubicBezTo>
                  <a:cubicBezTo>
                    <a:pt x="6414" y="1255"/>
                    <a:pt x="6254" y="1347"/>
                    <a:pt x="6094" y="1415"/>
                  </a:cubicBezTo>
                  <a:lnTo>
                    <a:pt x="5935" y="1506"/>
                  </a:lnTo>
                  <a:cubicBezTo>
                    <a:pt x="5752" y="1415"/>
                    <a:pt x="5569" y="1324"/>
                    <a:pt x="5410" y="1232"/>
                  </a:cubicBezTo>
                  <a:lnTo>
                    <a:pt x="5706" y="1050"/>
                  </a:lnTo>
                  <a:cubicBezTo>
                    <a:pt x="5821" y="981"/>
                    <a:pt x="5912" y="913"/>
                    <a:pt x="6026" y="844"/>
                  </a:cubicBezTo>
                  <a:close/>
                  <a:moveTo>
                    <a:pt x="4109" y="1255"/>
                  </a:moveTo>
                  <a:lnTo>
                    <a:pt x="4109" y="1255"/>
                  </a:lnTo>
                  <a:cubicBezTo>
                    <a:pt x="4268" y="1347"/>
                    <a:pt x="4451" y="1461"/>
                    <a:pt x="4634" y="1552"/>
                  </a:cubicBezTo>
                  <a:cubicBezTo>
                    <a:pt x="4451" y="1438"/>
                    <a:pt x="4291" y="1347"/>
                    <a:pt x="4109" y="1255"/>
                  </a:cubicBezTo>
                  <a:close/>
                  <a:moveTo>
                    <a:pt x="7943" y="1141"/>
                  </a:moveTo>
                  <a:cubicBezTo>
                    <a:pt x="8149" y="1255"/>
                    <a:pt x="8331" y="1347"/>
                    <a:pt x="8514" y="1461"/>
                  </a:cubicBezTo>
                  <a:cubicBezTo>
                    <a:pt x="8286" y="1598"/>
                    <a:pt x="8057" y="1712"/>
                    <a:pt x="7829" y="1826"/>
                  </a:cubicBezTo>
                  <a:cubicBezTo>
                    <a:pt x="7647" y="1735"/>
                    <a:pt x="7464" y="1620"/>
                    <a:pt x="7281" y="1529"/>
                  </a:cubicBezTo>
                  <a:cubicBezTo>
                    <a:pt x="7510" y="1392"/>
                    <a:pt x="7738" y="1255"/>
                    <a:pt x="7943" y="1141"/>
                  </a:cubicBezTo>
                  <a:close/>
                  <a:moveTo>
                    <a:pt x="6642" y="1210"/>
                  </a:moveTo>
                  <a:cubicBezTo>
                    <a:pt x="6802" y="1301"/>
                    <a:pt x="6985" y="1415"/>
                    <a:pt x="7167" y="1529"/>
                  </a:cubicBezTo>
                  <a:cubicBezTo>
                    <a:pt x="7030" y="1598"/>
                    <a:pt x="6871" y="1666"/>
                    <a:pt x="6734" y="1757"/>
                  </a:cubicBezTo>
                  <a:lnTo>
                    <a:pt x="6551" y="1849"/>
                  </a:lnTo>
                  <a:cubicBezTo>
                    <a:pt x="6368" y="1757"/>
                    <a:pt x="6186" y="1666"/>
                    <a:pt x="6026" y="1575"/>
                  </a:cubicBezTo>
                  <a:lnTo>
                    <a:pt x="6140" y="1506"/>
                  </a:lnTo>
                  <a:cubicBezTo>
                    <a:pt x="6300" y="1392"/>
                    <a:pt x="6460" y="1301"/>
                    <a:pt x="6642" y="1210"/>
                  </a:cubicBezTo>
                  <a:close/>
                  <a:moveTo>
                    <a:pt x="5387" y="1232"/>
                  </a:moveTo>
                  <a:cubicBezTo>
                    <a:pt x="5547" y="1347"/>
                    <a:pt x="5729" y="1438"/>
                    <a:pt x="5889" y="1529"/>
                  </a:cubicBezTo>
                  <a:lnTo>
                    <a:pt x="5250" y="1894"/>
                  </a:lnTo>
                  <a:cubicBezTo>
                    <a:pt x="5090" y="1803"/>
                    <a:pt x="4908" y="1689"/>
                    <a:pt x="4748" y="1598"/>
                  </a:cubicBezTo>
                  <a:lnTo>
                    <a:pt x="5387" y="1232"/>
                  </a:lnTo>
                  <a:close/>
                  <a:moveTo>
                    <a:pt x="8560" y="1484"/>
                  </a:moveTo>
                  <a:cubicBezTo>
                    <a:pt x="8742" y="1598"/>
                    <a:pt x="8925" y="1712"/>
                    <a:pt x="9107" y="1803"/>
                  </a:cubicBezTo>
                  <a:lnTo>
                    <a:pt x="9107" y="1826"/>
                  </a:lnTo>
                  <a:cubicBezTo>
                    <a:pt x="8902" y="1940"/>
                    <a:pt x="8674" y="2054"/>
                    <a:pt x="8445" y="2168"/>
                  </a:cubicBezTo>
                  <a:cubicBezTo>
                    <a:pt x="8263" y="2077"/>
                    <a:pt x="8080" y="1963"/>
                    <a:pt x="7898" y="1872"/>
                  </a:cubicBezTo>
                  <a:cubicBezTo>
                    <a:pt x="8126" y="1735"/>
                    <a:pt x="8331" y="1620"/>
                    <a:pt x="8560" y="1484"/>
                  </a:cubicBezTo>
                  <a:close/>
                  <a:moveTo>
                    <a:pt x="7236" y="1552"/>
                  </a:moveTo>
                  <a:cubicBezTo>
                    <a:pt x="7418" y="1666"/>
                    <a:pt x="7601" y="1757"/>
                    <a:pt x="7761" y="1872"/>
                  </a:cubicBezTo>
                  <a:cubicBezTo>
                    <a:pt x="7647" y="1940"/>
                    <a:pt x="7510" y="2008"/>
                    <a:pt x="7373" y="2077"/>
                  </a:cubicBezTo>
                  <a:lnTo>
                    <a:pt x="7167" y="2191"/>
                  </a:lnTo>
                  <a:cubicBezTo>
                    <a:pt x="6985" y="2100"/>
                    <a:pt x="6802" y="2008"/>
                    <a:pt x="6642" y="1917"/>
                  </a:cubicBezTo>
                  <a:lnTo>
                    <a:pt x="6779" y="1826"/>
                  </a:lnTo>
                  <a:cubicBezTo>
                    <a:pt x="6939" y="1735"/>
                    <a:pt x="7076" y="1643"/>
                    <a:pt x="7236" y="1552"/>
                  </a:cubicBezTo>
                  <a:close/>
                  <a:moveTo>
                    <a:pt x="5980" y="1575"/>
                  </a:moveTo>
                  <a:cubicBezTo>
                    <a:pt x="6163" y="1689"/>
                    <a:pt x="6323" y="1780"/>
                    <a:pt x="6482" y="1894"/>
                  </a:cubicBezTo>
                  <a:lnTo>
                    <a:pt x="5866" y="2237"/>
                  </a:lnTo>
                  <a:cubicBezTo>
                    <a:pt x="5706" y="2123"/>
                    <a:pt x="5524" y="2031"/>
                    <a:pt x="5364" y="1940"/>
                  </a:cubicBezTo>
                  <a:lnTo>
                    <a:pt x="5980" y="1575"/>
                  </a:lnTo>
                  <a:close/>
                  <a:moveTo>
                    <a:pt x="4725" y="1620"/>
                  </a:moveTo>
                  <a:cubicBezTo>
                    <a:pt x="4885" y="1712"/>
                    <a:pt x="5067" y="1803"/>
                    <a:pt x="5227" y="1894"/>
                  </a:cubicBezTo>
                  <a:lnTo>
                    <a:pt x="4588" y="2260"/>
                  </a:lnTo>
                  <a:cubicBezTo>
                    <a:pt x="4428" y="2168"/>
                    <a:pt x="4246" y="2077"/>
                    <a:pt x="4086" y="1986"/>
                  </a:cubicBezTo>
                  <a:lnTo>
                    <a:pt x="4725" y="1620"/>
                  </a:lnTo>
                  <a:close/>
                  <a:moveTo>
                    <a:pt x="9153" y="1826"/>
                  </a:moveTo>
                  <a:lnTo>
                    <a:pt x="9724" y="2168"/>
                  </a:lnTo>
                  <a:cubicBezTo>
                    <a:pt x="9495" y="2282"/>
                    <a:pt x="9290" y="2397"/>
                    <a:pt x="9062" y="2511"/>
                  </a:cubicBezTo>
                  <a:lnTo>
                    <a:pt x="8537" y="2214"/>
                  </a:lnTo>
                  <a:lnTo>
                    <a:pt x="8514" y="2214"/>
                  </a:lnTo>
                  <a:cubicBezTo>
                    <a:pt x="8719" y="2077"/>
                    <a:pt x="8948" y="1963"/>
                    <a:pt x="9153" y="1826"/>
                  </a:cubicBezTo>
                  <a:close/>
                  <a:moveTo>
                    <a:pt x="7829" y="1917"/>
                  </a:moveTo>
                  <a:cubicBezTo>
                    <a:pt x="8012" y="2008"/>
                    <a:pt x="8194" y="2123"/>
                    <a:pt x="8377" y="2214"/>
                  </a:cubicBezTo>
                  <a:cubicBezTo>
                    <a:pt x="8263" y="2282"/>
                    <a:pt x="8126" y="2351"/>
                    <a:pt x="8012" y="2397"/>
                  </a:cubicBezTo>
                  <a:lnTo>
                    <a:pt x="7784" y="2533"/>
                  </a:lnTo>
                  <a:cubicBezTo>
                    <a:pt x="7601" y="2442"/>
                    <a:pt x="7418" y="2351"/>
                    <a:pt x="7259" y="2260"/>
                  </a:cubicBezTo>
                  <a:lnTo>
                    <a:pt x="7418" y="2145"/>
                  </a:lnTo>
                  <a:cubicBezTo>
                    <a:pt x="7555" y="2077"/>
                    <a:pt x="7692" y="1986"/>
                    <a:pt x="7829" y="1917"/>
                  </a:cubicBezTo>
                  <a:close/>
                  <a:moveTo>
                    <a:pt x="6574" y="1940"/>
                  </a:moveTo>
                  <a:cubicBezTo>
                    <a:pt x="6756" y="2031"/>
                    <a:pt x="6916" y="2145"/>
                    <a:pt x="7099" y="2237"/>
                  </a:cubicBezTo>
                  <a:lnTo>
                    <a:pt x="6482" y="2579"/>
                  </a:lnTo>
                  <a:cubicBezTo>
                    <a:pt x="6323" y="2465"/>
                    <a:pt x="6140" y="2374"/>
                    <a:pt x="5980" y="2282"/>
                  </a:cubicBezTo>
                  <a:lnTo>
                    <a:pt x="6574" y="1940"/>
                  </a:lnTo>
                  <a:close/>
                  <a:moveTo>
                    <a:pt x="5318" y="1963"/>
                  </a:moveTo>
                  <a:cubicBezTo>
                    <a:pt x="5478" y="2054"/>
                    <a:pt x="5661" y="2168"/>
                    <a:pt x="5821" y="2260"/>
                  </a:cubicBezTo>
                  <a:lnTo>
                    <a:pt x="5204" y="2602"/>
                  </a:lnTo>
                  <a:cubicBezTo>
                    <a:pt x="5045" y="2511"/>
                    <a:pt x="4862" y="2419"/>
                    <a:pt x="4702" y="2328"/>
                  </a:cubicBezTo>
                  <a:lnTo>
                    <a:pt x="5318" y="1963"/>
                  </a:lnTo>
                  <a:close/>
                  <a:moveTo>
                    <a:pt x="4063" y="1986"/>
                  </a:moveTo>
                  <a:cubicBezTo>
                    <a:pt x="4223" y="2077"/>
                    <a:pt x="4383" y="2191"/>
                    <a:pt x="4565" y="2282"/>
                  </a:cubicBezTo>
                  <a:lnTo>
                    <a:pt x="4291" y="2419"/>
                  </a:lnTo>
                  <a:lnTo>
                    <a:pt x="3926" y="2625"/>
                  </a:lnTo>
                  <a:cubicBezTo>
                    <a:pt x="3766" y="2533"/>
                    <a:pt x="3584" y="2442"/>
                    <a:pt x="3424" y="2351"/>
                  </a:cubicBezTo>
                  <a:lnTo>
                    <a:pt x="3903" y="2077"/>
                  </a:lnTo>
                  <a:lnTo>
                    <a:pt x="4063" y="1986"/>
                  </a:lnTo>
                  <a:close/>
                  <a:moveTo>
                    <a:pt x="9769" y="2191"/>
                  </a:moveTo>
                  <a:lnTo>
                    <a:pt x="10317" y="2511"/>
                  </a:lnTo>
                  <a:cubicBezTo>
                    <a:pt x="10112" y="2625"/>
                    <a:pt x="9883" y="2739"/>
                    <a:pt x="9678" y="2853"/>
                  </a:cubicBezTo>
                  <a:lnTo>
                    <a:pt x="9130" y="2556"/>
                  </a:lnTo>
                  <a:cubicBezTo>
                    <a:pt x="9336" y="2442"/>
                    <a:pt x="9541" y="2305"/>
                    <a:pt x="9769" y="2191"/>
                  </a:cubicBezTo>
                  <a:close/>
                  <a:moveTo>
                    <a:pt x="8445" y="2260"/>
                  </a:moveTo>
                  <a:cubicBezTo>
                    <a:pt x="8468" y="2282"/>
                    <a:pt x="8491" y="2282"/>
                    <a:pt x="8491" y="2305"/>
                  </a:cubicBezTo>
                  <a:lnTo>
                    <a:pt x="8970" y="2579"/>
                  </a:lnTo>
                  <a:cubicBezTo>
                    <a:pt x="8879" y="2625"/>
                    <a:pt x="8765" y="2670"/>
                    <a:pt x="8651" y="2739"/>
                  </a:cubicBezTo>
                  <a:lnTo>
                    <a:pt x="8400" y="2876"/>
                  </a:lnTo>
                  <a:lnTo>
                    <a:pt x="7875" y="2602"/>
                  </a:lnTo>
                  <a:lnTo>
                    <a:pt x="8057" y="2488"/>
                  </a:lnTo>
                  <a:cubicBezTo>
                    <a:pt x="8194" y="2419"/>
                    <a:pt x="8309" y="2328"/>
                    <a:pt x="8445" y="2260"/>
                  </a:cubicBezTo>
                  <a:close/>
                  <a:moveTo>
                    <a:pt x="7190" y="2282"/>
                  </a:moveTo>
                  <a:cubicBezTo>
                    <a:pt x="7350" y="2397"/>
                    <a:pt x="7532" y="2488"/>
                    <a:pt x="7692" y="2579"/>
                  </a:cubicBezTo>
                  <a:lnTo>
                    <a:pt x="7122" y="2922"/>
                  </a:lnTo>
                  <a:cubicBezTo>
                    <a:pt x="6939" y="2807"/>
                    <a:pt x="6756" y="2716"/>
                    <a:pt x="6597" y="2625"/>
                  </a:cubicBezTo>
                  <a:lnTo>
                    <a:pt x="7190" y="2282"/>
                  </a:lnTo>
                  <a:close/>
                  <a:moveTo>
                    <a:pt x="5912" y="2305"/>
                  </a:moveTo>
                  <a:cubicBezTo>
                    <a:pt x="6094" y="2419"/>
                    <a:pt x="6254" y="2511"/>
                    <a:pt x="6414" y="2602"/>
                  </a:cubicBezTo>
                  <a:lnTo>
                    <a:pt x="5821" y="2944"/>
                  </a:lnTo>
                  <a:cubicBezTo>
                    <a:pt x="5661" y="2853"/>
                    <a:pt x="5478" y="2762"/>
                    <a:pt x="5318" y="2670"/>
                  </a:cubicBezTo>
                  <a:lnTo>
                    <a:pt x="5912" y="2305"/>
                  </a:lnTo>
                  <a:close/>
                  <a:moveTo>
                    <a:pt x="4656" y="2351"/>
                  </a:moveTo>
                  <a:cubicBezTo>
                    <a:pt x="4816" y="2442"/>
                    <a:pt x="4999" y="2533"/>
                    <a:pt x="5159" y="2625"/>
                  </a:cubicBezTo>
                  <a:lnTo>
                    <a:pt x="4930" y="2762"/>
                  </a:lnTo>
                  <a:lnTo>
                    <a:pt x="4542" y="2967"/>
                  </a:lnTo>
                  <a:cubicBezTo>
                    <a:pt x="4383" y="2876"/>
                    <a:pt x="4200" y="2785"/>
                    <a:pt x="4040" y="2693"/>
                  </a:cubicBezTo>
                  <a:lnTo>
                    <a:pt x="4337" y="2533"/>
                  </a:lnTo>
                  <a:lnTo>
                    <a:pt x="4656" y="2351"/>
                  </a:lnTo>
                  <a:close/>
                  <a:moveTo>
                    <a:pt x="3401" y="2351"/>
                  </a:moveTo>
                  <a:cubicBezTo>
                    <a:pt x="3561" y="2465"/>
                    <a:pt x="3721" y="2556"/>
                    <a:pt x="3903" y="2648"/>
                  </a:cubicBezTo>
                  <a:lnTo>
                    <a:pt x="3264" y="3013"/>
                  </a:lnTo>
                  <a:cubicBezTo>
                    <a:pt x="3104" y="2922"/>
                    <a:pt x="2922" y="2807"/>
                    <a:pt x="2762" y="2716"/>
                  </a:cubicBezTo>
                  <a:lnTo>
                    <a:pt x="3401" y="2351"/>
                  </a:lnTo>
                  <a:close/>
                  <a:moveTo>
                    <a:pt x="10363" y="2533"/>
                  </a:moveTo>
                  <a:lnTo>
                    <a:pt x="10933" y="2853"/>
                  </a:lnTo>
                  <a:cubicBezTo>
                    <a:pt x="10728" y="2967"/>
                    <a:pt x="10500" y="3081"/>
                    <a:pt x="10294" y="3218"/>
                  </a:cubicBezTo>
                  <a:lnTo>
                    <a:pt x="9747" y="2899"/>
                  </a:lnTo>
                  <a:cubicBezTo>
                    <a:pt x="9952" y="2785"/>
                    <a:pt x="10157" y="2648"/>
                    <a:pt x="10363" y="2533"/>
                  </a:cubicBezTo>
                  <a:close/>
                  <a:moveTo>
                    <a:pt x="9039" y="2602"/>
                  </a:moveTo>
                  <a:lnTo>
                    <a:pt x="9587" y="2922"/>
                  </a:lnTo>
                  <a:cubicBezTo>
                    <a:pt x="9495" y="2967"/>
                    <a:pt x="9404" y="3013"/>
                    <a:pt x="9313" y="3058"/>
                  </a:cubicBezTo>
                  <a:lnTo>
                    <a:pt x="8993" y="3241"/>
                  </a:lnTo>
                  <a:lnTo>
                    <a:pt x="8491" y="2944"/>
                  </a:lnTo>
                  <a:lnTo>
                    <a:pt x="8697" y="2807"/>
                  </a:lnTo>
                  <a:cubicBezTo>
                    <a:pt x="8811" y="2739"/>
                    <a:pt x="8925" y="2670"/>
                    <a:pt x="9039" y="2602"/>
                  </a:cubicBezTo>
                  <a:close/>
                  <a:moveTo>
                    <a:pt x="7784" y="2648"/>
                  </a:moveTo>
                  <a:lnTo>
                    <a:pt x="8309" y="2944"/>
                  </a:lnTo>
                  <a:lnTo>
                    <a:pt x="7715" y="3264"/>
                  </a:lnTo>
                  <a:lnTo>
                    <a:pt x="7213" y="2967"/>
                  </a:lnTo>
                  <a:lnTo>
                    <a:pt x="7784" y="2648"/>
                  </a:lnTo>
                  <a:close/>
                  <a:moveTo>
                    <a:pt x="6528" y="2670"/>
                  </a:moveTo>
                  <a:cubicBezTo>
                    <a:pt x="6688" y="2762"/>
                    <a:pt x="6848" y="2853"/>
                    <a:pt x="7030" y="2967"/>
                  </a:cubicBezTo>
                  <a:lnTo>
                    <a:pt x="6437" y="3287"/>
                  </a:lnTo>
                  <a:lnTo>
                    <a:pt x="6414" y="3264"/>
                  </a:lnTo>
                  <a:cubicBezTo>
                    <a:pt x="6254" y="3173"/>
                    <a:pt x="6094" y="3081"/>
                    <a:pt x="5935" y="3013"/>
                  </a:cubicBezTo>
                  <a:lnTo>
                    <a:pt x="6528" y="2670"/>
                  </a:lnTo>
                  <a:close/>
                  <a:moveTo>
                    <a:pt x="5273" y="2693"/>
                  </a:moveTo>
                  <a:cubicBezTo>
                    <a:pt x="5433" y="2785"/>
                    <a:pt x="5592" y="2876"/>
                    <a:pt x="5752" y="2990"/>
                  </a:cubicBezTo>
                  <a:lnTo>
                    <a:pt x="5569" y="3081"/>
                  </a:lnTo>
                  <a:lnTo>
                    <a:pt x="5159" y="3310"/>
                  </a:lnTo>
                  <a:cubicBezTo>
                    <a:pt x="4999" y="3218"/>
                    <a:pt x="4816" y="3127"/>
                    <a:pt x="4656" y="3036"/>
                  </a:cubicBezTo>
                  <a:lnTo>
                    <a:pt x="4976" y="2853"/>
                  </a:lnTo>
                  <a:lnTo>
                    <a:pt x="5273" y="2693"/>
                  </a:lnTo>
                  <a:close/>
                  <a:moveTo>
                    <a:pt x="3995" y="2716"/>
                  </a:moveTo>
                  <a:cubicBezTo>
                    <a:pt x="4154" y="2807"/>
                    <a:pt x="4337" y="2899"/>
                    <a:pt x="4497" y="3013"/>
                  </a:cubicBezTo>
                  <a:lnTo>
                    <a:pt x="3880" y="3355"/>
                  </a:lnTo>
                  <a:cubicBezTo>
                    <a:pt x="3721" y="3264"/>
                    <a:pt x="3538" y="3150"/>
                    <a:pt x="3378" y="3058"/>
                  </a:cubicBezTo>
                  <a:lnTo>
                    <a:pt x="3995" y="2716"/>
                  </a:lnTo>
                  <a:close/>
                  <a:moveTo>
                    <a:pt x="2739" y="2739"/>
                  </a:moveTo>
                  <a:cubicBezTo>
                    <a:pt x="2899" y="2830"/>
                    <a:pt x="3059" y="2922"/>
                    <a:pt x="3241" y="3036"/>
                  </a:cubicBezTo>
                  <a:lnTo>
                    <a:pt x="2602" y="3378"/>
                  </a:lnTo>
                  <a:cubicBezTo>
                    <a:pt x="2442" y="3287"/>
                    <a:pt x="2260" y="3195"/>
                    <a:pt x="2077" y="3081"/>
                  </a:cubicBezTo>
                  <a:lnTo>
                    <a:pt x="2100" y="3081"/>
                  </a:lnTo>
                  <a:lnTo>
                    <a:pt x="2739" y="2739"/>
                  </a:lnTo>
                  <a:close/>
                  <a:moveTo>
                    <a:pt x="10979" y="2876"/>
                  </a:moveTo>
                  <a:lnTo>
                    <a:pt x="11550" y="3218"/>
                  </a:lnTo>
                  <a:cubicBezTo>
                    <a:pt x="11321" y="3332"/>
                    <a:pt x="11116" y="3446"/>
                    <a:pt x="10911" y="3561"/>
                  </a:cubicBezTo>
                  <a:lnTo>
                    <a:pt x="10363" y="3241"/>
                  </a:lnTo>
                  <a:cubicBezTo>
                    <a:pt x="10568" y="3127"/>
                    <a:pt x="10774" y="3013"/>
                    <a:pt x="10979" y="2876"/>
                  </a:cubicBezTo>
                  <a:close/>
                  <a:moveTo>
                    <a:pt x="9655" y="2967"/>
                  </a:moveTo>
                  <a:lnTo>
                    <a:pt x="10180" y="3264"/>
                  </a:lnTo>
                  <a:cubicBezTo>
                    <a:pt x="10112" y="3310"/>
                    <a:pt x="10020" y="3355"/>
                    <a:pt x="9952" y="3401"/>
                  </a:cubicBezTo>
                  <a:lnTo>
                    <a:pt x="9610" y="3583"/>
                  </a:lnTo>
                  <a:lnTo>
                    <a:pt x="9085" y="3287"/>
                  </a:lnTo>
                  <a:lnTo>
                    <a:pt x="9336" y="3127"/>
                  </a:lnTo>
                  <a:cubicBezTo>
                    <a:pt x="9450" y="3081"/>
                    <a:pt x="9541" y="3013"/>
                    <a:pt x="9655" y="2967"/>
                  </a:cubicBezTo>
                  <a:close/>
                  <a:moveTo>
                    <a:pt x="8400" y="2990"/>
                  </a:moveTo>
                  <a:lnTo>
                    <a:pt x="8902" y="3287"/>
                  </a:lnTo>
                  <a:lnTo>
                    <a:pt x="8331" y="3606"/>
                  </a:lnTo>
                  <a:lnTo>
                    <a:pt x="7829" y="3310"/>
                  </a:lnTo>
                  <a:lnTo>
                    <a:pt x="8400" y="2990"/>
                  </a:lnTo>
                  <a:close/>
                  <a:moveTo>
                    <a:pt x="7122" y="3013"/>
                  </a:moveTo>
                  <a:lnTo>
                    <a:pt x="7624" y="3310"/>
                  </a:lnTo>
                  <a:lnTo>
                    <a:pt x="7053" y="3629"/>
                  </a:lnTo>
                  <a:lnTo>
                    <a:pt x="6551" y="3355"/>
                  </a:lnTo>
                  <a:lnTo>
                    <a:pt x="7122" y="3013"/>
                  </a:lnTo>
                  <a:close/>
                  <a:moveTo>
                    <a:pt x="5866" y="3036"/>
                  </a:moveTo>
                  <a:cubicBezTo>
                    <a:pt x="6026" y="3150"/>
                    <a:pt x="6186" y="3241"/>
                    <a:pt x="6346" y="3332"/>
                  </a:cubicBezTo>
                  <a:lnTo>
                    <a:pt x="6209" y="3401"/>
                  </a:lnTo>
                  <a:lnTo>
                    <a:pt x="5775" y="3652"/>
                  </a:lnTo>
                  <a:lnTo>
                    <a:pt x="5706" y="3606"/>
                  </a:lnTo>
                  <a:cubicBezTo>
                    <a:pt x="5547" y="3538"/>
                    <a:pt x="5410" y="3446"/>
                    <a:pt x="5273" y="3378"/>
                  </a:cubicBezTo>
                  <a:lnTo>
                    <a:pt x="5615" y="3173"/>
                  </a:lnTo>
                  <a:lnTo>
                    <a:pt x="5866" y="3036"/>
                  </a:lnTo>
                  <a:close/>
                  <a:moveTo>
                    <a:pt x="4588" y="3058"/>
                  </a:moveTo>
                  <a:cubicBezTo>
                    <a:pt x="4771" y="3173"/>
                    <a:pt x="4930" y="3264"/>
                    <a:pt x="5090" y="3355"/>
                  </a:cubicBezTo>
                  <a:lnTo>
                    <a:pt x="4497" y="3698"/>
                  </a:lnTo>
                  <a:cubicBezTo>
                    <a:pt x="4337" y="3606"/>
                    <a:pt x="4154" y="3492"/>
                    <a:pt x="3995" y="3401"/>
                  </a:cubicBezTo>
                  <a:lnTo>
                    <a:pt x="4588" y="3058"/>
                  </a:lnTo>
                  <a:close/>
                  <a:moveTo>
                    <a:pt x="3333" y="3081"/>
                  </a:moveTo>
                  <a:cubicBezTo>
                    <a:pt x="3492" y="3195"/>
                    <a:pt x="3675" y="3287"/>
                    <a:pt x="3835" y="3378"/>
                  </a:cubicBezTo>
                  <a:lnTo>
                    <a:pt x="3241" y="3720"/>
                  </a:lnTo>
                  <a:cubicBezTo>
                    <a:pt x="3059" y="3629"/>
                    <a:pt x="2876" y="3538"/>
                    <a:pt x="2693" y="3424"/>
                  </a:cubicBezTo>
                  <a:lnTo>
                    <a:pt x="3333" y="3081"/>
                  </a:lnTo>
                  <a:close/>
                  <a:moveTo>
                    <a:pt x="2054" y="3104"/>
                  </a:moveTo>
                  <a:cubicBezTo>
                    <a:pt x="2237" y="3195"/>
                    <a:pt x="2397" y="3310"/>
                    <a:pt x="2579" y="3401"/>
                  </a:cubicBezTo>
                  <a:lnTo>
                    <a:pt x="2488" y="3446"/>
                  </a:lnTo>
                  <a:cubicBezTo>
                    <a:pt x="2305" y="3561"/>
                    <a:pt x="2146" y="3652"/>
                    <a:pt x="1963" y="3766"/>
                  </a:cubicBezTo>
                  <a:cubicBezTo>
                    <a:pt x="1780" y="3652"/>
                    <a:pt x="1598" y="3561"/>
                    <a:pt x="1415" y="3446"/>
                  </a:cubicBezTo>
                  <a:cubicBezTo>
                    <a:pt x="1621" y="3332"/>
                    <a:pt x="1849" y="3218"/>
                    <a:pt x="2054" y="3104"/>
                  </a:cubicBezTo>
                  <a:close/>
                  <a:moveTo>
                    <a:pt x="11573" y="3218"/>
                  </a:moveTo>
                  <a:lnTo>
                    <a:pt x="12098" y="3538"/>
                  </a:lnTo>
                  <a:lnTo>
                    <a:pt x="12143" y="3561"/>
                  </a:lnTo>
                  <a:cubicBezTo>
                    <a:pt x="11938" y="3675"/>
                    <a:pt x="11732" y="3789"/>
                    <a:pt x="11504" y="3903"/>
                  </a:cubicBezTo>
                  <a:lnTo>
                    <a:pt x="10956" y="3583"/>
                  </a:lnTo>
                  <a:cubicBezTo>
                    <a:pt x="11162" y="3469"/>
                    <a:pt x="11367" y="3355"/>
                    <a:pt x="11573" y="3218"/>
                  </a:cubicBezTo>
                  <a:close/>
                  <a:moveTo>
                    <a:pt x="10249" y="3310"/>
                  </a:moveTo>
                  <a:lnTo>
                    <a:pt x="10796" y="3606"/>
                  </a:lnTo>
                  <a:cubicBezTo>
                    <a:pt x="10682" y="3675"/>
                    <a:pt x="10545" y="3743"/>
                    <a:pt x="10431" y="3812"/>
                  </a:cubicBezTo>
                  <a:lnTo>
                    <a:pt x="10226" y="3926"/>
                  </a:lnTo>
                  <a:lnTo>
                    <a:pt x="9701" y="3629"/>
                  </a:lnTo>
                  <a:lnTo>
                    <a:pt x="9998" y="3469"/>
                  </a:lnTo>
                  <a:cubicBezTo>
                    <a:pt x="10066" y="3424"/>
                    <a:pt x="10157" y="3355"/>
                    <a:pt x="10249" y="3310"/>
                  </a:cubicBezTo>
                  <a:close/>
                  <a:moveTo>
                    <a:pt x="8993" y="3332"/>
                  </a:moveTo>
                  <a:lnTo>
                    <a:pt x="9518" y="3629"/>
                  </a:lnTo>
                  <a:lnTo>
                    <a:pt x="8948" y="3949"/>
                  </a:lnTo>
                  <a:lnTo>
                    <a:pt x="8445" y="3652"/>
                  </a:lnTo>
                  <a:lnTo>
                    <a:pt x="8993" y="3332"/>
                  </a:lnTo>
                  <a:close/>
                  <a:moveTo>
                    <a:pt x="7738" y="3355"/>
                  </a:moveTo>
                  <a:lnTo>
                    <a:pt x="8240" y="3652"/>
                  </a:lnTo>
                  <a:lnTo>
                    <a:pt x="7669" y="3971"/>
                  </a:lnTo>
                  <a:lnTo>
                    <a:pt x="7167" y="3698"/>
                  </a:lnTo>
                  <a:lnTo>
                    <a:pt x="7738" y="3355"/>
                  </a:lnTo>
                  <a:close/>
                  <a:moveTo>
                    <a:pt x="6460" y="3401"/>
                  </a:moveTo>
                  <a:lnTo>
                    <a:pt x="6962" y="3675"/>
                  </a:lnTo>
                  <a:lnTo>
                    <a:pt x="6848" y="3743"/>
                  </a:lnTo>
                  <a:lnTo>
                    <a:pt x="6391" y="3994"/>
                  </a:lnTo>
                  <a:lnTo>
                    <a:pt x="5889" y="3720"/>
                  </a:lnTo>
                  <a:lnTo>
                    <a:pt x="6277" y="3515"/>
                  </a:lnTo>
                  <a:lnTo>
                    <a:pt x="6460" y="3401"/>
                  </a:lnTo>
                  <a:close/>
                  <a:moveTo>
                    <a:pt x="5204" y="3424"/>
                  </a:moveTo>
                  <a:cubicBezTo>
                    <a:pt x="5341" y="3515"/>
                    <a:pt x="5501" y="3606"/>
                    <a:pt x="5661" y="3675"/>
                  </a:cubicBezTo>
                  <a:lnTo>
                    <a:pt x="5684" y="3698"/>
                  </a:lnTo>
                  <a:lnTo>
                    <a:pt x="5113" y="4040"/>
                  </a:lnTo>
                  <a:lnTo>
                    <a:pt x="4999" y="3949"/>
                  </a:lnTo>
                  <a:cubicBezTo>
                    <a:pt x="4862" y="3880"/>
                    <a:pt x="4725" y="3812"/>
                    <a:pt x="4611" y="3743"/>
                  </a:cubicBezTo>
                  <a:lnTo>
                    <a:pt x="5204" y="3424"/>
                  </a:lnTo>
                  <a:close/>
                  <a:moveTo>
                    <a:pt x="3926" y="3446"/>
                  </a:moveTo>
                  <a:cubicBezTo>
                    <a:pt x="4109" y="3538"/>
                    <a:pt x="4268" y="3629"/>
                    <a:pt x="4428" y="3743"/>
                  </a:cubicBezTo>
                  <a:lnTo>
                    <a:pt x="3858" y="4063"/>
                  </a:lnTo>
                  <a:cubicBezTo>
                    <a:pt x="3675" y="3971"/>
                    <a:pt x="3492" y="3880"/>
                    <a:pt x="3310" y="3766"/>
                  </a:cubicBezTo>
                  <a:lnTo>
                    <a:pt x="3926" y="3446"/>
                  </a:lnTo>
                  <a:close/>
                  <a:moveTo>
                    <a:pt x="2671" y="3446"/>
                  </a:moveTo>
                  <a:cubicBezTo>
                    <a:pt x="2830" y="3561"/>
                    <a:pt x="3013" y="3652"/>
                    <a:pt x="3173" y="3766"/>
                  </a:cubicBezTo>
                  <a:lnTo>
                    <a:pt x="3127" y="3789"/>
                  </a:lnTo>
                  <a:cubicBezTo>
                    <a:pt x="2945" y="3880"/>
                    <a:pt x="2762" y="3994"/>
                    <a:pt x="2579" y="4108"/>
                  </a:cubicBezTo>
                  <a:cubicBezTo>
                    <a:pt x="2397" y="3994"/>
                    <a:pt x="2214" y="3903"/>
                    <a:pt x="2032" y="3812"/>
                  </a:cubicBezTo>
                  <a:cubicBezTo>
                    <a:pt x="2191" y="3720"/>
                    <a:pt x="2374" y="3629"/>
                    <a:pt x="2534" y="3538"/>
                  </a:cubicBezTo>
                  <a:lnTo>
                    <a:pt x="2671" y="3446"/>
                  </a:lnTo>
                  <a:close/>
                  <a:moveTo>
                    <a:pt x="1370" y="3469"/>
                  </a:moveTo>
                  <a:cubicBezTo>
                    <a:pt x="1552" y="3583"/>
                    <a:pt x="1735" y="3675"/>
                    <a:pt x="1917" y="3789"/>
                  </a:cubicBezTo>
                  <a:cubicBezTo>
                    <a:pt x="1712" y="3903"/>
                    <a:pt x="1507" y="4040"/>
                    <a:pt x="1324" y="4154"/>
                  </a:cubicBezTo>
                  <a:cubicBezTo>
                    <a:pt x="1119" y="4040"/>
                    <a:pt x="913" y="3926"/>
                    <a:pt x="731" y="3812"/>
                  </a:cubicBezTo>
                  <a:cubicBezTo>
                    <a:pt x="936" y="3698"/>
                    <a:pt x="1164" y="3583"/>
                    <a:pt x="1370" y="3469"/>
                  </a:cubicBezTo>
                  <a:close/>
                  <a:moveTo>
                    <a:pt x="12189" y="3583"/>
                  </a:moveTo>
                  <a:lnTo>
                    <a:pt x="12759" y="3903"/>
                  </a:lnTo>
                  <a:cubicBezTo>
                    <a:pt x="12554" y="4017"/>
                    <a:pt x="12326" y="4131"/>
                    <a:pt x="12120" y="4245"/>
                  </a:cubicBezTo>
                  <a:lnTo>
                    <a:pt x="11573" y="3926"/>
                  </a:lnTo>
                  <a:cubicBezTo>
                    <a:pt x="11778" y="3812"/>
                    <a:pt x="11983" y="3698"/>
                    <a:pt x="12189" y="3583"/>
                  </a:cubicBezTo>
                  <a:close/>
                  <a:moveTo>
                    <a:pt x="10865" y="3652"/>
                  </a:moveTo>
                  <a:lnTo>
                    <a:pt x="11390" y="3971"/>
                  </a:lnTo>
                  <a:cubicBezTo>
                    <a:pt x="11299" y="4017"/>
                    <a:pt x="11185" y="4063"/>
                    <a:pt x="11093" y="4131"/>
                  </a:cubicBezTo>
                  <a:lnTo>
                    <a:pt x="10842" y="4268"/>
                  </a:lnTo>
                  <a:lnTo>
                    <a:pt x="10317" y="3971"/>
                  </a:lnTo>
                  <a:lnTo>
                    <a:pt x="10477" y="3880"/>
                  </a:lnTo>
                  <a:cubicBezTo>
                    <a:pt x="10614" y="3812"/>
                    <a:pt x="10728" y="3720"/>
                    <a:pt x="10865" y="3652"/>
                  </a:cubicBezTo>
                  <a:close/>
                  <a:moveTo>
                    <a:pt x="9610" y="3675"/>
                  </a:moveTo>
                  <a:lnTo>
                    <a:pt x="10112" y="3971"/>
                  </a:lnTo>
                  <a:lnTo>
                    <a:pt x="9564" y="4291"/>
                  </a:lnTo>
                  <a:lnTo>
                    <a:pt x="9039" y="3994"/>
                  </a:lnTo>
                  <a:lnTo>
                    <a:pt x="9610" y="3675"/>
                  </a:lnTo>
                  <a:close/>
                  <a:moveTo>
                    <a:pt x="8331" y="3720"/>
                  </a:moveTo>
                  <a:lnTo>
                    <a:pt x="8834" y="3994"/>
                  </a:lnTo>
                  <a:lnTo>
                    <a:pt x="8286" y="4314"/>
                  </a:lnTo>
                  <a:lnTo>
                    <a:pt x="7784" y="4040"/>
                  </a:lnTo>
                  <a:lnTo>
                    <a:pt x="8331" y="3720"/>
                  </a:lnTo>
                  <a:close/>
                  <a:moveTo>
                    <a:pt x="7076" y="3743"/>
                  </a:moveTo>
                  <a:lnTo>
                    <a:pt x="7555" y="4017"/>
                  </a:lnTo>
                  <a:lnTo>
                    <a:pt x="7487" y="4063"/>
                  </a:lnTo>
                  <a:lnTo>
                    <a:pt x="7007" y="4337"/>
                  </a:lnTo>
                  <a:lnTo>
                    <a:pt x="6505" y="4063"/>
                  </a:lnTo>
                  <a:lnTo>
                    <a:pt x="6916" y="3835"/>
                  </a:lnTo>
                  <a:lnTo>
                    <a:pt x="7076" y="3743"/>
                  </a:lnTo>
                  <a:close/>
                  <a:moveTo>
                    <a:pt x="5798" y="3766"/>
                  </a:moveTo>
                  <a:lnTo>
                    <a:pt x="6300" y="4063"/>
                  </a:lnTo>
                  <a:lnTo>
                    <a:pt x="5729" y="4382"/>
                  </a:lnTo>
                  <a:lnTo>
                    <a:pt x="5227" y="4086"/>
                  </a:lnTo>
                  <a:lnTo>
                    <a:pt x="5798" y="3766"/>
                  </a:lnTo>
                  <a:close/>
                  <a:moveTo>
                    <a:pt x="4520" y="3789"/>
                  </a:moveTo>
                  <a:cubicBezTo>
                    <a:pt x="4679" y="3880"/>
                    <a:pt x="4816" y="3949"/>
                    <a:pt x="4953" y="4040"/>
                  </a:cubicBezTo>
                  <a:lnTo>
                    <a:pt x="5045" y="4086"/>
                  </a:lnTo>
                  <a:lnTo>
                    <a:pt x="4474" y="4405"/>
                  </a:lnTo>
                  <a:lnTo>
                    <a:pt x="4268" y="4314"/>
                  </a:lnTo>
                  <a:cubicBezTo>
                    <a:pt x="4154" y="4245"/>
                    <a:pt x="4040" y="4177"/>
                    <a:pt x="3949" y="4108"/>
                  </a:cubicBezTo>
                  <a:lnTo>
                    <a:pt x="4520" y="3789"/>
                  </a:lnTo>
                  <a:close/>
                  <a:moveTo>
                    <a:pt x="3264" y="3812"/>
                  </a:moveTo>
                  <a:cubicBezTo>
                    <a:pt x="3424" y="3903"/>
                    <a:pt x="3607" y="4017"/>
                    <a:pt x="3766" y="4108"/>
                  </a:cubicBezTo>
                  <a:cubicBezTo>
                    <a:pt x="3584" y="4223"/>
                    <a:pt x="3401" y="4337"/>
                    <a:pt x="3196" y="4451"/>
                  </a:cubicBezTo>
                  <a:cubicBezTo>
                    <a:pt x="3013" y="4337"/>
                    <a:pt x="2830" y="4245"/>
                    <a:pt x="2648" y="4131"/>
                  </a:cubicBezTo>
                  <a:cubicBezTo>
                    <a:pt x="2830" y="4040"/>
                    <a:pt x="2990" y="3949"/>
                    <a:pt x="3173" y="3857"/>
                  </a:cubicBezTo>
                  <a:lnTo>
                    <a:pt x="3264" y="3812"/>
                  </a:lnTo>
                  <a:close/>
                  <a:moveTo>
                    <a:pt x="1986" y="3835"/>
                  </a:moveTo>
                  <a:cubicBezTo>
                    <a:pt x="2169" y="3926"/>
                    <a:pt x="2351" y="4040"/>
                    <a:pt x="2534" y="4131"/>
                  </a:cubicBezTo>
                  <a:cubicBezTo>
                    <a:pt x="2328" y="4268"/>
                    <a:pt x="2123" y="4382"/>
                    <a:pt x="1940" y="4496"/>
                  </a:cubicBezTo>
                  <a:cubicBezTo>
                    <a:pt x="1735" y="4382"/>
                    <a:pt x="1552" y="4268"/>
                    <a:pt x="1347" y="4177"/>
                  </a:cubicBezTo>
                  <a:cubicBezTo>
                    <a:pt x="1552" y="4063"/>
                    <a:pt x="1780" y="3949"/>
                    <a:pt x="1986" y="3835"/>
                  </a:cubicBezTo>
                  <a:close/>
                  <a:moveTo>
                    <a:pt x="12805" y="3926"/>
                  </a:moveTo>
                  <a:lnTo>
                    <a:pt x="13376" y="4245"/>
                  </a:lnTo>
                  <a:cubicBezTo>
                    <a:pt x="13147" y="4359"/>
                    <a:pt x="12942" y="4474"/>
                    <a:pt x="12714" y="4588"/>
                  </a:cubicBezTo>
                  <a:lnTo>
                    <a:pt x="12189" y="4291"/>
                  </a:lnTo>
                  <a:cubicBezTo>
                    <a:pt x="12394" y="4154"/>
                    <a:pt x="12600" y="4040"/>
                    <a:pt x="12805" y="3926"/>
                  </a:cubicBezTo>
                  <a:close/>
                  <a:moveTo>
                    <a:pt x="11458" y="3994"/>
                  </a:moveTo>
                  <a:lnTo>
                    <a:pt x="11504" y="4017"/>
                  </a:lnTo>
                  <a:lnTo>
                    <a:pt x="12006" y="4314"/>
                  </a:lnTo>
                  <a:cubicBezTo>
                    <a:pt x="11915" y="4359"/>
                    <a:pt x="11824" y="4405"/>
                    <a:pt x="11732" y="4451"/>
                  </a:cubicBezTo>
                  <a:lnTo>
                    <a:pt x="11436" y="4611"/>
                  </a:lnTo>
                  <a:lnTo>
                    <a:pt x="10933" y="4314"/>
                  </a:lnTo>
                  <a:lnTo>
                    <a:pt x="11116" y="4200"/>
                  </a:lnTo>
                  <a:cubicBezTo>
                    <a:pt x="11230" y="4131"/>
                    <a:pt x="11344" y="4063"/>
                    <a:pt x="11458" y="3994"/>
                  </a:cubicBezTo>
                  <a:close/>
                  <a:moveTo>
                    <a:pt x="10203" y="4040"/>
                  </a:moveTo>
                  <a:lnTo>
                    <a:pt x="10728" y="4337"/>
                  </a:lnTo>
                  <a:lnTo>
                    <a:pt x="10157" y="4633"/>
                  </a:lnTo>
                  <a:lnTo>
                    <a:pt x="10135" y="4611"/>
                  </a:lnTo>
                  <a:lnTo>
                    <a:pt x="9655" y="4337"/>
                  </a:lnTo>
                  <a:lnTo>
                    <a:pt x="10203" y="4040"/>
                  </a:lnTo>
                  <a:close/>
                  <a:moveTo>
                    <a:pt x="8948" y="4063"/>
                  </a:moveTo>
                  <a:lnTo>
                    <a:pt x="9450" y="4359"/>
                  </a:lnTo>
                  <a:lnTo>
                    <a:pt x="8879" y="4656"/>
                  </a:lnTo>
                  <a:lnTo>
                    <a:pt x="8377" y="4382"/>
                  </a:lnTo>
                  <a:lnTo>
                    <a:pt x="8948" y="4063"/>
                  </a:lnTo>
                  <a:close/>
                  <a:moveTo>
                    <a:pt x="7669" y="4086"/>
                  </a:moveTo>
                  <a:lnTo>
                    <a:pt x="8172" y="4382"/>
                  </a:lnTo>
                  <a:lnTo>
                    <a:pt x="8126" y="4405"/>
                  </a:lnTo>
                  <a:lnTo>
                    <a:pt x="7624" y="4702"/>
                  </a:lnTo>
                  <a:lnTo>
                    <a:pt x="7122" y="4405"/>
                  </a:lnTo>
                  <a:lnTo>
                    <a:pt x="7555" y="4154"/>
                  </a:lnTo>
                  <a:lnTo>
                    <a:pt x="7669" y="4086"/>
                  </a:lnTo>
                  <a:close/>
                  <a:moveTo>
                    <a:pt x="6414" y="4108"/>
                  </a:moveTo>
                  <a:lnTo>
                    <a:pt x="6916" y="4405"/>
                  </a:lnTo>
                  <a:lnTo>
                    <a:pt x="6346" y="4725"/>
                  </a:lnTo>
                  <a:lnTo>
                    <a:pt x="5821" y="4428"/>
                  </a:lnTo>
                  <a:lnTo>
                    <a:pt x="6414" y="4108"/>
                  </a:lnTo>
                  <a:close/>
                  <a:moveTo>
                    <a:pt x="5136" y="4131"/>
                  </a:moveTo>
                  <a:lnTo>
                    <a:pt x="5638" y="4428"/>
                  </a:lnTo>
                  <a:lnTo>
                    <a:pt x="5067" y="4748"/>
                  </a:lnTo>
                  <a:lnTo>
                    <a:pt x="4542" y="4451"/>
                  </a:lnTo>
                  <a:lnTo>
                    <a:pt x="5136" y="4131"/>
                  </a:lnTo>
                  <a:close/>
                  <a:moveTo>
                    <a:pt x="3858" y="4154"/>
                  </a:moveTo>
                  <a:cubicBezTo>
                    <a:pt x="3995" y="4223"/>
                    <a:pt x="4109" y="4314"/>
                    <a:pt x="4246" y="4382"/>
                  </a:cubicBezTo>
                  <a:lnTo>
                    <a:pt x="4383" y="4451"/>
                  </a:lnTo>
                  <a:cubicBezTo>
                    <a:pt x="4200" y="4565"/>
                    <a:pt x="3995" y="4679"/>
                    <a:pt x="3812" y="4793"/>
                  </a:cubicBezTo>
                  <a:lnTo>
                    <a:pt x="3561" y="4656"/>
                  </a:lnTo>
                  <a:cubicBezTo>
                    <a:pt x="3470" y="4588"/>
                    <a:pt x="3355" y="4542"/>
                    <a:pt x="3264" y="4474"/>
                  </a:cubicBezTo>
                  <a:cubicBezTo>
                    <a:pt x="3447" y="4382"/>
                    <a:pt x="3629" y="4291"/>
                    <a:pt x="3812" y="4177"/>
                  </a:cubicBezTo>
                  <a:lnTo>
                    <a:pt x="3858" y="4154"/>
                  </a:lnTo>
                  <a:close/>
                  <a:moveTo>
                    <a:pt x="2579" y="4177"/>
                  </a:moveTo>
                  <a:cubicBezTo>
                    <a:pt x="2762" y="4291"/>
                    <a:pt x="2945" y="4382"/>
                    <a:pt x="3127" y="4496"/>
                  </a:cubicBezTo>
                  <a:cubicBezTo>
                    <a:pt x="2945" y="4611"/>
                    <a:pt x="2739" y="4725"/>
                    <a:pt x="2557" y="4839"/>
                  </a:cubicBezTo>
                  <a:cubicBezTo>
                    <a:pt x="2351" y="4725"/>
                    <a:pt x="2169" y="4611"/>
                    <a:pt x="1963" y="4496"/>
                  </a:cubicBezTo>
                  <a:cubicBezTo>
                    <a:pt x="2169" y="4405"/>
                    <a:pt x="2374" y="4291"/>
                    <a:pt x="2579" y="4177"/>
                  </a:cubicBezTo>
                  <a:close/>
                  <a:moveTo>
                    <a:pt x="12075" y="4337"/>
                  </a:moveTo>
                  <a:lnTo>
                    <a:pt x="12623" y="4656"/>
                  </a:lnTo>
                  <a:cubicBezTo>
                    <a:pt x="12531" y="4702"/>
                    <a:pt x="12440" y="4748"/>
                    <a:pt x="12371" y="4793"/>
                  </a:cubicBezTo>
                  <a:lnTo>
                    <a:pt x="12052" y="4953"/>
                  </a:lnTo>
                  <a:lnTo>
                    <a:pt x="11527" y="4656"/>
                  </a:lnTo>
                  <a:lnTo>
                    <a:pt x="11755" y="4542"/>
                  </a:lnTo>
                  <a:cubicBezTo>
                    <a:pt x="11869" y="4474"/>
                    <a:pt x="11983" y="4405"/>
                    <a:pt x="12075" y="4337"/>
                  </a:cubicBezTo>
                  <a:close/>
                  <a:moveTo>
                    <a:pt x="13399" y="4268"/>
                  </a:moveTo>
                  <a:lnTo>
                    <a:pt x="13992" y="4588"/>
                  </a:lnTo>
                  <a:cubicBezTo>
                    <a:pt x="13764" y="4702"/>
                    <a:pt x="13558" y="4816"/>
                    <a:pt x="13330" y="4953"/>
                  </a:cubicBezTo>
                  <a:lnTo>
                    <a:pt x="12782" y="4633"/>
                  </a:lnTo>
                  <a:cubicBezTo>
                    <a:pt x="12988" y="4519"/>
                    <a:pt x="13193" y="4382"/>
                    <a:pt x="13399" y="4268"/>
                  </a:cubicBezTo>
                  <a:close/>
                  <a:moveTo>
                    <a:pt x="10819" y="4382"/>
                  </a:moveTo>
                  <a:lnTo>
                    <a:pt x="11321" y="4679"/>
                  </a:lnTo>
                  <a:lnTo>
                    <a:pt x="10774" y="4976"/>
                  </a:lnTo>
                  <a:lnTo>
                    <a:pt x="10271" y="4702"/>
                  </a:lnTo>
                  <a:lnTo>
                    <a:pt x="10819" y="4382"/>
                  </a:lnTo>
                  <a:close/>
                  <a:moveTo>
                    <a:pt x="9541" y="4405"/>
                  </a:moveTo>
                  <a:lnTo>
                    <a:pt x="10043" y="4702"/>
                  </a:lnTo>
                  <a:lnTo>
                    <a:pt x="9495" y="4999"/>
                  </a:lnTo>
                  <a:lnTo>
                    <a:pt x="9404" y="4953"/>
                  </a:lnTo>
                  <a:lnTo>
                    <a:pt x="8993" y="4725"/>
                  </a:lnTo>
                  <a:lnTo>
                    <a:pt x="9541" y="4405"/>
                  </a:lnTo>
                  <a:close/>
                  <a:moveTo>
                    <a:pt x="8286" y="4428"/>
                  </a:moveTo>
                  <a:lnTo>
                    <a:pt x="8788" y="4725"/>
                  </a:lnTo>
                  <a:lnTo>
                    <a:pt x="8628" y="4793"/>
                  </a:lnTo>
                  <a:lnTo>
                    <a:pt x="8217" y="5044"/>
                  </a:lnTo>
                  <a:lnTo>
                    <a:pt x="7715" y="4748"/>
                  </a:lnTo>
                  <a:lnTo>
                    <a:pt x="8194" y="4496"/>
                  </a:lnTo>
                  <a:lnTo>
                    <a:pt x="8286" y="4428"/>
                  </a:lnTo>
                  <a:close/>
                  <a:moveTo>
                    <a:pt x="7007" y="4474"/>
                  </a:moveTo>
                  <a:lnTo>
                    <a:pt x="7510" y="4748"/>
                  </a:lnTo>
                  <a:lnTo>
                    <a:pt x="6962" y="5067"/>
                  </a:lnTo>
                  <a:lnTo>
                    <a:pt x="6437" y="4770"/>
                  </a:lnTo>
                  <a:lnTo>
                    <a:pt x="7007" y="4474"/>
                  </a:lnTo>
                  <a:close/>
                  <a:moveTo>
                    <a:pt x="5729" y="4496"/>
                  </a:moveTo>
                  <a:lnTo>
                    <a:pt x="6254" y="4770"/>
                  </a:lnTo>
                  <a:lnTo>
                    <a:pt x="5706" y="5090"/>
                  </a:lnTo>
                  <a:lnTo>
                    <a:pt x="5684" y="5090"/>
                  </a:lnTo>
                  <a:lnTo>
                    <a:pt x="5159" y="4816"/>
                  </a:lnTo>
                  <a:lnTo>
                    <a:pt x="5729" y="4496"/>
                  </a:lnTo>
                  <a:close/>
                  <a:moveTo>
                    <a:pt x="4474" y="4519"/>
                  </a:moveTo>
                  <a:lnTo>
                    <a:pt x="4976" y="4816"/>
                  </a:lnTo>
                  <a:cubicBezTo>
                    <a:pt x="4793" y="4907"/>
                    <a:pt x="4611" y="5021"/>
                    <a:pt x="4428" y="5136"/>
                  </a:cubicBezTo>
                  <a:lnTo>
                    <a:pt x="3880" y="4816"/>
                  </a:lnTo>
                  <a:cubicBezTo>
                    <a:pt x="4063" y="4725"/>
                    <a:pt x="4268" y="4611"/>
                    <a:pt x="4451" y="4519"/>
                  </a:cubicBezTo>
                  <a:close/>
                  <a:moveTo>
                    <a:pt x="3173" y="4519"/>
                  </a:moveTo>
                  <a:cubicBezTo>
                    <a:pt x="3287" y="4588"/>
                    <a:pt x="3401" y="4656"/>
                    <a:pt x="3515" y="4725"/>
                  </a:cubicBezTo>
                  <a:lnTo>
                    <a:pt x="3721" y="4839"/>
                  </a:lnTo>
                  <a:cubicBezTo>
                    <a:pt x="3538" y="4953"/>
                    <a:pt x="3355" y="5067"/>
                    <a:pt x="3173" y="5181"/>
                  </a:cubicBezTo>
                  <a:lnTo>
                    <a:pt x="3013" y="5090"/>
                  </a:lnTo>
                  <a:cubicBezTo>
                    <a:pt x="2876" y="5021"/>
                    <a:pt x="2716" y="4930"/>
                    <a:pt x="2579" y="4839"/>
                  </a:cubicBezTo>
                  <a:cubicBezTo>
                    <a:pt x="2785" y="4748"/>
                    <a:pt x="2990" y="4633"/>
                    <a:pt x="3173" y="4519"/>
                  </a:cubicBezTo>
                  <a:close/>
                  <a:moveTo>
                    <a:pt x="14015" y="4611"/>
                  </a:moveTo>
                  <a:lnTo>
                    <a:pt x="14540" y="4907"/>
                  </a:lnTo>
                  <a:cubicBezTo>
                    <a:pt x="14334" y="5021"/>
                    <a:pt x="14106" y="5136"/>
                    <a:pt x="13878" y="5273"/>
                  </a:cubicBezTo>
                  <a:lnTo>
                    <a:pt x="13399" y="4976"/>
                  </a:lnTo>
                  <a:cubicBezTo>
                    <a:pt x="13604" y="4862"/>
                    <a:pt x="13809" y="4725"/>
                    <a:pt x="14015" y="4611"/>
                  </a:cubicBezTo>
                  <a:close/>
                  <a:moveTo>
                    <a:pt x="12691" y="4702"/>
                  </a:moveTo>
                  <a:lnTo>
                    <a:pt x="13239" y="4999"/>
                  </a:lnTo>
                  <a:cubicBezTo>
                    <a:pt x="13102" y="5067"/>
                    <a:pt x="12965" y="5136"/>
                    <a:pt x="12828" y="5204"/>
                  </a:cubicBezTo>
                  <a:lnTo>
                    <a:pt x="12645" y="5318"/>
                  </a:lnTo>
                  <a:lnTo>
                    <a:pt x="12143" y="5021"/>
                  </a:lnTo>
                  <a:lnTo>
                    <a:pt x="12417" y="4862"/>
                  </a:lnTo>
                  <a:cubicBezTo>
                    <a:pt x="12508" y="4793"/>
                    <a:pt x="12600" y="4748"/>
                    <a:pt x="12691" y="4702"/>
                  </a:cubicBezTo>
                  <a:close/>
                  <a:moveTo>
                    <a:pt x="11436" y="4725"/>
                  </a:moveTo>
                  <a:lnTo>
                    <a:pt x="11938" y="5021"/>
                  </a:lnTo>
                  <a:lnTo>
                    <a:pt x="11390" y="5341"/>
                  </a:lnTo>
                  <a:lnTo>
                    <a:pt x="10865" y="5044"/>
                  </a:lnTo>
                  <a:lnTo>
                    <a:pt x="11436" y="4725"/>
                  </a:lnTo>
                  <a:close/>
                  <a:moveTo>
                    <a:pt x="10157" y="4748"/>
                  </a:moveTo>
                  <a:lnTo>
                    <a:pt x="10660" y="5044"/>
                  </a:lnTo>
                  <a:lnTo>
                    <a:pt x="10112" y="5364"/>
                  </a:lnTo>
                  <a:lnTo>
                    <a:pt x="9610" y="5067"/>
                  </a:lnTo>
                  <a:lnTo>
                    <a:pt x="10157" y="4748"/>
                  </a:lnTo>
                  <a:close/>
                  <a:moveTo>
                    <a:pt x="8879" y="4793"/>
                  </a:moveTo>
                  <a:lnTo>
                    <a:pt x="9358" y="5067"/>
                  </a:lnTo>
                  <a:lnTo>
                    <a:pt x="9381" y="5067"/>
                  </a:lnTo>
                  <a:lnTo>
                    <a:pt x="9267" y="5136"/>
                  </a:lnTo>
                  <a:lnTo>
                    <a:pt x="8834" y="5387"/>
                  </a:lnTo>
                  <a:lnTo>
                    <a:pt x="8697" y="5295"/>
                  </a:lnTo>
                  <a:lnTo>
                    <a:pt x="8331" y="5090"/>
                  </a:lnTo>
                  <a:lnTo>
                    <a:pt x="8697" y="4907"/>
                  </a:lnTo>
                  <a:lnTo>
                    <a:pt x="8879" y="4793"/>
                  </a:lnTo>
                  <a:close/>
                  <a:moveTo>
                    <a:pt x="7624" y="4816"/>
                  </a:moveTo>
                  <a:lnTo>
                    <a:pt x="8126" y="5090"/>
                  </a:lnTo>
                  <a:lnTo>
                    <a:pt x="7578" y="5409"/>
                  </a:lnTo>
                  <a:lnTo>
                    <a:pt x="7053" y="5113"/>
                  </a:lnTo>
                  <a:lnTo>
                    <a:pt x="7624" y="4816"/>
                  </a:lnTo>
                  <a:close/>
                  <a:moveTo>
                    <a:pt x="6346" y="4839"/>
                  </a:moveTo>
                  <a:lnTo>
                    <a:pt x="6848" y="5136"/>
                  </a:lnTo>
                  <a:lnTo>
                    <a:pt x="6346" y="5432"/>
                  </a:lnTo>
                  <a:cubicBezTo>
                    <a:pt x="6323" y="5432"/>
                    <a:pt x="6323" y="5432"/>
                    <a:pt x="6300" y="5455"/>
                  </a:cubicBezTo>
                  <a:lnTo>
                    <a:pt x="5775" y="5158"/>
                  </a:lnTo>
                  <a:lnTo>
                    <a:pt x="6346" y="4839"/>
                  </a:lnTo>
                  <a:close/>
                  <a:moveTo>
                    <a:pt x="5067" y="4862"/>
                  </a:moveTo>
                  <a:lnTo>
                    <a:pt x="5592" y="5158"/>
                  </a:lnTo>
                  <a:cubicBezTo>
                    <a:pt x="5410" y="5273"/>
                    <a:pt x="5227" y="5387"/>
                    <a:pt x="5045" y="5478"/>
                  </a:cubicBezTo>
                  <a:lnTo>
                    <a:pt x="4497" y="5181"/>
                  </a:lnTo>
                  <a:cubicBezTo>
                    <a:pt x="4679" y="5067"/>
                    <a:pt x="4885" y="4953"/>
                    <a:pt x="5067" y="4862"/>
                  </a:cubicBezTo>
                  <a:close/>
                  <a:moveTo>
                    <a:pt x="3789" y="4884"/>
                  </a:moveTo>
                  <a:lnTo>
                    <a:pt x="4337" y="5204"/>
                  </a:lnTo>
                  <a:cubicBezTo>
                    <a:pt x="4154" y="5295"/>
                    <a:pt x="3972" y="5409"/>
                    <a:pt x="3789" y="5524"/>
                  </a:cubicBezTo>
                  <a:lnTo>
                    <a:pt x="3196" y="5181"/>
                  </a:lnTo>
                  <a:cubicBezTo>
                    <a:pt x="3401" y="5090"/>
                    <a:pt x="3584" y="4976"/>
                    <a:pt x="3789" y="4884"/>
                  </a:cubicBezTo>
                  <a:close/>
                  <a:moveTo>
                    <a:pt x="14563" y="4930"/>
                  </a:moveTo>
                  <a:lnTo>
                    <a:pt x="15110" y="5227"/>
                  </a:lnTo>
                  <a:cubicBezTo>
                    <a:pt x="15133" y="5227"/>
                    <a:pt x="15133" y="5250"/>
                    <a:pt x="15156" y="5250"/>
                  </a:cubicBezTo>
                  <a:cubicBezTo>
                    <a:pt x="14928" y="5364"/>
                    <a:pt x="14722" y="5501"/>
                    <a:pt x="14494" y="5615"/>
                  </a:cubicBezTo>
                  <a:lnTo>
                    <a:pt x="13946" y="5295"/>
                  </a:lnTo>
                  <a:cubicBezTo>
                    <a:pt x="14152" y="5181"/>
                    <a:pt x="14357" y="5044"/>
                    <a:pt x="14563" y="4930"/>
                  </a:cubicBezTo>
                  <a:close/>
                  <a:moveTo>
                    <a:pt x="13307" y="5044"/>
                  </a:moveTo>
                  <a:lnTo>
                    <a:pt x="13787" y="5318"/>
                  </a:lnTo>
                  <a:cubicBezTo>
                    <a:pt x="13627" y="5409"/>
                    <a:pt x="13444" y="5501"/>
                    <a:pt x="13284" y="5592"/>
                  </a:cubicBezTo>
                  <a:lnTo>
                    <a:pt x="13216" y="5638"/>
                  </a:lnTo>
                  <a:lnTo>
                    <a:pt x="12737" y="5364"/>
                  </a:lnTo>
                  <a:lnTo>
                    <a:pt x="12874" y="5295"/>
                  </a:lnTo>
                  <a:cubicBezTo>
                    <a:pt x="13011" y="5204"/>
                    <a:pt x="13147" y="5113"/>
                    <a:pt x="13307" y="5044"/>
                  </a:cubicBezTo>
                  <a:close/>
                  <a:moveTo>
                    <a:pt x="12029" y="5067"/>
                  </a:moveTo>
                  <a:lnTo>
                    <a:pt x="12554" y="5364"/>
                  </a:lnTo>
                  <a:lnTo>
                    <a:pt x="11983" y="5683"/>
                  </a:lnTo>
                  <a:lnTo>
                    <a:pt x="11481" y="5387"/>
                  </a:lnTo>
                  <a:lnTo>
                    <a:pt x="12029" y="5067"/>
                  </a:lnTo>
                  <a:close/>
                  <a:moveTo>
                    <a:pt x="10774" y="5113"/>
                  </a:moveTo>
                  <a:lnTo>
                    <a:pt x="11276" y="5387"/>
                  </a:lnTo>
                  <a:lnTo>
                    <a:pt x="10705" y="5706"/>
                  </a:lnTo>
                  <a:lnTo>
                    <a:pt x="10226" y="5409"/>
                  </a:lnTo>
                  <a:lnTo>
                    <a:pt x="10774" y="5113"/>
                  </a:lnTo>
                  <a:close/>
                  <a:moveTo>
                    <a:pt x="9495" y="5136"/>
                  </a:moveTo>
                  <a:lnTo>
                    <a:pt x="9998" y="5409"/>
                  </a:lnTo>
                  <a:lnTo>
                    <a:pt x="9906" y="5455"/>
                  </a:lnTo>
                  <a:lnTo>
                    <a:pt x="9450" y="5729"/>
                  </a:lnTo>
                  <a:lnTo>
                    <a:pt x="8948" y="5455"/>
                  </a:lnTo>
                  <a:lnTo>
                    <a:pt x="9336" y="5227"/>
                  </a:lnTo>
                  <a:lnTo>
                    <a:pt x="9495" y="5136"/>
                  </a:lnTo>
                  <a:close/>
                  <a:moveTo>
                    <a:pt x="8217" y="5158"/>
                  </a:moveTo>
                  <a:lnTo>
                    <a:pt x="8651" y="5409"/>
                  </a:lnTo>
                  <a:lnTo>
                    <a:pt x="8719" y="5455"/>
                  </a:lnTo>
                  <a:lnTo>
                    <a:pt x="8172" y="5752"/>
                  </a:lnTo>
                  <a:lnTo>
                    <a:pt x="7989" y="5661"/>
                  </a:lnTo>
                  <a:lnTo>
                    <a:pt x="7669" y="5478"/>
                  </a:lnTo>
                  <a:lnTo>
                    <a:pt x="8217" y="5158"/>
                  </a:lnTo>
                  <a:close/>
                  <a:moveTo>
                    <a:pt x="6939" y="5181"/>
                  </a:moveTo>
                  <a:lnTo>
                    <a:pt x="7464" y="5478"/>
                  </a:lnTo>
                  <a:lnTo>
                    <a:pt x="6916" y="5797"/>
                  </a:lnTo>
                  <a:lnTo>
                    <a:pt x="6391" y="5501"/>
                  </a:lnTo>
                  <a:lnTo>
                    <a:pt x="6939" y="5181"/>
                  </a:lnTo>
                  <a:close/>
                  <a:moveTo>
                    <a:pt x="5684" y="5204"/>
                  </a:moveTo>
                  <a:lnTo>
                    <a:pt x="6209" y="5501"/>
                  </a:lnTo>
                  <a:cubicBezTo>
                    <a:pt x="6026" y="5615"/>
                    <a:pt x="5843" y="5729"/>
                    <a:pt x="5661" y="5820"/>
                  </a:cubicBezTo>
                  <a:lnTo>
                    <a:pt x="5090" y="5524"/>
                  </a:lnTo>
                  <a:cubicBezTo>
                    <a:pt x="5296" y="5409"/>
                    <a:pt x="5478" y="5318"/>
                    <a:pt x="5684" y="5204"/>
                  </a:cubicBezTo>
                  <a:close/>
                  <a:moveTo>
                    <a:pt x="4383" y="5227"/>
                  </a:moveTo>
                  <a:lnTo>
                    <a:pt x="4953" y="5546"/>
                  </a:lnTo>
                  <a:cubicBezTo>
                    <a:pt x="4771" y="5661"/>
                    <a:pt x="4565" y="5752"/>
                    <a:pt x="4383" y="5866"/>
                  </a:cubicBezTo>
                  <a:lnTo>
                    <a:pt x="3812" y="5546"/>
                  </a:lnTo>
                  <a:cubicBezTo>
                    <a:pt x="3995" y="5432"/>
                    <a:pt x="4200" y="5318"/>
                    <a:pt x="4383" y="5227"/>
                  </a:cubicBezTo>
                  <a:close/>
                  <a:moveTo>
                    <a:pt x="15179" y="5273"/>
                  </a:moveTo>
                  <a:cubicBezTo>
                    <a:pt x="15384" y="5387"/>
                    <a:pt x="15590" y="5478"/>
                    <a:pt x="15772" y="5592"/>
                  </a:cubicBezTo>
                  <a:cubicBezTo>
                    <a:pt x="15544" y="5706"/>
                    <a:pt x="15316" y="5843"/>
                    <a:pt x="15088" y="5957"/>
                  </a:cubicBezTo>
                  <a:cubicBezTo>
                    <a:pt x="14905" y="5866"/>
                    <a:pt x="14745" y="5752"/>
                    <a:pt x="14563" y="5638"/>
                  </a:cubicBezTo>
                  <a:cubicBezTo>
                    <a:pt x="14768" y="5524"/>
                    <a:pt x="14974" y="5387"/>
                    <a:pt x="15179" y="5273"/>
                  </a:cubicBezTo>
                  <a:close/>
                  <a:moveTo>
                    <a:pt x="13855" y="5341"/>
                  </a:moveTo>
                  <a:lnTo>
                    <a:pt x="14403" y="5661"/>
                  </a:lnTo>
                  <a:cubicBezTo>
                    <a:pt x="14243" y="5752"/>
                    <a:pt x="14083" y="5843"/>
                    <a:pt x="13924" y="5912"/>
                  </a:cubicBezTo>
                  <a:lnTo>
                    <a:pt x="13809" y="5980"/>
                  </a:lnTo>
                  <a:lnTo>
                    <a:pt x="13307" y="5683"/>
                  </a:lnTo>
                  <a:lnTo>
                    <a:pt x="13307" y="5661"/>
                  </a:lnTo>
                  <a:cubicBezTo>
                    <a:pt x="13490" y="5569"/>
                    <a:pt x="13672" y="5455"/>
                    <a:pt x="13855" y="5341"/>
                  </a:cubicBezTo>
                  <a:close/>
                  <a:moveTo>
                    <a:pt x="12645" y="5409"/>
                  </a:moveTo>
                  <a:lnTo>
                    <a:pt x="13125" y="5683"/>
                  </a:lnTo>
                  <a:lnTo>
                    <a:pt x="12531" y="6003"/>
                  </a:lnTo>
                  <a:lnTo>
                    <a:pt x="12075" y="5729"/>
                  </a:lnTo>
                  <a:lnTo>
                    <a:pt x="12645" y="5409"/>
                  </a:lnTo>
                  <a:close/>
                  <a:moveTo>
                    <a:pt x="11390" y="5455"/>
                  </a:moveTo>
                  <a:lnTo>
                    <a:pt x="11892" y="5729"/>
                  </a:lnTo>
                  <a:lnTo>
                    <a:pt x="11321" y="6049"/>
                  </a:lnTo>
                  <a:lnTo>
                    <a:pt x="10819" y="5775"/>
                  </a:lnTo>
                  <a:lnTo>
                    <a:pt x="11390" y="5455"/>
                  </a:lnTo>
                  <a:close/>
                  <a:moveTo>
                    <a:pt x="10112" y="5478"/>
                  </a:moveTo>
                  <a:lnTo>
                    <a:pt x="10614" y="5752"/>
                  </a:lnTo>
                  <a:lnTo>
                    <a:pt x="10568" y="5797"/>
                  </a:lnTo>
                  <a:lnTo>
                    <a:pt x="10043" y="6071"/>
                  </a:lnTo>
                  <a:lnTo>
                    <a:pt x="9541" y="5797"/>
                  </a:lnTo>
                  <a:lnTo>
                    <a:pt x="9975" y="5569"/>
                  </a:lnTo>
                  <a:lnTo>
                    <a:pt x="10112" y="5478"/>
                  </a:lnTo>
                  <a:close/>
                  <a:moveTo>
                    <a:pt x="8834" y="5501"/>
                  </a:moveTo>
                  <a:lnTo>
                    <a:pt x="9336" y="5797"/>
                  </a:lnTo>
                  <a:lnTo>
                    <a:pt x="8788" y="6117"/>
                  </a:lnTo>
                  <a:lnTo>
                    <a:pt x="8286" y="5820"/>
                  </a:lnTo>
                  <a:lnTo>
                    <a:pt x="8834" y="5501"/>
                  </a:lnTo>
                  <a:close/>
                  <a:moveTo>
                    <a:pt x="7555" y="5524"/>
                  </a:moveTo>
                  <a:lnTo>
                    <a:pt x="7943" y="5752"/>
                  </a:lnTo>
                  <a:lnTo>
                    <a:pt x="8057" y="5820"/>
                  </a:lnTo>
                  <a:lnTo>
                    <a:pt x="7510" y="6140"/>
                  </a:lnTo>
                  <a:lnTo>
                    <a:pt x="7281" y="6003"/>
                  </a:lnTo>
                  <a:lnTo>
                    <a:pt x="7007" y="5843"/>
                  </a:lnTo>
                  <a:lnTo>
                    <a:pt x="7555" y="5524"/>
                  </a:lnTo>
                  <a:close/>
                  <a:moveTo>
                    <a:pt x="6277" y="5546"/>
                  </a:moveTo>
                  <a:lnTo>
                    <a:pt x="6802" y="5843"/>
                  </a:lnTo>
                  <a:cubicBezTo>
                    <a:pt x="6619" y="5957"/>
                    <a:pt x="6437" y="6071"/>
                    <a:pt x="6254" y="6163"/>
                  </a:cubicBezTo>
                  <a:lnTo>
                    <a:pt x="5706" y="5866"/>
                  </a:lnTo>
                  <a:cubicBezTo>
                    <a:pt x="5889" y="5752"/>
                    <a:pt x="6094" y="5661"/>
                    <a:pt x="6277" y="5546"/>
                  </a:cubicBezTo>
                  <a:close/>
                  <a:moveTo>
                    <a:pt x="4999" y="5569"/>
                  </a:moveTo>
                  <a:lnTo>
                    <a:pt x="5547" y="5889"/>
                  </a:lnTo>
                  <a:cubicBezTo>
                    <a:pt x="5364" y="6003"/>
                    <a:pt x="5181" y="6094"/>
                    <a:pt x="4999" y="6208"/>
                  </a:cubicBezTo>
                  <a:lnTo>
                    <a:pt x="4405" y="5889"/>
                  </a:lnTo>
                  <a:cubicBezTo>
                    <a:pt x="4611" y="5775"/>
                    <a:pt x="4793" y="5683"/>
                    <a:pt x="4999" y="5569"/>
                  </a:cubicBezTo>
                  <a:close/>
                  <a:moveTo>
                    <a:pt x="14494" y="5706"/>
                  </a:moveTo>
                  <a:cubicBezTo>
                    <a:pt x="14677" y="5797"/>
                    <a:pt x="14837" y="5912"/>
                    <a:pt x="15019" y="6003"/>
                  </a:cubicBezTo>
                  <a:cubicBezTo>
                    <a:pt x="14859" y="6094"/>
                    <a:pt x="14700" y="6163"/>
                    <a:pt x="14563" y="6254"/>
                  </a:cubicBezTo>
                  <a:lnTo>
                    <a:pt x="14426" y="6322"/>
                  </a:lnTo>
                  <a:cubicBezTo>
                    <a:pt x="14243" y="6231"/>
                    <a:pt x="14083" y="6117"/>
                    <a:pt x="13901" y="6026"/>
                  </a:cubicBezTo>
                  <a:lnTo>
                    <a:pt x="13969" y="6003"/>
                  </a:lnTo>
                  <a:cubicBezTo>
                    <a:pt x="14129" y="5889"/>
                    <a:pt x="14289" y="5797"/>
                    <a:pt x="14471" y="5706"/>
                  </a:cubicBezTo>
                  <a:close/>
                  <a:moveTo>
                    <a:pt x="15795" y="5615"/>
                  </a:moveTo>
                  <a:cubicBezTo>
                    <a:pt x="16001" y="5729"/>
                    <a:pt x="16206" y="5820"/>
                    <a:pt x="16389" y="5934"/>
                  </a:cubicBezTo>
                  <a:cubicBezTo>
                    <a:pt x="16160" y="6071"/>
                    <a:pt x="15932" y="6186"/>
                    <a:pt x="15704" y="6322"/>
                  </a:cubicBezTo>
                  <a:cubicBezTo>
                    <a:pt x="15521" y="6208"/>
                    <a:pt x="15339" y="6094"/>
                    <a:pt x="15156" y="6003"/>
                  </a:cubicBezTo>
                  <a:cubicBezTo>
                    <a:pt x="15362" y="5866"/>
                    <a:pt x="15590" y="5752"/>
                    <a:pt x="15795" y="5615"/>
                  </a:cubicBezTo>
                  <a:close/>
                  <a:moveTo>
                    <a:pt x="13216" y="5729"/>
                  </a:moveTo>
                  <a:lnTo>
                    <a:pt x="13718" y="6026"/>
                  </a:lnTo>
                  <a:lnTo>
                    <a:pt x="13147" y="6345"/>
                  </a:lnTo>
                  <a:lnTo>
                    <a:pt x="13125" y="6322"/>
                  </a:lnTo>
                  <a:lnTo>
                    <a:pt x="12645" y="6049"/>
                  </a:lnTo>
                  <a:lnTo>
                    <a:pt x="13216" y="5729"/>
                  </a:lnTo>
                  <a:close/>
                  <a:moveTo>
                    <a:pt x="11983" y="5797"/>
                  </a:moveTo>
                  <a:lnTo>
                    <a:pt x="12440" y="6049"/>
                  </a:lnTo>
                  <a:lnTo>
                    <a:pt x="11869" y="6368"/>
                  </a:lnTo>
                  <a:lnTo>
                    <a:pt x="11436" y="6117"/>
                  </a:lnTo>
                  <a:lnTo>
                    <a:pt x="11983" y="5797"/>
                  </a:lnTo>
                  <a:close/>
                  <a:moveTo>
                    <a:pt x="10728" y="5820"/>
                  </a:moveTo>
                  <a:lnTo>
                    <a:pt x="11230" y="6117"/>
                  </a:lnTo>
                  <a:lnTo>
                    <a:pt x="11025" y="6208"/>
                  </a:lnTo>
                  <a:lnTo>
                    <a:pt x="10660" y="6437"/>
                  </a:lnTo>
                  <a:lnTo>
                    <a:pt x="10157" y="6140"/>
                  </a:lnTo>
                  <a:lnTo>
                    <a:pt x="10614" y="5889"/>
                  </a:lnTo>
                  <a:lnTo>
                    <a:pt x="10728" y="5820"/>
                  </a:lnTo>
                  <a:close/>
                  <a:moveTo>
                    <a:pt x="9450" y="5843"/>
                  </a:moveTo>
                  <a:lnTo>
                    <a:pt x="9952" y="6140"/>
                  </a:lnTo>
                  <a:lnTo>
                    <a:pt x="9381" y="6459"/>
                  </a:lnTo>
                  <a:lnTo>
                    <a:pt x="8879" y="6163"/>
                  </a:lnTo>
                  <a:lnTo>
                    <a:pt x="9450" y="5843"/>
                  </a:lnTo>
                  <a:close/>
                  <a:moveTo>
                    <a:pt x="8172" y="5889"/>
                  </a:moveTo>
                  <a:lnTo>
                    <a:pt x="8674" y="6163"/>
                  </a:lnTo>
                  <a:lnTo>
                    <a:pt x="8126" y="6482"/>
                  </a:lnTo>
                  <a:lnTo>
                    <a:pt x="7601" y="6186"/>
                  </a:lnTo>
                  <a:lnTo>
                    <a:pt x="8172" y="5889"/>
                  </a:lnTo>
                  <a:close/>
                  <a:moveTo>
                    <a:pt x="6893" y="5912"/>
                  </a:moveTo>
                  <a:lnTo>
                    <a:pt x="7236" y="6094"/>
                  </a:lnTo>
                  <a:lnTo>
                    <a:pt x="7418" y="6208"/>
                  </a:lnTo>
                  <a:cubicBezTo>
                    <a:pt x="7236" y="6300"/>
                    <a:pt x="7053" y="6414"/>
                    <a:pt x="6871" y="6528"/>
                  </a:cubicBezTo>
                  <a:lnTo>
                    <a:pt x="6574" y="6345"/>
                  </a:lnTo>
                  <a:lnTo>
                    <a:pt x="6323" y="6208"/>
                  </a:lnTo>
                  <a:cubicBezTo>
                    <a:pt x="6505" y="6094"/>
                    <a:pt x="6688" y="6003"/>
                    <a:pt x="6871" y="5912"/>
                  </a:cubicBezTo>
                  <a:close/>
                  <a:moveTo>
                    <a:pt x="5592" y="5912"/>
                  </a:moveTo>
                  <a:lnTo>
                    <a:pt x="6163" y="6231"/>
                  </a:lnTo>
                  <a:cubicBezTo>
                    <a:pt x="5980" y="6345"/>
                    <a:pt x="5798" y="6459"/>
                    <a:pt x="5615" y="6551"/>
                  </a:cubicBezTo>
                  <a:lnTo>
                    <a:pt x="5022" y="6231"/>
                  </a:lnTo>
                  <a:cubicBezTo>
                    <a:pt x="5227" y="6117"/>
                    <a:pt x="5410" y="6026"/>
                    <a:pt x="5592" y="5912"/>
                  </a:cubicBezTo>
                  <a:close/>
                  <a:moveTo>
                    <a:pt x="16412" y="5957"/>
                  </a:moveTo>
                  <a:cubicBezTo>
                    <a:pt x="16617" y="6071"/>
                    <a:pt x="16822" y="6163"/>
                    <a:pt x="17005" y="6277"/>
                  </a:cubicBezTo>
                  <a:cubicBezTo>
                    <a:pt x="16777" y="6414"/>
                    <a:pt x="16526" y="6528"/>
                    <a:pt x="16297" y="6665"/>
                  </a:cubicBezTo>
                  <a:cubicBezTo>
                    <a:pt x="16115" y="6551"/>
                    <a:pt x="15932" y="6459"/>
                    <a:pt x="15750" y="6345"/>
                  </a:cubicBezTo>
                  <a:cubicBezTo>
                    <a:pt x="15978" y="6208"/>
                    <a:pt x="16206" y="6094"/>
                    <a:pt x="16412" y="5957"/>
                  </a:cubicBezTo>
                  <a:close/>
                  <a:moveTo>
                    <a:pt x="15088" y="6026"/>
                  </a:moveTo>
                  <a:cubicBezTo>
                    <a:pt x="15270" y="6140"/>
                    <a:pt x="15453" y="6231"/>
                    <a:pt x="15635" y="6345"/>
                  </a:cubicBezTo>
                  <a:cubicBezTo>
                    <a:pt x="15498" y="6414"/>
                    <a:pt x="15339" y="6505"/>
                    <a:pt x="15202" y="6574"/>
                  </a:cubicBezTo>
                  <a:lnTo>
                    <a:pt x="15019" y="6688"/>
                  </a:lnTo>
                  <a:cubicBezTo>
                    <a:pt x="14837" y="6574"/>
                    <a:pt x="14677" y="6482"/>
                    <a:pt x="14494" y="6368"/>
                  </a:cubicBezTo>
                  <a:lnTo>
                    <a:pt x="14608" y="6322"/>
                  </a:lnTo>
                  <a:cubicBezTo>
                    <a:pt x="14768" y="6231"/>
                    <a:pt x="14928" y="6140"/>
                    <a:pt x="15088" y="6026"/>
                  </a:cubicBezTo>
                  <a:close/>
                  <a:moveTo>
                    <a:pt x="12554" y="6117"/>
                  </a:moveTo>
                  <a:lnTo>
                    <a:pt x="13056" y="6391"/>
                  </a:lnTo>
                  <a:lnTo>
                    <a:pt x="12486" y="6710"/>
                  </a:lnTo>
                  <a:cubicBezTo>
                    <a:pt x="12463" y="6710"/>
                    <a:pt x="12440" y="6688"/>
                    <a:pt x="12394" y="6688"/>
                  </a:cubicBezTo>
                  <a:lnTo>
                    <a:pt x="11983" y="6437"/>
                  </a:lnTo>
                  <a:lnTo>
                    <a:pt x="12554" y="6117"/>
                  </a:lnTo>
                  <a:close/>
                  <a:moveTo>
                    <a:pt x="13809" y="6071"/>
                  </a:moveTo>
                  <a:cubicBezTo>
                    <a:pt x="13992" y="6186"/>
                    <a:pt x="14175" y="6277"/>
                    <a:pt x="14334" y="6368"/>
                  </a:cubicBezTo>
                  <a:lnTo>
                    <a:pt x="13741" y="6710"/>
                  </a:lnTo>
                  <a:cubicBezTo>
                    <a:pt x="13581" y="6596"/>
                    <a:pt x="13421" y="6505"/>
                    <a:pt x="13239" y="6414"/>
                  </a:cubicBezTo>
                  <a:lnTo>
                    <a:pt x="13809" y="6071"/>
                  </a:lnTo>
                  <a:close/>
                  <a:moveTo>
                    <a:pt x="11321" y="6163"/>
                  </a:moveTo>
                  <a:lnTo>
                    <a:pt x="11778" y="6414"/>
                  </a:lnTo>
                  <a:lnTo>
                    <a:pt x="11458" y="6596"/>
                  </a:lnTo>
                  <a:lnTo>
                    <a:pt x="11207" y="6756"/>
                  </a:lnTo>
                  <a:lnTo>
                    <a:pt x="10774" y="6482"/>
                  </a:lnTo>
                  <a:lnTo>
                    <a:pt x="11070" y="6322"/>
                  </a:lnTo>
                  <a:lnTo>
                    <a:pt x="11321" y="6163"/>
                  </a:lnTo>
                  <a:close/>
                  <a:moveTo>
                    <a:pt x="10043" y="6186"/>
                  </a:moveTo>
                  <a:lnTo>
                    <a:pt x="10568" y="6482"/>
                  </a:lnTo>
                  <a:lnTo>
                    <a:pt x="9998" y="6802"/>
                  </a:lnTo>
                  <a:lnTo>
                    <a:pt x="9495" y="6505"/>
                  </a:lnTo>
                  <a:lnTo>
                    <a:pt x="10043" y="6186"/>
                  </a:lnTo>
                  <a:close/>
                  <a:moveTo>
                    <a:pt x="8765" y="6231"/>
                  </a:moveTo>
                  <a:lnTo>
                    <a:pt x="9290" y="6505"/>
                  </a:lnTo>
                  <a:lnTo>
                    <a:pt x="8765" y="6825"/>
                  </a:lnTo>
                  <a:lnTo>
                    <a:pt x="8742" y="6825"/>
                  </a:lnTo>
                  <a:lnTo>
                    <a:pt x="8217" y="6528"/>
                  </a:lnTo>
                  <a:lnTo>
                    <a:pt x="8765" y="6231"/>
                  </a:lnTo>
                  <a:close/>
                  <a:moveTo>
                    <a:pt x="7487" y="6254"/>
                  </a:moveTo>
                  <a:lnTo>
                    <a:pt x="8012" y="6551"/>
                  </a:lnTo>
                  <a:cubicBezTo>
                    <a:pt x="7829" y="6642"/>
                    <a:pt x="7669" y="6756"/>
                    <a:pt x="7487" y="6870"/>
                  </a:cubicBezTo>
                  <a:lnTo>
                    <a:pt x="6939" y="6551"/>
                  </a:lnTo>
                  <a:cubicBezTo>
                    <a:pt x="7122" y="6459"/>
                    <a:pt x="7304" y="6345"/>
                    <a:pt x="7487" y="6254"/>
                  </a:cubicBezTo>
                  <a:close/>
                  <a:moveTo>
                    <a:pt x="6209" y="6277"/>
                  </a:moveTo>
                  <a:lnTo>
                    <a:pt x="6505" y="6437"/>
                  </a:lnTo>
                  <a:lnTo>
                    <a:pt x="6756" y="6574"/>
                  </a:lnTo>
                  <a:cubicBezTo>
                    <a:pt x="6574" y="6688"/>
                    <a:pt x="6414" y="6802"/>
                    <a:pt x="6231" y="6893"/>
                  </a:cubicBezTo>
                  <a:lnTo>
                    <a:pt x="6026" y="6779"/>
                  </a:lnTo>
                  <a:lnTo>
                    <a:pt x="5638" y="6574"/>
                  </a:lnTo>
                  <a:cubicBezTo>
                    <a:pt x="5821" y="6459"/>
                    <a:pt x="6026" y="6368"/>
                    <a:pt x="6209" y="6277"/>
                  </a:cubicBezTo>
                  <a:close/>
                  <a:moveTo>
                    <a:pt x="17051" y="6300"/>
                  </a:moveTo>
                  <a:cubicBezTo>
                    <a:pt x="17233" y="6414"/>
                    <a:pt x="17439" y="6505"/>
                    <a:pt x="17621" y="6619"/>
                  </a:cubicBezTo>
                  <a:cubicBezTo>
                    <a:pt x="17370" y="6756"/>
                    <a:pt x="17142" y="6870"/>
                    <a:pt x="16891" y="7007"/>
                  </a:cubicBezTo>
                  <a:cubicBezTo>
                    <a:pt x="16708" y="6916"/>
                    <a:pt x="16526" y="6802"/>
                    <a:pt x="16366" y="6710"/>
                  </a:cubicBezTo>
                  <a:cubicBezTo>
                    <a:pt x="16594" y="6574"/>
                    <a:pt x="16822" y="6437"/>
                    <a:pt x="17051" y="6300"/>
                  </a:cubicBezTo>
                  <a:close/>
                  <a:moveTo>
                    <a:pt x="15704" y="6368"/>
                  </a:moveTo>
                  <a:cubicBezTo>
                    <a:pt x="15887" y="6482"/>
                    <a:pt x="16069" y="6574"/>
                    <a:pt x="16252" y="6688"/>
                  </a:cubicBezTo>
                  <a:cubicBezTo>
                    <a:pt x="16115" y="6756"/>
                    <a:pt x="15978" y="6825"/>
                    <a:pt x="15841" y="6916"/>
                  </a:cubicBezTo>
                  <a:lnTo>
                    <a:pt x="15613" y="7030"/>
                  </a:lnTo>
                  <a:cubicBezTo>
                    <a:pt x="15453" y="6939"/>
                    <a:pt x="15270" y="6825"/>
                    <a:pt x="15110" y="6733"/>
                  </a:cubicBezTo>
                  <a:lnTo>
                    <a:pt x="15247" y="6642"/>
                  </a:lnTo>
                  <a:cubicBezTo>
                    <a:pt x="15407" y="6574"/>
                    <a:pt x="15544" y="6459"/>
                    <a:pt x="15704" y="6368"/>
                  </a:cubicBezTo>
                  <a:close/>
                  <a:moveTo>
                    <a:pt x="14426" y="6414"/>
                  </a:moveTo>
                  <a:cubicBezTo>
                    <a:pt x="14608" y="6505"/>
                    <a:pt x="14791" y="6619"/>
                    <a:pt x="14974" y="6710"/>
                  </a:cubicBezTo>
                  <a:lnTo>
                    <a:pt x="14357" y="7053"/>
                  </a:lnTo>
                  <a:cubicBezTo>
                    <a:pt x="14175" y="6962"/>
                    <a:pt x="14015" y="6847"/>
                    <a:pt x="13855" y="6756"/>
                  </a:cubicBezTo>
                  <a:lnTo>
                    <a:pt x="14426" y="6414"/>
                  </a:lnTo>
                  <a:close/>
                  <a:moveTo>
                    <a:pt x="13170" y="6459"/>
                  </a:moveTo>
                  <a:cubicBezTo>
                    <a:pt x="13330" y="6551"/>
                    <a:pt x="13513" y="6642"/>
                    <a:pt x="13672" y="6733"/>
                  </a:cubicBezTo>
                  <a:lnTo>
                    <a:pt x="13079" y="7076"/>
                  </a:lnTo>
                  <a:cubicBezTo>
                    <a:pt x="12919" y="6984"/>
                    <a:pt x="12759" y="6870"/>
                    <a:pt x="12577" y="6779"/>
                  </a:cubicBezTo>
                  <a:lnTo>
                    <a:pt x="13170" y="6459"/>
                  </a:lnTo>
                  <a:close/>
                  <a:moveTo>
                    <a:pt x="11892" y="6482"/>
                  </a:moveTo>
                  <a:lnTo>
                    <a:pt x="12371" y="6756"/>
                  </a:lnTo>
                  <a:cubicBezTo>
                    <a:pt x="12371" y="6756"/>
                    <a:pt x="12371" y="6756"/>
                    <a:pt x="12394" y="6779"/>
                  </a:cubicBezTo>
                  <a:lnTo>
                    <a:pt x="12098" y="6916"/>
                  </a:lnTo>
                  <a:lnTo>
                    <a:pt x="11824" y="7099"/>
                  </a:lnTo>
                  <a:cubicBezTo>
                    <a:pt x="11778" y="7076"/>
                    <a:pt x="11732" y="7053"/>
                    <a:pt x="11687" y="7030"/>
                  </a:cubicBezTo>
                  <a:lnTo>
                    <a:pt x="11321" y="6802"/>
                  </a:lnTo>
                  <a:lnTo>
                    <a:pt x="11527" y="6688"/>
                  </a:lnTo>
                  <a:lnTo>
                    <a:pt x="11892" y="6482"/>
                  </a:lnTo>
                  <a:close/>
                  <a:moveTo>
                    <a:pt x="10660" y="6551"/>
                  </a:moveTo>
                  <a:lnTo>
                    <a:pt x="11116" y="6802"/>
                  </a:lnTo>
                  <a:lnTo>
                    <a:pt x="10545" y="7121"/>
                  </a:lnTo>
                  <a:lnTo>
                    <a:pt x="10089" y="6870"/>
                  </a:lnTo>
                  <a:lnTo>
                    <a:pt x="10660" y="6551"/>
                  </a:lnTo>
                  <a:close/>
                  <a:moveTo>
                    <a:pt x="9381" y="6574"/>
                  </a:moveTo>
                  <a:lnTo>
                    <a:pt x="9906" y="6847"/>
                  </a:lnTo>
                  <a:lnTo>
                    <a:pt x="9336" y="7190"/>
                  </a:lnTo>
                  <a:lnTo>
                    <a:pt x="8811" y="6893"/>
                  </a:lnTo>
                  <a:lnTo>
                    <a:pt x="9381" y="6574"/>
                  </a:lnTo>
                  <a:close/>
                  <a:moveTo>
                    <a:pt x="8103" y="6596"/>
                  </a:moveTo>
                  <a:lnTo>
                    <a:pt x="8628" y="6893"/>
                  </a:lnTo>
                  <a:cubicBezTo>
                    <a:pt x="8445" y="7007"/>
                    <a:pt x="8263" y="7099"/>
                    <a:pt x="8080" y="7213"/>
                  </a:cubicBezTo>
                  <a:lnTo>
                    <a:pt x="7532" y="6893"/>
                  </a:lnTo>
                  <a:cubicBezTo>
                    <a:pt x="7715" y="6802"/>
                    <a:pt x="7920" y="6688"/>
                    <a:pt x="8103" y="6596"/>
                  </a:cubicBezTo>
                  <a:close/>
                  <a:moveTo>
                    <a:pt x="6825" y="6619"/>
                  </a:moveTo>
                  <a:lnTo>
                    <a:pt x="7373" y="6939"/>
                  </a:lnTo>
                  <a:cubicBezTo>
                    <a:pt x="7190" y="7030"/>
                    <a:pt x="7007" y="7144"/>
                    <a:pt x="6825" y="7258"/>
                  </a:cubicBezTo>
                  <a:lnTo>
                    <a:pt x="6254" y="6916"/>
                  </a:lnTo>
                  <a:cubicBezTo>
                    <a:pt x="6437" y="6825"/>
                    <a:pt x="6619" y="6710"/>
                    <a:pt x="6825" y="6619"/>
                  </a:cubicBezTo>
                  <a:close/>
                  <a:moveTo>
                    <a:pt x="16320" y="6710"/>
                  </a:moveTo>
                  <a:cubicBezTo>
                    <a:pt x="16503" y="6825"/>
                    <a:pt x="16685" y="6916"/>
                    <a:pt x="16868" y="7030"/>
                  </a:cubicBezTo>
                  <a:cubicBezTo>
                    <a:pt x="16731" y="7099"/>
                    <a:pt x="16617" y="7167"/>
                    <a:pt x="16480" y="7235"/>
                  </a:cubicBezTo>
                  <a:lnTo>
                    <a:pt x="16206" y="7372"/>
                  </a:lnTo>
                  <a:cubicBezTo>
                    <a:pt x="16046" y="7281"/>
                    <a:pt x="15864" y="7190"/>
                    <a:pt x="15704" y="7076"/>
                  </a:cubicBezTo>
                  <a:lnTo>
                    <a:pt x="15887" y="6984"/>
                  </a:lnTo>
                  <a:cubicBezTo>
                    <a:pt x="16023" y="6893"/>
                    <a:pt x="16183" y="6802"/>
                    <a:pt x="16320" y="6710"/>
                  </a:cubicBezTo>
                  <a:close/>
                  <a:moveTo>
                    <a:pt x="15065" y="6756"/>
                  </a:moveTo>
                  <a:cubicBezTo>
                    <a:pt x="15225" y="6847"/>
                    <a:pt x="15407" y="6962"/>
                    <a:pt x="15590" y="7053"/>
                  </a:cubicBezTo>
                  <a:lnTo>
                    <a:pt x="14951" y="7395"/>
                  </a:lnTo>
                  <a:cubicBezTo>
                    <a:pt x="14791" y="7304"/>
                    <a:pt x="14608" y="7213"/>
                    <a:pt x="14449" y="7099"/>
                  </a:cubicBezTo>
                  <a:lnTo>
                    <a:pt x="15065" y="6756"/>
                  </a:lnTo>
                  <a:close/>
                  <a:moveTo>
                    <a:pt x="13787" y="6802"/>
                  </a:moveTo>
                  <a:cubicBezTo>
                    <a:pt x="13946" y="6893"/>
                    <a:pt x="14129" y="6984"/>
                    <a:pt x="14289" y="7076"/>
                  </a:cubicBezTo>
                  <a:lnTo>
                    <a:pt x="13672" y="7418"/>
                  </a:lnTo>
                  <a:cubicBezTo>
                    <a:pt x="13513" y="7327"/>
                    <a:pt x="13353" y="7235"/>
                    <a:pt x="13193" y="7144"/>
                  </a:cubicBezTo>
                  <a:lnTo>
                    <a:pt x="13787" y="6802"/>
                  </a:lnTo>
                  <a:close/>
                  <a:moveTo>
                    <a:pt x="12508" y="6825"/>
                  </a:moveTo>
                  <a:cubicBezTo>
                    <a:pt x="12668" y="6916"/>
                    <a:pt x="12851" y="7007"/>
                    <a:pt x="13011" y="7099"/>
                  </a:cubicBezTo>
                  <a:lnTo>
                    <a:pt x="12759" y="7258"/>
                  </a:lnTo>
                  <a:lnTo>
                    <a:pt x="12417" y="7441"/>
                  </a:lnTo>
                  <a:cubicBezTo>
                    <a:pt x="12257" y="7350"/>
                    <a:pt x="12098" y="7258"/>
                    <a:pt x="11915" y="7167"/>
                  </a:cubicBezTo>
                  <a:lnTo>
                    <a:pt x="12166" y="7030"/>
                  </a:lnTo>
                  <a:lnTo>
                    <a:pt x="12508" y="6825"/>
                  </a:lnTo>
                  <a:close/>
                  <a:moveTo>
                    <a:pt x="11230" y="6847"/>
                  </a:moveTo>
                  <a:lnTo>
                    <a:pt x="11641" y="7099"/>
                  </a:lnTo>
                  <a:cubicBezTo>
                    <a:pt x="11687" y="7121"/>
                    <a:pt x="11709" y="7121"/>
                    <a:pt x="11732" y="7144"/>
                  </a:cubicBezTo>
                  <a:lnTo>
                    <a:pt x="11162" y="7464"/>
                  </a:lnTo>
                  <a:cubicBezTo>
                    <a:pt x="11093" y="7441"/>
                    <a:pt x="11048" y="7395"/>
                    <a:pt x="10979" y="7372"/>
                  </a:cubicBezTo>
                  <a:lnTo>
                    <a:pt x="10660" y="7190"/>
                  </a:lnTo>
                  <a:lnTo>
                    <a:pt x="11230" y="6847"/>
                  </a:lnTo>
                  <a:close/>
                  <a:moveTo>
                    <a:pt x="9998" y="6916"/>
                  </a:moveTo>
                  <a:lnTo>
                    <a:pt x="10454" y="7167"/>
                  </a:lnTo>
                  <a:lnTo>
                    <a:pt x="9883" y="7509"/>
                  </a:lnTo>
                  <a:lnTo>
                    <a:pt x="9427" y="7235"/>
                  </a:lnTo>
                  <a:lnTo>
                    <a:pt x="9998" y="6916"/>
                  </a:lnTo>
                  <a:close/>
                  <a:moveTo>
                    <a:pt x="8719" y="6939"/>
                  </a:moveTo>
                  <a:lnTo>
                    <a:pt x="9244" y="7235"/>
                  </a:lnTo>
                  <a:lnTo>
                    <a:pt x="9222" y="7235"/>
                  </a:lnTo>
                  <a:cubicBezTo>
                    <a:pt x="9039" y="7350"/>
                    <a:pt x="8879" y="7464"/>
                    <a:pt x="8697" y="7555"/>
                  </a:cubicBezTo>
                  <a:lnTo>
                    <a:pt x="8149" y="7258"/>
                  </a:lnTo>
                  <a:cubicBezTo>
                    <a:pt x="8331" y="7144"/>
                    <a:pt x="8514" y="7053"/>
                    <a:pt x="8719" y="6939"/>
                  </a:cubicBezTo>
                  <a:close/>
                  <a:moveTo>
                    <a:pt x="7418" y="6962"/>
                  </a:moveTo>
                  <a:lnTo>
                    <a:pt x="7989" y="7281"/>
                  </a:lnTo>
                  <a:cubicBezTo>
                    <a:pt x="7806" y="7372"/>
                    <a:pt x="7624" y="7487"/>
                    <a:pt x="7441" y="7601"/>
                  </a:cubicBezTo>
                  <a:lnTo>
                    <a:pt x="6848" y="7258"/>
                  </a:lnTo>
                  <a:cubicBezTo>
                    <a:pt x="7053" y="7167"/>
                    <a:pt x="7236" y="7053"/>
                    <a:pt x="7418" y="6962"/>
                  </a:cubicBezTo>
                  <a:close/>
                  <a:moveTo>
                    <a:pt x="16297" y="7441"/>
                  </a:moveTo>
                  <a:lnTo>
                    <a:pt x="16297" y="7441"/>
                  </a:lnTo>
                  <a:cubicBezTo>
                    <a:pt x="16457" y="7532"/>
                    <a:pt x="16640" y="7624"/>
                    <a:pt x="16800" y="7738"/>
                  </a:cubicBezTo>
                  <a:cubicBezTo>
                    <a:pt x="16640" y="7624"/>
                    <a:pt x="16480" y="7532"/>
                    <a:pt x="16297" y="7441"/>
                  </a:cubicBezTo>
                  <a:close/>
                  <a:moveTo>
                    <a:pt x="15681" y="7099"/>
                  </a:moveTo>
                  <a:cubicBezTo>
                    <a:pt x="15841" y="7190"/>
                    <a:pt x="16023" y="7304"/>
                    <a:pt x="16206" y="7395"/>
                  </a:cubicBezTo>
                  <a:lnTo>
                    <a:pt x="15544" y="7760"/>
                  </a:lnTo>
                  <a:cubicBezTo>
                    <a:pt x="15384" y="7646"/>
                    <a:pt x="15202" y="7555"/>
                    <a:pt x="15042" y="7464"/>
                  </a:cubicBezTo>
                  <a:lnTo>
                    <a:pt x="15681" y="7099"/>
                  </a:lnTo>
                  <a:close/>
                  <a:moveTo>
                    <a:pt x="14403" y="7144"/>
                  </a:moveTo>
                  <a:cubicBezTo>
                    <a:pt x="14563" y="7235"/>
                    <a:pt x="14745" y="7327"/>
                    <a:pt x="14905" y="7418"/>
                  </a:cubicBezTo>
                  <a:lnTo>
                    <a:pt x="14289" y="7783"/>
                  </a:lnTo>
                  <a:cubicBezTo>
                    <a:pt x="14106" y="7669"/>
                    <a:pt x="13946" y="7578"/>
                    <a:pt x="13787" y="7487"/>
                  </a:cubicBezTo>
                  <a:lnTo>
                    <a:pt x="14403" y="7144"/>
                  </a:lnTo>
                  <a:close/>
                  <a:moveTo>
                    <a:pt x="13125" y="7167"/>
                  </a:moveTo>
                  <a:cubicBezTo>
                    <a:pt x="13284" y="7258"/>
                    <a:pt x="13467" y="7350"/>
                    <a:pt x="13627" y="7441"/>
                  </a:cubicBezTo>
                  <a:lnTo>
                    <a:pt x="13399" y="7578"/>
                  </a:lnTo>
                  <a:lnTo>
                    <a:pt x="13011" y="7806"/>
                  </a:lnTo>
                  <a:cubicBezTo>
                    <a:pt x="12851" y="7692"/>
                    <a:pt x="12691" y="7601"/>
                    <a:pt x="12531" y="7509"/>
                  </a:cubicBezTo>
                  <a:lnTo>
                    <a:pt x="12805" y="7350"/>
                  </a:lnTo>
                  <a:lnTo>
                    <a:pt x="13125" y="7167"/>
                  </a:lnTo>
                  <a:close/>
                  <a:moveTo>
                    <a:pt x="11846" y="7213"/>
                  </a:moveTo>
                  <a:cubicBezTo>
                    <a:pt x="12006" y="7304"/>
                    <a:pt x="12189" y="7395"/>
                    <a:pt x="12349" y="7487"/>
                  </a:cubicBezTo>
                  <a:lnTo>
                    <a:pt x="11755" y="7829"/>
                  </a:lnTo>
                  <a:cubicBezTo>
                    <a:pt x="11595" y="7715"/>
                    <a:pt x="11413" y="7624"/>
                    <a:pt x="11253" y="7532"/>
                  </a:cubicBezTo>
                  <a:lnTo>
                    <a:pt x="11846" y="7213"/>
                  </a:lnTo>
                  <a:close/>
                  <a:moveTo>
                    <a:pt x="10568" y="7235"/>
                  </a:moveTo>
                  <a:lnTo>
                    <a:pt x="10933" y="7441"/>
                  </a:lnTo>
                  <a:cubicBezTo>
                    <a:pt x="10979" y="7464"/>
                    <a:pt x="11025" y="7487"/>
                    <a:pt x="11070" y="7509"/>
                  </a:cubicBezTo>
                  <a:lnTo>
                    <a:pt x="10500" y="7852"/>
                  </a:lnTo>
                  <a:cubicBezTo>
                    <a:pt x="10431" y="7806"/>
                    <a:pt x="10340" y="7760"/>
                    <a:pt x="10271" y="7715"/>
                  </a:cubicBezTo>
                  <a:lnTo>
                    <a:pt x="9975" y="7555"/>
                  </a:lnTo>
                  <a:lnTo>
                    <a:pt x="10568" y="7235"/>
                  </a:lnTo>
                  <a:close/>
                  <a:moveTo>
                    <a:pt x="9336" y="7281"/>
                  </a:moveTo>
                  <a:lnTo>
                    <a:pt x="9792" y="7555"/>
                  </a:lnTo>
                  <a:lnTo>
                    <a:pt x="9678" y="7624"/>
                  </a:lnTo>
                  <a:cubicBezTo>
                    <a:pt x="9518" y="7715"/>
                    <a:pt x="9381" y="7806"/>
                    <a:pt x="9244" y="7875"/>
                  </a:cubicBezTo>
                  <a:lnTo>
                    <a:pt x="8742" y="7601"/>
                  </a:lnTo>
                  <a:cubicBezTo>
                    <a:pt x="8925" y="7509"/>
                    <a:pt x="9107" y="7418"/>
                    <a:pt x="9267" y="7327"/>
                  </a:cubicBezTo>
                  <a:lnTo>
                    <a:pt x="9336" y="7281"/>
                  </a:lnTo>
                  <a:close/>
                  <a:moveTo>
                    <a:pt x="8035" y="7304"/>
                  </a:moveTo>
                  <a:lnTo>
                    <a:pt x="8605" y="7624"/>
                  </a:lnTo>
                  <a:cubicBezTo>
                    <a:pt x="8400" y="7738"/>
                    <a:pt x="8217" y="7829"/>
                    <a:pt x="8035" y="7943"/>
                  </a:cubicBezTo>
                  <a:lnTo>
                    <a:pt x="7464" y="7601"/>
                  </a:lnTo>
                  <a:cubicBezTo>
                    <a:pt x="7647" y="7509"/>
                    <a:pt x="7852" y="7395"/>
                    <a:pt x="8035" y="7304"/>
                  </a:cubicBezTo>
                  <a:close/>
                  <a:moveTo>
                    <a:pt x="15019" y="7487"/>
                  </a:moveTo>
                  <a:cubicBezTo>
                    <a:pt x="15179" y="7578"/>
                    <a:pt x="15362" y="7669"/>
                    <a:pt x="15521" y="7760"/>
                  </a:cubicBezTo>
                  <a:lnTo>
                    <a:pt x="14882" y="8126"/>
                  </a:lnTo>
                  <a:cubicBezTo>
                    <a:pt x="14722" y="8034"/>
                    <a:pt x="14540" y="7943"/>
                    <a:pt x="14380" y="7829"/>
                  </a:cubicBezTo>
                  <a:lnTo>
                    <a:pt x="15019" y="7487"/>
                  </a:lnTo>
                  <a:close/>
                  <a:moveTo>
                    <a:pt x="13741" y="7509"/>
                  </a:moveTo>
                  <a:cubicBezTo>
                    <a:pt x="13901" y="7601"/>
                    <a:pt x="14083" y="7692"/>
                    <a:pt x="14243" y="7783"/>
                  </a:cubicBezTo>
                  <a:lnTo>
                    <a:pt x="14038" y="7920"/>
                  </a:lnTo>
                  <a:lnTo>
                    <a:pt x="13604" y="8148"/>
                  </a:lnTo>
                  <a:cubicBezTo>
                    <a:pt x="13444" y="8057"/>
                    <a:pt x="13284" y="7966"/>
                    <a:pt x="13125" y="7852"/>
                  </a:cubicBezTo>
                  <a:lnTo>
                    <a:pt x="13444" y="7669"/>
                  </a:lnTo>
                  <a:lnTo>
                    <a:pt x="13741" y="7509"/>
                  </a:lnTo>
                  <a:close/>
                  <a:moveTo>
                    <a:pt x="12463" y="7555"/>
                  </a:moveTo>
                  <a:cubicBezTo>
                    <a:pt x="12623" y="7646"/>
                    <a:pt x="12805" y="7738"/>
                    <a:pt x="12965" y="7829"/>
                  </a:cubicBezTo>
                  <a:lnTo>
                    <a:pt x="12349" y="8171"/>
                  </a:lnTo>
                  <a:cubicBezTo>
                    <a:pt x="12189" y="8080"/>
                    <a:pt x="12029" y="7989"/>
                    <a:pt x="11846" y="7875"/>
                  </a:cubicBezTo>
                  <a:lnTo>
                    <a:pt x="12463" y="7555"/>
                  </a:lnTo>
                  <a:close/>
                  <a:moveTo>
                    <a:pt x="11162" y="7578"/>
                  </a:moveTo>
                  <a:cubicBezTo>
                    <a:pt x="11344" y="7669"/>
                    <a:pt x="11527" y="7760"/>
                    <a:pt x="11687" y="7852"/>
                  </a:cubicBezTo>
                  <a:lnTo>
                    <a:pt x="11093" y="8194"/>
                  </a:lnTo>
                  <a:cubicBezTo>
                    <a:pt x="10933" y="8103"/>
                    <a:pt x="10751" y="7989"/>
                    <a:pt x="10591" y="7897"/>
                  </a:cubicBezTo>
                  <a:lnTo>
                    <a:pt x="11162" y="7578"/>
                  </a:lnTo>
                  <a:close/>
                  <a:moveTo>
                    <a:pt x="9883" y="7601"/>
                  </a:moveTo>
                  <a:lnTo>
                    <a:pt x="10226" y="7783"/>
                  </a:lnTo>
                  <a:cubicBezTo>
                    <a:pt x="10294" y="7829"/>
                    <a:pt x="10363" y="7852"/>
                    <a:pt x="10408" y="7897"/>
                  </a:cubicBezTo>
                  <a:lnTo>
                    <a:pt x="10317" y="7943"/>
                  </a:lnTo>
                  <a:cubicBezTo>
                    <a:pt x="10157" y="8034"/>
                    <a:pt x="9998" y="8148"/>
                    <a:pt x="9838" y="8240"/>
                  </a:cubicBezTo>
                  <a:cubicBezTo>
                    <a:pt x="9747" y="8171"/>
                    <a:pt x="9655" y="8126"/>
                    <a:pt x="9564" y="8057"/>
                  </a:cubicBezTo>
                  <a:lnTo>
                    <a:pt x="9313" y="7920"/>
                  </a:lnTo>
                  <a:cubicBezTo>
                    <a:pt x="9450" y="7852"/>
                    <a:pt x="9587" y="7783"/>
                    <a:pt x="9724" y="7692"/>
                  </a:cubicBezTo>
                  <a:lnTo>
                    <a:pt x="9883" y="7601"/>
                  </a:lnTo>
                  <a:close/>
                  <a:moveTo>
                    <a:pt x="8651" y="7646"/>
                  </a:moveTo>
                  <a:lnTo>
                    <a:pt x="9153" y="7943"/>
                  </a:lnTo>
                  <a:cubicBezTo>
                    <a:pt x="8970" y="8034"/>
                    <a:pt x="8788" y="8148"/>
                    <a:pt x="8582" y="8263"/>
                  </a:cubicBezTo>
                  <a:lnTo>
                    <a:pt x="8080" y="7966"/>
                  </a:lnTo>
                  <a:cubicBezTo>
                    <a:pt x="8263" y="7852"/>
                    <a:pt x="8468" y="7760"/>
                    <a:pt x="8651" y="7646"/>
                  </a:cubicBezTo>
                  <a:close/>
                  <a:moveTo>
                    <a:pt x="14357" y="7852"/>
                  </a:moveTo>
                  <a:cubicBezTo>
                    <a:pt x="14517" y="7943"/>
                    <a:pt x="14700" y="8034"/>
                    <a:pt x="14859" y="8126"/>
                  </a:cubicBezTo>
                  <a:lnTo>
                    <a:pt x="14677" y="8240"/>
                  </a:lnTo>
                  <a:lnTo>
                    <a:pt x="14220" y="8491"/>
                  </a:lnTo>
                  <a:cubicBezTo>
                    <a:pt x="14060" y="8400"/>
                    <a:pt x="13878" y="8308"/>
                    <a:pt x="13718" y="8217"/>
                  </a:cubicBezTo>
                  <a:lnTo>
                    <a:pt x="14083" y="8012"/>
                  </a:lnTo>
                  <a:lnTo>
                    <a:pt x="14357" y="7852"/>
                  </a:lnTo>
                  <a:close/>
                  <a:moveTo>
                    <a:pt x="13079" y="7875"/>
                  </a:moveTo>
                  <a:cubicBezTo>
                    <a:pt x="13239" y="7989"/>
                    <a:pt x="13421" y="8080"/>
                    <a:pt x="13581" y="8171"/>
                  </a:cubicBezTo>
                  <a:lnTo>
                    <a:pt x="12965" y="8537"/>
                  </a:lnTo>
                  <a:cubicBezTo>
                    <a:pt x="12782" y="8422"/>
                    <a:pt x="12623" y="8331"/>
                    <a:pt x="12463" y="8240"/>
                  </a:cubicBezTo>
                  <a:lnTo>
                    <a:pt x="13079" y="7875"/>
                  </a:lnTo>
                  <a:close/>
                  <a:moveTo>
                    <a:pt x="11801" y="7920"/>
                  </a:moveTo>
                  <a:cubicBezTo>
                    <a:pt x="11961" y="8012"/>
                    <a:pt x="12143" y="8103"/>
                    <a:pt x="12303" y="8194"/>
                  </a:cubicBezTo>
                  <a:lnTo>
                    <a:pt x="11687" y="8559"/>
                  </a:lnTo>
                  <a:cubicBezTo>
                    <a:pt x="11527" y="8445"/>
                    <a:pt x="11344" y="8354"/>
                    <a:pt x="11185" y="8263"/>
                  </a:cubicBezTo>
                  <a:lnTo>
                    <a:pt x="11801" y="7920"/>
                  </a:lnTo>
                  <a:close/>
                  <a:moveTo>
                    <a:pt x="10500" y="7943"/>
                  </a:moveTo>
                  <a:cubicBezTo>
                    <a:pt x="10682" y="8034"/>
                    <a:pt x="10865" y="8148"/>
                    <a:pt x="11025" y="8240"/>
                  </a:cubicBezTo>
                  <a:lnTo>
                    <a:pt x="10956" y="8285"/>
                  </a:lnTo>
                  <a:cubicBezTo>
                    <a:pt x="10774" y="8377"/>
                    <a:pt x="10614" y="8491"/>
                    <a:pt x="10454" y="8582"/>
                  </a:cubicBezTo>
                  <a:cubicBezTo>
                    <a:pt x="10271" y="8468"/>
                    <a:pt x="10089" y="8377"/>
                    <a:pt x="9906" y="8263"/>
                  </a:cubicBezTo>
                  <a:cubicBezTo>
                    <a:pt x="10066" y="8194"/>
                    <a:pt x="10203" y="8103"/>
                    <a:pt x="10363" y="8034"/>
                  </a:cubicBezTo>
                  <a:lnTo>
                    <a:pt x="10500" y="7943"/>
                  </a:lnTo>
                  <a:close/>
                  <a:moveTo>
                    <a:pt x="9222" y="7966"/>
                  </a:moveTo>
                  <a:lnTo>
                    <a:pt x="9518" y="8148"/>
                  </a:lnTo>
                  <a:cubicBezTo>
                    <a:pt x="9610" y="8194"/>
                    <a:pt x="9678" y="8240"/>
                    <a:pt x="9769" y="8285"/>
                  </a:cubicBezTo>
                  <a:cubicBezTo>
                    <a:pt x="9587" y="8377"/>
                    <a:pt x="9381" y="8491"/>
                    <a:pt x="9199" y="8605"/>
                  </a:cubicBezTo>
                  <a:cubicBezTo>
                    <a:pt x="9130" y="8582"/>
                    <a:pt x="9085" y="8537"/>
                    <a:pt x="9016" y="8514"/>
                  </a:cubicBezTo>
                  <a:lnTo>
                    <a:pt x="8628" y="8285"/>
                  </a:lnTo>
                  <a:cubicBezTo>
                    <a:pt x="8834" y="8171"/>
                    <a:pt x="9016" y="8080"/>
                    <a:pt x="9222" y="7966"/>
                  </a:cubicBezTo>
                  <a:close/>
                  <a:moveTo>
                    <a:pt x="14312" y="8559"/>
                  </a:moveTo>
                  <a:lnTo>
                    <a:pt x="14312" y="8559"/>
                  </a:lnTo>
                  <a:cubicBezTo>
                    <a:pt x="14426" y="8628"/>
                    <a:pt x="14540" y="8696"/>
                    <a:pt x="14677" y="8765"/>
                  </a:cubicBezTo>
                  <a:cubicBezTo>
                    <a:pt x="14563" y="8696"/>
                    <a:pt x="14449" y="8628"/>
                    <a:pt x="14312" y="8559"/>
                  </a:cubicBezTo>
                  <a:close/>
                  <a:moveTo>
                    <a:pt x="13695" y="8217"/>
                  </a:moveTo>
                  <a:cubicBezTo>
                    <a:pt x="13855" y="8331"/>
                    <a:pt x="14038" y="8422"/>
                    <a:pt x="14197" y="8514"/>
                  </a:cubicBezTo>
                  <a:lnTo>
                    <a:pt x="13558" y="8879"/>
                  </a:lnTo>
                  <a:cubicBezTo>
                    <a:pt x="13399" y="8788"/>
                    <a:pt x="13216" y="8673"/>
                    <a:pt x="13056" y="8582"/>
                  </a:cubicBezTo>
                  <a:lnTo>
                    <a:pt x="13695" y="8217"/>
                  </a:lnTo>
                  <a:close/>
                  <a:moveTo>
                    <a:pt x="12417" y="8263"/>
                  </a:moveTo>
                  <a:cubicBezTo>
                    <a:pt x="12577" y="8354"/>
                    <a:pt x="12759" y="8445"/>
                    <a:pt x="12919" y="8537"/>
                  </a:cubicBezTo>
                  <a:lnTo>
                    <a:pt x="12303" y="8902"/>
                  </a:lnTo>
                  <a:cubicBezTo>
                    <a:pt x="12120" y="8810"/>
                    <a:pt x="11961" y="8696"/>
                    <a:pt x="11778" y="8605"/>
                  </a:cubicBezTo>
                  <a:lnTo>
                    <a:pt x="12417" y="8263"/>
                  </a:lnTo>
                  <a:close/>
                  <a:moveTo>
                    <a:pt x="11116" y="8285"/>
                  </a:moveTo>
                  <a:cubicBezTo>
                    <a:pt x="11299" y="8377"/>
                    <a:pt x="11481" y="8491"/>
                    <a:pt x="11641" y="8582"/>
                  </a:cubicBezTo>
                  <a:lnTo>
                    <a:pt x="11595" y="8605"/>
                  </a:lnTo>
                  <a:cubicBezTo>
                    <a:pt x="11413" y="8719"/>
                    <a:pt x="11230" y="8833"/>
                    <a:pt x="11048" y="8925"/>
                  </a:cubicBezTo>
                  <a:cubicBezTo>
                    <a:pt x="10865" y="8833"/>
                    <a:pt x="10682" y="8719"/>
                    <a:pt x="10500" y="8628"/>
                  </a:cubicBezTo>
                  <a:cubicBezTo>
                    <a:pt x="10660" y="8537"/>
                    <a:pt x="10842" y="8445"/>
                    <a:pt x="11002" y="8354"/>
                  </a:cubicBezTo>
                  <a:lnTo>
                    <a:pt x="11116" y="8285"/>
                  </a:lnTo>
                  <a:close/>
                  <a:moveTo>
                    <a:pt x="9838" y="8308"/>
                  </a:moveTo>
                  <a:cubicBezTo>
                    <a:pt x="10020" y="8422"/>
                    <a:pt x="10203" y="8514"/>
                    <a:pt x="10386" y="8628"/>
                  </a:cubicBezTo>
                  <a:cubicBezTo>
                    <a:pt x="10180" y="8742"/>
                    <a:pt x="9998" y="8856"/>
                    <a:pt x="9792" y="8970"/>
                  </a:cubicBezTo>
                  <a:cubicBezTo>
                    <a:pt x="9610" y="8856"/>
                    <a:pt x="9427" y="8742"/>
                    <a:pt x="9222" y="8628"/>
                  </a:cubicBezTo>
                  <a:cubicBezTo>
                    <a:pt x="9427" y="8514"/>
                    <a:pt x="9632" y="8422"/>
                    <a:pt x="9838" y="8308"/>
                  </a:cubicBezTo>
                  <a:close/>
                  <a:moveTo>
                    <a:pt x="13033" y="8605"/>
                  </a:moveTo>
                  <a:cubicBezTo>
                    <a:pt x="13193" y="8696"/>
                    <a:pt x="13376" y="8788"/>
                    <a:pt x="13536" y="8879"/>
                  </a:cubicBezTo>
                  <a:lnTo>
                    <a:pt x="12896" y="9244"/>
                  </a:lnTo>
                  <a:cubicBezTo>
                    <a:pt x="12737" y="9153"/>
                    <a:pt x="12554" y="9061"/>
                    <a:pt x="12394" y="8947"/>
                  </a:cubicBezTo>
                  <a:lnTo>
                    <a:pt x="13033" y="8605"/>
                  </a:lnTo>
                  <a:close/>
                  <a:moveTo>
                    <a:pt x="11732" y="8628"/>
                  </a:moveTo>
                  <a:cubicBezTo>
                    <a:pt x="11915" y="8719"/>
                    <a:pt x="12098" y="8833"/>
                    <a:pt x="12280" y="8925"/>
                  </a:cubicBezTo>
                  <a:lnTo>
                    <a:pt x="12234" y="8947"/>
                  </a:lnTo>
                  <a:cubicBezTo>
                    <a:pt x="12029" y="9061"/>
                    <a:pt x="11846" y="9176"/>
                    <a:pt x="11641" y="9290"/>
                  </a:cubicBezTo>
                  <a:cubicBezTo>
                    <a:pt x="11458" y="9176"/>
                    <a:pt x="11276" y="9084"/>
                    <a:pt x="11116" y="8970"/>
                  </a:cubicBezTo>
                  <a:cubicBezTo>
                    <a:pt x="11276" y="8879"/>
                    <a:pt x="11458" y="8788"/>
                    <a:pt x="11641" y="8673"/>
                  </a:cubicBezTo>
                  <a:lnTo>
                    <a:pt x="11732" y="8628"/>
                  </a:lnTo>
                  <a:close/>
                  <a:moveTo>
                    <a:pt x="10454" y="8651"/>
                  </a:moveTo>
                  <a:cubicBezTo>
                    <a:pt x="10637" y="8765"/>
                    <a:pt x="10819" y="8856"/>
                    <a:pt x="11002" y="8970"/>
                  </a:cubicBezTo>
                  <a:cubicBezTo>
                    <a:pt x="10796" y="9084"/>
                    <a:pt x="10591" y="9198"/>
                    <a:pt x="10408" y="9313"/>
                  </a:cubicBezTo>
                  <a:cubicBezTo>
                    <a:pt x="10203" y="9198"/>
                    <a:pt x="10020" y="9084"/>
                    <a:pt x="9838" y="8993"/>
                  </a:cubicBezTo>
                  <a:cubicBezTo>
                    <a:pt x="10043" y="8879"/>
                    <a:pt x="10249" y="8765"/>
                    <a:pt x="10454" y="8651"/>
                  </a:cubicBezTo>
                  <a:close/>
                  <a:moveTo>
                    <a:pt x="12349" y="8970"/>
                  </a:moveTo>
                  <a:cubicBezTo>
                    <a:pt x="12531" y="9061"/>
                    <a:pt x="12714" y="9153"/>
                    <a:pt x="12896" y="9267"/>
                  </a:cubicBezTo>
                  <a:lnTo>
                    <a:pt x="12874" y="9267"/>
                  </a:lnTo>
                  <a:cubicBezTo>
                    <a:pt x="12668" y="9381"/>
                    <a:pt x="12463" y="9518"/>
                    <a:pt x="12257" y="9632"/>
                  </a:cubicBezTo>
                  <a:cubicBezTo>
                    <a:pt x="12075" y="9541"/>
                    <a:pt x="11892" y="9427"/>
                    <a:pt x="11709" y="9313"/>
                  </a:cubicBezTo>
                  <a:cubicBezTo>
                    <a:pt x="11892" y="9221"/>
                    <a:pt x="12098" y="9107"/>
                    <a:pt x="12280" y="9016"/>
                  </a:cubicBezTo>
                  <a:lnTo>
                    <a:pt x="12349" y="8970"/>
                  </a:lnTo>
                  <a:close/>
                  <a:moveTo>
                    <a:pt x="11070" y="8993"/>
                  </a:moveTo>
                  <a:cubicBezTo>
                    <a:pt x="11253" y="9084"/>
                    <a:pt x="11436" y="9198"/>
                    <a:pt x="11618" y="9313"/>
                  </a:cubicBezTo>
                  <a:cubicBezTo>
                    <a:pt x="11413" y="9427"/>
                    <a:pt x="11207" y="9541"/>
                    <a:pt x="11002" y="9678"/>
                  </a:cubicBezTo>
                  <a:cubicBezTo>
                    <a:pt x="10819" y="9564"/>
                    <a:pt x="10614" y="9450"/>
                    <a:pt x="10431" y="9335"/>
                  </a:cubicBezTo>
                  <a:cubicBezTo>
                    <a:pt x="10637" y="9221"/>
                    <a:pt x="10842" y="9107"/>
                    <a:pt x="11070" y="8993"/>
                  </a:cubicBezTo>
                  <a:close/>
                  <a:moveTo>
                    <a:pt x="11618" y="10043"/>
                  </a:moveTo>
                  <a:lnTo>
                    <a:pt x="11618" y="10043"/>
                  </a:lnTo>
                  <a:cubicBezTo>
                    <a:pt x="11732" y="10111"/>
                    <a:pt x="11869" y="10180"/>
                    <a:pt x="11983" y="10248"/>
                  </a:cubicBezTo>
                  <a:cubicBezTo>
                    <a:pt x="11869" y="10180"/>
                    <a:pt x="11755" y="10111"/>
                    <a:pt x="11618" y="10043"/>
                  </a:cubicBezTo>
                  <a:close/>
                  <a:moveTo>
                    <a:pt x="7486" y="0"/>
                  </a:moveTo>
                  <a:cubicBezTo>
                    <a:pt x="7236" y="137"/>
                    <a:pt x="6985" y="274"/>
                    <a:pt x="6734" y="411"/>
                  </a:cubicBezTo>
                  <a:cubicBezTo>
                    <a:pt x="6528" y="297"/>
                    <a:pt x="6346" y="182"/>
                    <a:pt x="6140" y="68"/>
                  </a:cubicBezTo>
                  <a:lnTo>
                    <a:pt x="6140" y="68"/>
                  </a:lnTo>
                  <a:cubicBezTo>
                    <a:pt x="6323" y="182"/>
                    <a:pt x="6528" y="297"/>
                    <a:pt x="6711" y="411"/>
                  </a:cubicBezTo>
                  <a:cubicBezTo>
                    <a:pt x="6460" y="548"/>
                    <a:pt x="6231" y="662"/>
                    <a:pt x="5980" y="799"/>
                  </a:cubicBezTo>
                  <a:cubicBezTo>
                    <a:pt x="5821" y="731"/>
                    <a:pt x="5685" y="640"/>
                    <a:pt x="5527" y="549"/>
                  </a:cubicBezTo>
                  <a:lnTo>
                    <a:pt x="5527" y="549"/>
                  </a:lnTo>
                  <a:cubicBezTo>
                    <a:pt x="5685" y="640"/>
                    <a:pt x="5821" y="731"/>
                    <a:pt x="5958" y="822"/>
                  </a:cubicBezTo>
                  <a:cubicBezTo>
                    <a:pt x="5866" y="867"/>
                    <a:pt x="5752" y="913"/>
                    <a:pt x="5661" y="981"/>
                  </a:cubicBezTo>
                  <a:lnTo>
                    <a:pt x="5296" y="1164"/>
                  </a:lnTo>
                  <a:cubicBezTo>
                    <a:pt x="5136" y="1095"/>
                    <a:pt x="4976" y="981"/>
                    <a:pt x="4816" y="913"/>
                  </a:cubicBezTo>
                  <a:lnTo>
                    <a:pt x="4816" y="913"/>
                  </a:lnTo>
                  <a:cubicBezTo>
                    <a:pt x="4976" y="1004"/>
                    <a:pt x="5136" y="1095"/>
                    <a:pt x="5296" y="1187"/>
                  </a:cubicBezTo>
                  <a:lnTo>
                    <a:pt x="4634" y="1552"/>
                  </a:lnTo>
                  <a:lnTo>
                    <a:pt x="3972" y="1917"/>
                  </a:lnTo>
                  <a:cubicBezTo>
                    <a:pt x="3789" y="1803"/>
                    <a:pt x="3584" y="1712"/>
                    <a:pt x="3401" y="1598"/>
                  </a:cubicBezTo>
                  <a:lnTo>
                    <a:pt x="3401" y="1598"/>
                  </a:lnTo>
                  <a:cubicBezTo>
                    <a:pt x="3584" y="1712"/>
                    <a:pt x="3766" y="1826"/>
                    <a:pt x="3949" y="1917"/>
                  </a:cubicBezTo>
                  <a:lnTo>
                    <a:pt x="3858" y="1986"/>
                  </a:lnTo>
                  <a:lnTo>
                    <a:pt x="3310" y="2282"/>
                  </a:lnTo>
                  <a:cubicBezTo>
                    <a:pt x="3104" y="2168"/>
                    <a:pt x="2899" y="2054"/>
                    <a:pt x="2671" y="1940"/>
                  </a:cubicBezTo>
                  <a:lnTo>
                    <a:pt x="2671" y="1940"/>
                  </a:lnTo>
                  <a:cubicBezTo>
                    <a:pt x="2876" y="2054"/>
                    <a:pt x="3082" y="2191"/>
                    <a:pt x="3287" y="2305"/>
                  </a:cubicBezTo>
                  <a:lnTo>
                    <a:pt x="2648" y="2670"/>
                  </a:lnTo>
                  <a:cubicBezTo>
                    <a:pt x="2420" y="2534"/>
                    <a:pt x="2191" y="2419"/>
                    <a:pt x="1963" y="2283"/>
                  </a:cubicBezTo>
                  <a:lnTo>
                    <a:pt x="1963" y="2283"/>
                  </a:lnTo>
                  <a:cubicBezTo>
                    <a:pt x="2191" y="2419"/>
                    <a:pt x="2420" y="2556"/>
                    <a:pt x="2625" y="2670"/>
                  </a:cubicBezTo>
                  <a:lnTo>
                    <a:pt x="2054" y="3013"/>
                  </a:lnTo>
                  <a:cubicBezTo>
                    <a:pt x="2032" y="3013"/>
                    <a:pt x="2009" y="3036"/>
                    <a:pt x="1986" y="3036"/>
                  </a:cubicBezTo>
                  <a:cubicBezTo>
                    <a:pt x="1758" y="2899"/>
                    <a:pt x="1507" y="2762"/>
                    <a:pt x="1256" y="2625"/>
                  </a:cubicBezTo>
                  <a:lnTo>
                    <a:pt x="1256" y="2625"/>
                  </a:lnTo>
                  <a:cubicBezTo>
                    <a:pt x="1507" y="2785"/>
                    <a:pt x="1735" y="2922"/>
                    <a:pt x="1986" y="3058"/>
                  </a:cubicBezTo>
                  <a:cubicBezTo>
                    <a:pt x="1758" y="3173"/>
                    <a:pt x="1552" y="3310"/>
                    <a:pt x="1347" y="3424"/>
                  </a:cubicBezTo>
                  <a:cubicBezTo>
                    <a:pt x="1073" y="3287"/>
                    <a:pt x="822" y="3127"/>
                    <a:pt x="548" y="2990"/>
                  </a:cubicBezTo>
                  <a:lnTo>
                    <a:pt x="548" y="2990"/>
                  </a:lnTo>
                  <a:cubicBezTo>
                    <a:pt x="799" y="3127"/>
                    <a:pt x="1073" y="3287"/>
                    <a:pt x="1324" y="3446"/>
                  </a:cubicBezTo>
                  <a:cubicBezTo>
                    <a:pt x="1119" y="3561"/>
                    <a:pt x="913" y="3698"/>
                    <a:pt x="708" y="3812"/>
                  </a:cubicBezTo>
                  <a:cubicBezTo>
                    <a:pt x="479" y="3675"/>
                    <a:pt x="228" y="3561"/>
                    <a:pt x="0" y="3424"/>
                  </a:cubicBezTo>
                  <a:lnTo>
                    <a:pt x="0" y="3424"/>
                  </a:lnTo>
                  <a:cubicBezTo>
                    <a:pt x="228" y="3561"/>
                    <a:pt x="457" y="3698"/>
                    <a:pt x="685" y="3812"/>
                  </a:cubicBezTo>
                  <a:cubicBezTo>
                    <a:pt x="548" y="3903"/>
                    <a:pt x="411" y="3971"/>
                    <a:pt x="274" y="4063"/>
                  </a:cubicBezTo>
                  <a:cubicBezTo>
                    <a:pt x="411" y="3994"/>
                    <a:pt x="548" y="3903"/>
                    <a:pt x="708" y="3835"/>
                  </a:cubicBezTo>
                  <a:cubicBezTo>
                    <a:pt x="890" y="3949"/>
                    <a:pt x="1096" y="4063"/>
                    <a:pt x="1278" y="4177"/>
                  </a:cubicBezTo>
                  <a:cubicBezTo>
                    <a:pt x="1096" y="4291"/>
                    <a:pt x="890" y="4382"/>
                    <a:pt x="708" y="4496"/>
                  </a:cubicBezTo>
                  <a:cubicBezTo>
                    <a:pt x="913" y="4405"/>
                    <a:pt x="1119" y="4291"/>
                    <a:pt x="1301" y="4177"/>
                  </a:cubicBezTo>
                  <a:cubicBezTo>
                    <a:pt x="1507" y="4291"/>
                    <a:pt x="1689" y="4405"/>
                    <a:pt x="1872" y="4519"/>
                  </a:cubicBezTo>
                  <a:cubicBezTo>
                    <a:pt x="1712" y="4633"/>
                    <a:pt x="1529" y="4725"/>
                    <a:pt x="1347" y="4839"/>
                  </a:cubicBezTo>
                  <a:cubicBezTo>
                    <a:pt x="1529" y="4748"/>
                    <a:pt x="1712" y="4633"/>
                    <a:pt x="1895" y="4542"/>
                  </a:cubicBezTo>
                  <a:cubicBezTo>
                    <a:pt x="2100" y="4656"/>
                    <a:pt x="2283" y="4770"/>
                    <a:pt x="2488" y="4884"/>
                  </a:cubicBezTo>
                  <a:cubicBezTo>
                    <a:pt x="2328" y="4976"/>
                    <a:pt x="2146" y="5067"/>
                    <a:pt x="1986" y="5158"/>
                  </a:cubicBezTo>
                  <a:cubicBezTo>
                    <a:pt x="2169" y="5067"/>
                    <a:pt x="2328" y="4976"/>
                    <a:pt x="2511" y="4884"/>
                  </a:cubicBezTo>
                  <a:cubicBezTo>
                    <a:pt x="2671" y="4976"/>
                    <a:pt x="2830" y="5067"/>
                    <a:pt x="2990" y="5158"/>
                  </a:cubicBezTo>
                  <a:lnTo>
                    <a:pt x="3082" y="5227"/>
                  </a:lnTo>
                  <a:cubicBezTo>
                    <a:pt x="2945" y="5318"/>
                    <a:pt x="2785" y="5409"/>
                    <a:pt x="2648" y="5501"/>
                  </a:cubicBezTo>
                  <a:lnTo>
                    <a:pt x="2648" y="5501"/>
                  </a:lnTo>
                  <a:cubicBezTo>
                    <a:pt x="2785" y="5409"/>
                    <a:pt x="2945" y="5318"/>
                    <a:pt x="3104" y="5250"/>
                  </a:cubicBezTo>
                  <a:lnTo>
                    <a:pt x="3698" y="5569"/>
                  </a:lnTo>
                  <a:cubicBezTo>
                    <a:pt x="3561" y="5661"/>
                    <a:pt x="3424" y="5729"/>
                    <a:pt x="3287" y="5820"/>
                  </a:cubicBezTo>
                  <a:cubicBezTo>
                    <a:pt x="3424" y="5752"/>
                    <a:pt x="3561" y="5661"/>
                    <a:pt x="3721" y="5592"/>
                  </a:cubicBezTo>
                  <a:lnTo>
                    <a:pt x="4291" y="5934"/>
                  </a:lnTo>
                  <a:cubicBezTo>
                    <a:pt x="4177" y="6003"/>
                    <a:pt x="4040" y="6071"/>
                    <a:pt x="3926" y="6140"/>
                  </a:cubicBezTo>
                  <a:cubicBezTo>
                    <a:pt x="4063" y="6071"/>
                    <a:pt x="4177" y="6003"/>
                    <a:pt x="4314" y="5934"/>
                  </a:cubicBezTo>
                  <a:lnTo>
                    <a:pt x="4908" y="6277"/>
                  </a:lnTo>
                  <a:cubicBezTo>
                    <a:pt x="4793" y="6345"/>
                    <a:pt x="4679" y="6414"/>
                    <a:pt x="4565" y="6482"/>
                  </a:cubicBezTo>
                  <a:cubicBezTo>
                    <a:pt x="4679" y="6414"/>
                    <a:pt x="4793" y="6345"/>
                    <a:pt x="4930" y="6277"/>
                  </a:cubicBezTo>
                  <a:lnTo>
                    <a:pt x="5501" y="6619"/>
                  </a:lnTo>
                  <a:cubicBezTo>
                    <a:pt x="5364" y="6710"/>
                    <a:pt x="5204" y="6802"/>
                    <a:pt x="5068" y="6893"/>
                  </a:cubicBezTo>
                  <a:lnTo>
                    <a:pt x="5068" y="6893"/>
                  </a:lnTo>
                  <a:cubicBezTo>
                    <a:pt x="5204" y="6802"/>
                    <a:pt x="5364" y="6710"/>
                    <a:pt x="5524" y="6642"/>
                  </a:cubicBezTo>
                  <a:lnTo>
                    <a:pt x="5980" y="6893"/>
                  </a:lnTo>
                  <a:lnTo>
                    <a:pt x="6117" y="6962"/>
                  </a:lnTo>
                  <a:cubicBezTo>
                    <a:pt x="5980" y="7053"/>
                    <a:pt x="5843" y="7121"/>
                    <a:pt x="5706" y="7213"/>
                  </a:cubicBezTo>
                  <a:cubicBezTo>
                    <a:pt x="5843" y="7144"/>
                    <a:pt x="5980" y="7053"/>
                    <a:pt x="6140" y="6984"/>
                  </a:cubicBezTo>
                  <a:lnTo>
                    <a:pt x="6734" y="7304"/>
                  </a:lnTo>
                  <a:cubicBezTo>
                    <a:pt x="6597" y="7395"/>
                    <a:pt x="6460" y="7464"/>
                    <a:pt x="6346" y="7532"/>
                  </a:cubicBezTo>
                  <a:cubicBezTo>
                    <a:pt x="6482" y="7464"/>
                    <a:pt x="6619" y="7395"/>
                    <a:pt x="6756" y="7327"/>
                  </a:cubicBezTo>
                  <a:lnTo>
                    <a:pt x="7350" y="7646"/>
                  </a:lnTo>
                  <a:cubicBezTo>
                    <a:pt x="7213" y="7738"/>
                    <a:pt x="7099" y="7806"/>
                    <a:pt x="6985" y="7875"/>
                  </a:cubicBezTo>
                  <a:cubicBezTo>
                    <a:pt x="7099" y="7806"/>
                    <a:pt x="7236" y="7738"/>
                    <a:pt x="7350" y="7669"/>
                  </a:cubicBezTo>
                  <a:lnTo>
                    <a:pt x="7943" y="8012"/>
                  </a:lnTo>
                  <a:cubicBezTo>
                    <a:pt x="7784" y="8103"/>
                    <a:pt x="7624" y="8194"/>
                    <a:pt x="7441" y="8285"/>
                  </a:cubicBezTo>
                  <a:cubicBezTo>
                    <a:pt x="7624" y="8194"/>
                    <a:pt x="7806" y="8103"/>
                    <a:pt x="7966" y="8012"/>
                  </a:cubicBezTo>
                  <a:lnTo>
                    <a:pt x="8514" y="8308"/>
                  </a:lnTo>
                  <a:cubicBezTo>
                    <a:pt x="8309" y="8445"/>
                    <a:pt x="8103" y="8559"/>
                    <a:pt x="7898" y="8673"/>
                  </a:cubicBezTo>
                  <a:cubicBezTo>
                    <a:pt x="8103" y="8559"/>
                    <a:pt x="8309" y="8445"/>
                    <a:pt x="8537" y="8331"/>
                  </a:cubicBezTo>
                  <a:lnTo>
                    <a:pt x="8970" y="8582"/>
                  </a:lnTo>
                  <a:cubicBezTo>
                    <a:pt x="9016" y="8605"/>
                    <a:pt x="9062" y="8628"/>
                    <a:pt x="9107" y="8651"/>
                  </a:cubicBezTo>
                  <a:cubicBezTo>
                    <a:pt x="8925" y="8765"/>
                    <a:pt x="8719" y="8879"/>
                    <a:pt x="8537" y="9016"/>
                  </a:cubicBezTo>
                  <a:cubicBezTo>
                    <a:pt x="8742" y="8902"/>
                    <a:pt x="8948" y="8788"/>
                    <a:pt x="9153" y="8673"/>
                  </a:cubicBezTo>
                  <a:cubicBezTo>
                    <a:pt x="9336" y="8788"/>
                    <a:pt x="9541" y="8902"/>
                    <a:pt x="9747" y="8993"/>
                  </a:cubicBezTo>
                  <a:cubicBezTo>
                    <a:pt x="9541" y="9107"/>
                    <a:pt x="9358" y="9221"/>
                    <a:pt x="9176" y="9335"/>
                  </a:cubicBezTo>
                  <a:cubicBezTo>
                    <a:pt x="9381" y="9221"/>
                    <a:pt x="9564" y="9130"/>
                    <a:pt x="9769" y="9016"/>
                  </a:cubicBezTo>
                  <a:cubicBezTo>
                    <a:pt x="9952" y="9130"/>
                    <a:pt x="10157" y="9244"/>
                    <a:pt x="10363" y="9335"/>
                  </a:cubicBezTo>
                  <a:cubicBezTo>
                    <a:pt x="10180" y="9450"/>
                    <a:pt x="9998" y="9564"/>
                    <a:pt x="9815" y="9655"/>
                  </a:cubicBezTo>
                  <a:cubicBezTo>
                    <a:pt x="9998" y="9564"/>
                    <a:pt x="10203" y="9450"/>
                    <a:pt x="10386" y="9358"/>
                  </a:cubicBezTo>
                  <a:cubicBezTo>
                    <a:pt x="10568" y="9472"/>
                    <a:pt x="10774" y="9586"/>
                    <a:pt x="10979" y="9678"/>
                  </a:cubicBezTo>
                  <a:cubicBezTo>
                    <a:pt x="10796" y="9792"/>
                    <a:pt x="10637" y="9883"/>
                    <a:pt x="10454" y="9997"/>
                  </a:cubicBezTo>
                  <a:cubicBezTo>
                    <a:pt x="10637" y="9883"/>
                    <a:pt x="10819" y="9792"/>
                    <a:pt x="11002" y="9701"/>
                  </a:cubicBezTo>
                  <a:cubicBezTo>
                    <a:pt x="11207" y="9815"/>
                    <a:pt x="11390" y="9929"/>
                    <a:pt x="11595" y="10020"/>
                  </a:cubicBezTo>
                  <a:cubicBezTo>
                    <a:pt x="11413" y="9906"/>
                    <a:pt x="11230" y="9792"/>
                    <a:pt x="11025" y="9678"/>
                  </a:cubicBezTo>
                  <a:cubicBezTo>
                    <a:pt x="11253" y="9564"/>
                    <a:pt x="11458" y="9450"/>
                    <a:pt x="11687" y="9335"/>
                  </a:cubicBezTo>
                  <a:cubicBezTo>
                    <a:pt x="11869" y="9427"/>
                    <a:pt x="12052" y="9541"/>
                    <a:pt x="12234" y="9632"/>
                  </a:cubicBezTo>
                  <a:cubicBezTo>
                    <a:pt x="12029" y="9769"/>
                    <a:pt x="11824" y="9883"/>
                    <a:pt x="11595" y="10020"/>
                  </a:cubicBezTo>
                  <a:cubicBezTo>
                    <a:pt x="11436" y="10134"/>
                    <a:pt x="11253" y="10226"/>
                    <a:pt x="11093" y="10317"/>
                  </a:cubicBezTo>
                  <a:cubicBezTo>
                    <a:pt x="11276" y="10226"/>
                    <a:pt x="11436" y="10134"/>
                    <a:pt x="11618" y="10043"/>
                  </a:cubicBezTo>
                  <a:cubicBezTo>
                    <a:pt x="11846" y="9906"/>
                    <a:pt x="12075" y="9792"/>
                    <a:pt x="12303" y="9678"/>
                  </a:cubicBezTo>
                  <a:cubicBezTo>
                    <a:pt x="12508" y="9564"/>
                    <a:pt x="12714" y="9450"/>
                    <a:pt x="12919" y="9335"/>
                  </a:cubicBezTo>
                  <a:lnTo>
                    <a:pt x="12965" y="9313"/>
                  </a:lnTo>
                  <a:cubicBezTo>
                    <a:pt x="13056" y="9358"/>
                    <a:pt x="13147" y="9404"/>
                    <a:pt x="13239" y="9450"/>
                  </a:cubicBezTo>
                  <a:cubicBezTo>
                    <a:pt x="13170" y="9404"/>
                    <a:pt x="13079" y="9358"/>
                    <a:pt x="12988" y="9313"/>
                  </a:cubicBezTo>
                  <a:lnTo>
                    <a:pt x="13650" y="8947"/>
                  </a:lnTo>
                  <a:cubicBezTo>
                    <a:pt x="13741" y="8993"/>
                    <a:pt x="13855" y="9061"/>
                    <a:pt x="13969" y="9107"/>
                  </a:cubicBezTo>
                  <a:cubicBezTo>
                    <a:pt x="13855" y="9061"/>
                    <a:pt x="13764" y="8993"/>
                    <a:pt x="13650" y="8925"/>
                  </a:cubicBezTo>
                  <a:lnTo>
                    <a:pt x="14312" y="8559"/>
                  </a:lnTo>
                  <a:lnTo>
                    <a:pt x="14722" y="8331"/>
                  </a:lnTo>
                  <a:lnTo>
                    <a:pt x="14974" y="8194"/>
                  </a:lnTo>
                  <a:cubicBezTo>
                    <a:pt x="15110" y="8263"/>
                    <a:pt x="15247" y="8354"/>
                    <a:pt x="15384" y="8422"/>
                  </a:cubicBezTo>
                  <a:cubicBezTo>
                    <a:pt x="15247" y="8331"/>
                    <a:pt x="15110" y="8263"/>
                    <a:pt x="14996" y="8194"/>
                  </a:cubicBezTo>
                  <a:lnTo>
                    <a:pt x="15635" y="7829"/>
                  </a:lnTo>
                  <a:cubicBezTo>
                    <a:pt x="15795" y="7897"/>
                    <a:pt x="15932" y="7989"/>
                    <a:pt x="16092" y="8080"/>
                  </a:cubicBezTo>
                  <a:cubicBezTo>
                    <a:pt x="15955" y="7989"/>
                    <a:pt x="15795" y="7897"/>
                    <a:pt x="15635" y="7806"/>
                  </a:cubicBezTo>
                  <a:lnTo>
                    <a:pt x="16297" y="7441"/>
                  </a:lnTo>
                  <a:lnTo>
                    <a:pt x="16526" y="7304"/>
                  </a:lnTo>
                  <a:cubicBezTo>
                    <a:pt x="16663" y="7235"/>
                    <a:pt x="16800" y="7144"/>
                    <a:pt x="16936" y="7053"/>
                  </a:cubicBezTo>
                  <a:cubicBezTo>
                    <a:pt x="17142" y="7167"/>
                    <a:pt x="17325" y="7281"/>
                    <a:pt x="17507" y="7372"/>
                  </a:cubicBezTo>
                  <a:cubicBezTo>
                    <a:pt x="17325" y="7281"/>
                    <a:pt x="17142" y="7167"/>
                    <a:pt x="16959" y="7053"/>
                  </a:cubicBezTo>
                  <a:cubicBezTo>
                    <a:pt x="17188" y="6916"/>
                    <a:pt x="17416" y="6779"/>
                    <a:pt x="17667" y="6642"/>
                  </a:cubicBezTo>
                  <a:cubicBezTo>
                    <a:pt x="17804" y="6733"/>
                    <a:pt x="17964" y="6802"/>
                    <a:pt x="18123" y="6893"/>
                  </a:cubicBezTo>
                  <a:cubicBezTo>
                    <a:pt x="17964" y="6802"/>
                    <a:pt x="17827" y="6710"/>
                    <a:pt x="17667" y="6619"/>
                  </a:cubicBezTo>
                  <a:cubicBezTo>
                    <a:pt x="17872" y="6505"/>
                    <a:pt x="18101" y="6391"/>
                    <a:pt x="18306" y="6254"/>
                  </a:cubicBezTo>
                  <a:lnTo>
                    <a:pt x="18306" y="6254"/>
                  </a:lnTo>
                  <a:cubicBezTo>
                    <a:pt x="18078" y="6368"/>
                    <a:pt x="17872" y="6482"/>
                    <a:pt x="17644" y="6619"/>
                  </a:cubicBezTo>
                  <a:cubicBezTo>
                    <a:pt x="17461" y="6505"/>
                    <a:pt x="17256" y="6391"/>
                    <a:pt x="17073" y="6277"/>
                  </a:cubicBezTo>
                  <a:cubicBezTo>
                    <a:pt x="17279" y="6163"/>
                    <a:pt x="17461" y="6049"/>
                    <a:pt x="17667" y="5934"/>
                  </a:cubicBezTo>
                  <a:lnTo>
                    <a:pt x="17667" y="5934"/>
                  </a:lnTo>
                  <a:cubicBezTo>
                    <a:pt x="17461" y="6026"/>
                    <a:pt x="17256" y="6140"/>
                    <a:pt x="17051" y="6254"/>
                  </a:cubicBezTo>
                  <a:cubicBezTo>
                    <a:pt x="16845" y="6140"/>
                    <a:pt x="16663" y="6049"/>
                    <a:pt x="16480" y="5934"/>
                  </a:cubicBezTo>
                  <a:cubicBezTo>
                    <a:pt x="16663" y="5820"/>
                    <a:pt x="16845" y="5706"/>
                    <a:pt x="17028" y="5592"/>
                  </a:cubicBezTo>
                  <a:lnTo>
                    <a:pt x="17028" y="5592"/>
                  </a:lnTo>
                  <a:cubicBezTo>
                    <a:pt x="16822" y="5706"/>
                    <a:pt x="16640" y="5797"/>
                    <a:pt x="16434" y="5912"/>
                  </a:cubicBezTo>
                  <a:cubicBezTo>
                    <a:pt x="16252" y="5797"/>
                    <a:pt x="16069" y="5683"/>
                    <a:pt x="15864" y="5569"/>
                  </a:cubicBezTo>
                  <a:cubicBezTo>
                    <a:pt x="16046" y="5478"/>
                    <a:pt x="16206" y="5364"/>
                    <a:pt x="16389" y="5273"/>
                  </a:cubicBezTo>
                  <a:lnTo>
                    <a:pt x="16389" y="5273"/>
                  </a:lnTo>
                  <a:cubicBezTo>
                    <a:pt x="16206" y="5364"/>
                    <a:pt x="16023" y="5455"/>
                    <a:pt x="15841" y="5569"/>
                  </a:cubicBezTo>
                  <a:cubicBezTo>
                    <a:pt x="15658" y="5455"/>
                    <a:pt x="15453" y="5341"/>
                    <a:pt x="15270" y="5227"/>
                  </a:cubicBezTo>
                  <a:cubicBezTo>
                    <a:pt x="15430" y="5136"/>
                    <a:pt x="15590" y="5044"/>
                    <a:pt x="15750" y="4953"/>
                  </a:cubicBezTo>
                  <a:lnTo>
                    <a:pt x="15750" y="4953"/>
                  </a:lnTo>
                  <a:cubicBezTo>
                    <a:pt x="15567" y="5021"/>
                    <a:pt x="15407" y="5113"/>
                    <a:pt x="15247" y="5204"/>
                  </a:cubicBezTo>
                  <a:cubicBezTo>
                    <a:pt x="15202" y="5181"/>
                    <a:pt x="15179" y="5158"/>
                    <a:pt x="15156" y="5158"/>
                  </a:cubicBezTo>
                  <a:lnTo>
                    <a:pt x="14654" y="4862"/>
                  </a:lnTo>
                  <a:cubicBezTo>
                    <a:pt x="14814" y="4793"/>
                    <a:pt x="14951" y="4702"/>
                    <a:pt x="15088" y="4611"/>
                  </a:cubicBezTo>
                  <a:lnTo>
                    <a:pt x="15088" y="4611"/>
                  </a:lnTo>
                  <a:cubicBezTo>
                    <a:pt x="14951" y="4702"/>
                    <a:pt x="14791" y="4770"/>
                    <a:pt x="14631" y="4862"/>
                  </a:cubicBezTo>
                  <a:lnTo>
                    <a:pt x="14106" y="4565"/>
                  </a:lnTo>
                  <a:cubicBezTo>
                    <a:pt x="14289" y="4451"/>
                    <a:pt x="14471" y="4337"/>
                    <a:pt x="14654" y="4223"/>
                  </a:cubicBezTo>
                  <a:lnTo>
                    <a:pt x="14654" y="4223"/>
                  </a:lnTo>
                  <a:cubicBezTo>
                    <a:pt x="14471" y="4337"/>
                    <a:pt x="14266" y="4428"/>
                    <a:pt x="14083" y="4542"/>
                  </a:cubicBezTo>
                  <a:lnTo>
                    <a:pt x="13513" y="4200"/>
                  </a:lnTo>
                  <a:cubicBezTo>
                    <a:pt x="13741" y="4063"/>
                    <a:pt x="13969" y="3949"/>
                    <a:pt x="14197" y="3812"/>
                  </a:cubicBezTo>
                  <a:lnTo>
                    <a:pt x="14197" y="3812"/>
                  </a:lnTo>
                  <a:cubicBezTo>
                    <a:pt x="13946" y="3926"/>
                    <a:pt x="13718" y="4063"/>
                    <a:pt x="13467" y="4200"/>
                  </a:cubicBezTo>
                  <a:lnTo>
                    <a:pt x="12896" y="3857"/>
                  </a:lnTo>
                  <a:cubicBezTo>
                    <a:pt x="13125" y="3743"/>
                    <a:pt x="13330" y="3606"/>
                    <a:pt x="13535" y="3469"/>
                  </a:cubicBezTo>
                  <a:lnTo>
                    <a:pt x="13535" y="3469"/>
                  </a:lnTo>
                  <a:cubicBezTo>
                    <a:pt x="13330" y="3606"/>
                    <a:pt x="13102" y="3720"/>
                    <a:pt x="12874" y="3835"/>
                  </a:cubicBezTo>
                  <a:lnTo>
                    <a:pt x="12303" y="3515"/>
                  </a:lnTo>
                  <a:cubicBezTo>
                    <a:pt x="12485" y="3401"/>
                    <a:pt x="12691" y="3264"/>
                    <a:pt x="12896" y="3150"/>
                  </a:cubicBezTo>
                  <a:lnTo>
                    <a:pt x="12896" y="3150"/>
                  </a:lnTo>
                  <a:cubicBezTo>
                    <a:pt x="12691" y="3264"/>
                    <a:pt x="12485" y="3378"/>
                    <a:pt x="12257" y="3492"/>
                  </a:cubicBezTo>
                  <a:lnTo>
                    <a:pt x="12166" y="3424"/>
                  </a:lnTo>
                  <a:lnTo>
                    <a:pt x="11687" y="3173"/>
                  </a:lnTo>
                  <a:cubicBezTo>
                    <a:pt x="11869" y="3058"/>
                    <a:pt x="12075" y="2944"/>
                    <a:pt x="12257" y="2830"/>
                  </a:cubicBezTo>
                  <a:lnTo>
                    <a:pt x="12257" y="2830"/>
                  </a:lnTo>
                  <a:cubicBezTo>
                    <a:pt x="12052" y="2922"/>
                    <a:pt x="11846" y="3036"/>
                    <a:pt x="11664" y="3150"/>
                  </a:cubicBezTo>
                  <a:lnTo>
                    <a:pt x="11070" y="2830"/>
                  </a:lnTo>
                  <a:cubicBezTo>
                    <a:pt x="11299" y="2693"/>
                    <a:pt x="11527" y="2556"/>
                    <a:pt x="11778" y="2419"/>
                  </a:cubicBezTo>
                  <a:lnTo>
                    <a:pt x="11778" y="2419"/>
                  </a:lnTo>
                  <a:cubicBezTo>
                    <a:pt x="11527" y="2533"/>
                    <a:pt x="11276" y="2670"/>
                    <a:pt x="11048" y="2807"/>
                  </a:cubicBezTo>
                  <a:lnTo>
                    <a:pt x="10454" y="2488"/>
                  </a:lnTo>
                  <a:cubicBezTo>
                    <a:pt x="10682" y="2351"/>
                    <a:pt x="10911" y="2214"/>
                    <a:pt x="11116" y="2077"/>
                  </a:cubicBezTo>
                  <a:lnTo>
                    <a:pt x="11116" y="2077"/>
                  </a:lnTo>
                  <a:cubicBezTo>
                    <a:pt x="10888" y="2214"/>
                    <a:pt x="10660" y="2328"/>
                    <a:pt x="10431" y="2465"/>
                  </a:cubicBezTo>
                  <a:lnTo>
                    <a:pt x="9838" y="2123"/>
                  </a:lnTo>
                  <a:cubicBezTo>
                    <a:pt x="10066" y="2008"/>
                    <a:pt x="10271" y="1894"/>
                    <a:pt x="10477" y="1757"/>
                  </a:cubicBezTo>
                  <a:lnTo>
                    <a:pt x="10477" y="1757"/>
                  </a:lnTo>
                  <a:cubicBezTo>
                    <a:pt x="10271" y="1872"/>
                    <a:pt x="10043" y="1986"/>
                    <a:pt x="9815" y="2123"/>
                  </a:cubicBezTo>
                  <a:lnTo>
                    <a:pt x="9244" y="1780"/>
                  </a:lnTo>
                  <a:cubicBezTo>
                    <a:pt x="9427" y="1666"/>
                    <a:pt x="9632" y="1552"/>
                    <a:pt x="9838" y="1438"/>
                  </a:cubicBezTo>
                  <a:lnTo>
                    <a:pt x="9838" y="1438"/>
                  </a:lnTo>
                  <a:cubicBezTo>
                    <a:pt x="9632" y="1529"/>
                    <a:pt x="9427" y="1666"/>
                    <a:pt x="9199" y="1780"/>
                  </a:cubicBezTo>
                  <a:lnTo>
                    <a:pt x="9153" y="1735"/>
                  </a:lnTo>
                  <a:cubicBezTo>
                    <a:pt x="8970" y="1643"/>
                    <a:pt x="8788" y="1552"/>
                    <a:pt x="8628" y="1438"/>
                  </a:cubicBezTo>
                  <a:cubicBezTo>
                    <a:pt x="8811" y="1324"/>
                    <a:pt x="9016" y="1210"/>
                    <a:pt x="9199" y="1095"/>
                  </a:cubicBezTo>
                  <a:lnTo>
                    <a:pt x="9199" y="1095"/>
                  </a:lnTo>
                  <a:cubicBezTo>
                    <a:pt x="8993" y="1210"/>
                    <a:pt x="8788" y="1324"/>
                    <a:pt x="8582" y="1438"/>
                  </a:cubicBezTo>
                  <a:cubicBezTo>
                    <a:pt x="8400" y="1324"/>
                    <a:pt x="8194" y="1210"/>
                    <a:pt x="8012" y="1095"/>
                  </a:cubicBezTo>
                  <a:cubicBezTo>
                    <a:pt x="8194" y="981"/>
                    <a:pt x="8377" y="890"/>
                    <a:pt x="8560" y="776"/>
                  </a:cubicBezTo>
                  <a:lnTo>
                    <a:pt x="8560" y="776"/>
                  </a:lnTo>
                  <a:cubicBezTo>
                    <a:pt x="8354" y="867"/>
                    <a:pt x="8172" y="981"/>
                    <a:pt x="7966" y="1095"/>
                  </a:cubicBezTo>
                  <a:cubicBezTo>
                    <a:pt x="7784" y="981"/>
                    <a:pt x="7578" y="867"/>
                    <a:pt x="7373" y="753"/>
                  </a:cubicBezTo>
                  <a:cubicBezTo>
                    <a:pt x="7555" y="662"/>
                    <a:pt x="7738" y="548"/>
                    <a:pt x="7920" y="434"/>
                  </a:cubicBezTo>
                  <a:lnTo>
                    <a:pt x="7920" y="434"/>
                  </a:lnTo>
                  <a:cubicBezTo>
                    <a:pt x="7738" y="548"/>
                    <a:pt x="7532" y="639"/>
                    <a:pt x="7350" y="753"/>
                  </a:cubicBezTo>
                  <a:cubicBezTo>
                    <a:pt x="7167" y="639"/>
                    <a:pt x="6962" y="525"/>
                    <a:pt x="6779" y="411"/>
                  </a:cubicBezTo>
                  <a:cubicBezTo>
                    <a:pt x="7007" y="274"/>
                    <a:pt x="7236" y="137"/>
                    <a:pt x="7486"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754017" y="2691955"/>
              <a:ext cx="152805" cy="89006"/>
            </a:xfrm>
            <a:custGeom>
              <a:avLst/>
              <a:gdLst/>
              <a:ahLst/>
              <a:cxnLst/>
              <a:rect l="l" t="t" r="r" b="b"/>
              <a:pathLst>
                <a:path w="8857" h="5159" extrusionOk="0">
                  <a:moveTo>
                    <a:pt x="5547" y="0"/>
                  </a:moveTo>
                  <a:lnTo>
                    <a:pt x="1" y="3082"/>
                  </a:lnTo>
                  <a:lnTo>
                    <a:pt x="3447" y="5159"/>
                  </a:lnTo>
                  <a:lnTo>
                    <a:pt x="8857" y="1963"/>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6813486" y="2725822"/>
              <a:ext cx="93336" cy="59866"/>
            </a:xfrm>
            <a:custGeom>
              <a:avLst/>
              <a:gdLst/>
              <a:ahLst/>
              <a:cxnLst/>
              <a:rect l="l" t="t" r="r" b="b"/>
              <a:pathLst>
                <a:path w="5410" h="3470" extrusionOk="0">
                  <a:moveTo>
                    <a:pt x="5410" y="0"/>
                  </a:moveTo>
                  <a:lnTo>
                    <a:pt x="0" y="3196"/>
                  </a:lnTo>
                  <a:lnTo>
                    <a:pt x="0" y="3470"/>
                  </a:lnTo>
                  <a:lnTo>
                    <a:pt x="5410" y="297"/>
                  </a:lnTo>
                  <a:lnTo>
                    <a:pt x="541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6754017" y="2745110"/>
              <a:ext cx="59487" cy="40578"/>
            </a:xfrm>
            <a:custGeom>
              <a:avLst/>
              <a:gdLst/>
              <a:ahLst/>
              <a:cxnLst/>
              <a:rect l="l" t="t" r="r" b="b"/>
              <a:pathLst>
                <a:path w="3448" h="2352" extrusionOk="0">
                  <a:moveTo>
                    <a:pt x="1" y="1"/>
                  </a:moveTo>
                  <a:lnTo>
                    <a:pt x="1" y="252"/>
                  </a:lnTo>
                  <a:lnTo>
                    <a:pt x="3447" y="2352"/>
                  </a:lnTo>
                  <a:lnTo>
                    <a:pt x="3447" y="2078"/>
                  </a:lnTo>
                  <a:lnTo>
                    <a:pt x="1"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6773322" y="2697459"/>
              <a:ext cx="122475" cy="72081"/>
            </a:xfrm>
            <a:custGeom>
              <a:avLst/>
              <a:gdLst/>
              <a:ahLst/>
              <a:cxnLst/>
              <a:rect l="l" t="t" r="r" b="b"/>
              <a:pathLst>
                <a:path w="7099" h="4178" extrusionOk="0">
                  <a:moveTo>
                    <a:pt x="4428" y="1"/>
                  </a:moveTo>
                  <a:lnTo>
                    <a:pt x="0" y="2466"/>
                  </a:lnTo>
                  <a:lnTo>
                    <a:pt x="2830" y="4178"/>
                  </a:lnTo>
                  <a:lnTo>
                    <a:pt x="7099" y="1644"/>
                  </a:lnTo>
                  <a:lnTo>
                    <a:pt x="4428"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6781190" y="2753115"/>
              <a:ext cx="13405" cy="8436"/>
            </a:xfrm>
            <a:custGeom>
              <a:avLst/>
              <a:gdLst/>
              <a:ahLst/>
              <a:cxnLst/>
              <a:rect l="l" t="t" r="r" b="b"/>
              <a:pathLst>
                <a:path w="777" h="489" extrusionOk="0">
                  <a:moveTo>
                    <a:pt x="264" y="0"/>
                  </a:moveTo>
                  <a:cubicBezTo>
                    <a:pt x="157" y="0"/>
                    <a:pt x="75" y="36"/>
                    <a:pt x="46" y="107"/>
                  </a:cubicBezTo>
                  <a:cubicBezTo>
                    <a:pt x="1" y="221"/>
                    <a:pt x="115" y="358"/>
                    <a:pt x="297" y="450"/>
                  </a:cubicBezTo>
                  <a:cubicBezTo>
                    <a:pt x="374" y="475"/>
                    <a:pt x="448" y="488"/>
                    <a:pt x="513" y="488"/>
                  </a:cubicBezTo>
                  <a:cubicBezTo>
                    <a:pt x="620" y="488"/>
                    <a:pt x="702" y="453"/>
                    <a:pt x="731" y="381"/>
                  </a:cubicBezTo>
                  <a:cubicBezTo>
                    <a:pt x="777" y="267"/>
                    <a:pt x="662" y="130"/>
                    <a:pt x="480" y="39"/>
                  </a:cubicBezTo>
                  <a:cubicBezTo>
                    <a:pt x="403" y="13"/>
                    <a:pt x="329" y="0"/>
                    <a:pt x="264"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6817023" y="2697459"/>
              <a:ext cx="78775" cy="28380"/>
            </a:xfrm>
            <a:custGeom>
              <a:avLst/>
              <a:gdLst/>
              <a:ahLst/>
              <a:cxnLst/>
              <a:rect l="l" t="t" r="r" b="b"/>
              <a:pathLst>
                <a:path w="4566" h="1645" extrusionOk="0">
                  <a:moveTo>
                    <a:pt x="1895" y="1"/>
                  </a:moveTo>
                  <a:lnTo>
                    <a:pt x="1" y="1051"/>
                  </a:lnTo>
                  <a:lnTo>
                    <a:pt x="4566" y="1644"/>
                  </a:lnTo>
                  <a:lnTo>
                    <a:pt x="4566" y="1644"/>
                  </a:lnTo>
                  <a:lnTo>
                    <a:pt x="1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6787487" y="2722664"/>
              <a:ext cx="97287" cy="18926"/>
            </a:xfrm>
            <a:custGeom>
              <a:avLst/>
              <a:gdLst/>
              <a:ahLst/>
              <a:cxnLst/>
              <a:rect l="l" t="t" r="r" b="b"/>
              <a:pathLst>
                <a:path w="5639" h="1097" extrusionOk="0">
                  <a:moveTo>
                    <a:pt x="959" y="1"/>
                  </a:moveTo>
                  <a:lnTo>
                    <a:pt x="1" y="548"/>
                  </a:lnTo>
                  <a:lnTo>
                    <a:pt x="4726" y="1096"/>
                  </a:lnTo>
                  <a:lnTo>
                    <a:pt x="5639" y="548"/>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6787487" y="2748664"/>
              <a:ext cx="57917" cy="20876"/>
            </a:xfrm>
            <a:custGeom>
              <a:avLst/>
              <a:gdLst/>
              <a:ahLst/>
              <a:cxnLst/>
              <a:rect l="l" t="t" r="r" b="b"/>
              <a:pathLst>
                <a:path w="3357" h="1210" extrusionOk="0">
                  <a:moveTo>
                    <a:pt x="1" y="0"/>
                  </a:moveTo>
                  <a:lnTo>
                    <a:pt x="2009" y="1210"/>
                  </a:lnTo>
                  <a:lnTo>
                    <a:pt x="3356" y="41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6482687" y="3082983"/>
              <a:ext cx="152823" cy="89023"/>
            </a:xfrm>
            <a:custGeom>
              <a:avLst/>
              <a:gdLst/>
              <a:ahLst/>
              <a:cxnLst/>
              <a:rect l="l" t="t" r="r" b="b"/>
              <a:pathLst>
                <a:path w="8858" h="5160" extrusionOk="0">
                  <a:moveTo>
                    <a:pt x="5548" y="1"/>
                  </a:moveTo>
                  <a:lnTo>
                    <a:pt x="1" y="3105"/>
                  </a:lnTo>
                  <a:lnTo>
                    <a:pt x="3448" y="5159"/>
                  </a:lnTo>
                  <a:lnTo>
                    <a:pt x="8857" y="1964"/>
                  </a:lnTo>
                  <a:lnTo>
                    <a:pt x="5548"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6542156" y="3116850"/>
              <a:ext cx="93353" cy="59883"/>
            </a:xfrm>
            <a:custGeom>
              <a:avLst/>
              <a:gdLst/>
              <a:ahLst/>
              <a:cxnLst/>
              <a:rect l="l" t="t" r="r" b="b"/>
              <a:pathLst>
                <a:path w="5411" h="3471" extrusionOk="0">
                  <a:moveTo>
                    <a:pt x="5410" y="1"/>
                  </a:moveTo>
                  <a:lnTo>
                    <a:pt x="1" y="3196"/>
                  </a:lnTo>
                  <a:lnTo>
                    <a:pt x="1" y="3470"/>
                  </a:lnTo>
                  <a:lnTo>
                    <a:pt x="5410" y="320"/>
                  </a:lnTo>
                  <a:lnTo>
                    <a:pt x="5410"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6482687" y="3136552"/>
              <a:ext cx="59487" cy="40181"/>
            </a:xfrm>
            <a:custGeom>
              <a:avLst/>
              <a:gdLst/>
              <a:ahLst/>
              <a:cxnLst/>
              <a:rect l="l" t="t" r="r" b="b"/>
              <a:pathLst>
                <a:path w="3448" h="2329" extrusionOk="0">
                  <a:moveTo>
                    <a:pt x="1" y="0"/>
                  </a:moveTo>
                  <a:lnTo>
                    <a:pt x="1" y="251"/>
                  </a:lnTo>
                  <a:lnTo>
                    <a:pt x="3448" y="2328"/>
                  </a:lnTo>
                  <a:lnTo>
                    <a:pt x="3448" y="2054"/>
                  </a:lnTo>
                  <a:lnTo>
                    <a:pt x="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6501595" y="3088901"/>
              <a:ext cx="122890" cy="71684"/>
            </a:xfrm>
            <a:custGeom>
              <a:avLst/>
              <a:gdLst/>
              <a:ahLst/>
              <a:cxnLst/>
              <a:rect l="l" t="t" r="r" b="b"/>
              <a:pathLst>
                <a:path w="7123" h="4155" extrusionOk="0">
                  <a:moveTo>
                    <a:pt x="4429" y="0"/>
                  </a:moveTo>
                  <a:lnTo>
                    <a:pt x="1" y="2465"/>
                  </a:lnTo>
                  <a:lnTo>
                    <a:pt x="2831" y="4154"/>
                  </a:lnTo>
                  <a:lnTo>
                    <a:pt x="7122" y="1621"/>
                  </a:lnTo>
                  <a:lnTo>
                    <a:pt x="4429" y="0"/>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6509480" y="3144350"/>
              <a:ext cx="13405" cy="8540"/>
            </a:xfrm>
            <a:custGeom>
              <a:avLst/>
              <a:gdLst/>
              <a:ahLst/>
              <a:cxnLst/>
              <a:rect l="l" t="t" r="r" b="b"/>
              <a:pathLst>
                <a:path w="777" h="495" extrusionOk="0">
                  <a:moveTo>
                    <a:pt x="270" y="0"/>
                  </a:moveTo>
                  <a:cubicBezTo>
                    <a:pt x="163" y="0"/>
                    <a:pt x="74" y="39"/>
                    <a:pt x="46" y="96"/>
                  </a:cubicBezTo>
                  <a:cubicBezTo>
                    <a:pt x="0" y="210"/>
                    <a:pt x="114" y="370"/>
                    <a:pt x="320" y="438"/>
                  </a:cubicBezTo>
                  <a:cubicBezTo>
                    <a:pt x="396" y="476"/>
                    <a:pt x="472" y="495"/>
                    <a:pt x="538" y="495"/>
                  </a:cubicBezTo>
                  <a:cubicBezTo>
                    <a:pt x="631" y="495"/>
                    <a:pt x="704" y="459"/>
                    <a:pt x="731" y="393"/>
                  </a:cubicBezTo>
                  <a:cubicBezTo>
                    <a:pt x="776" y="278"/>
                    <a:pt x="662" y="119"/>
                    <a:pt x="479" y="50"/>
                  </a:cubicBezTo>
                  <a:cubicBezTo>
                    <a:pt x="410" y="15"/>
                    <a:pt x="337" y="0"/>
                    <a:pt x="270"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6545313" y="3088901"/>
              <a:ext cx="79172" cy="27966"/>
            </a:xfrm>
            <a:custGeom>
              <a:avLst/>
              <a:gdLst/>
              <a:ahLst/>
              <a:cxnLst/>
              <a:rect l="l" t="t" r="r" b="b"/>
              <a:pathLst>
                <a:path w="4589" h="1621" extrusionOk="0">
                  <a:moveTo>
                    <a:pt x="1895" y="0"/>
                  </a:moveTo>
                  <a:lnTo>
                    <a:pt x="0" y="1050"/>
                  </a:lnTo>
                  <a:lnTo>
                    <a:pt x="4588" y="1621"/>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6515777" y="3114089"/>
              <a:ext cx="97666" cy="18926"/>
            </a:xfrm>
            <a:custGeom>
              <a:avLst/>
              <a:gdLst/>
              <a:ahLst/>
              <a:cxnLst/>
              <a:rect l="l" t="t" r="r" b="b"/>
              <a:pathLst>
                <a:path w="5661" h="1097" extrusionOk="0">
                  <a:moveTo>
                    <a:pt x="982" y="1"/>
                  </a:moveTo>
                  <a:lnTo>
                    <a:pt x="0" y="549"/>
                  </a:lnTo>
                  <a:lnTo>
                    <a:pt x="4725" y="1097"/>
                  </a:lnTo>
                  <a:lnTo>
                    <a:pt x="5661" y="549"/>
                  </a:lnTo>
                  <a:lnTo>
                    <a:pt x="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6515777" y="3139692"/>
              <a:ext cx="57899" cy="20893"/>
            </a:xfrm>
            <a:custGeom>
              <a:avLst/>
              <a:gdLst/>
              <a:ahLst/>
              <a:cxnLst/>
              <a:rect l="l" t="t" r="r" b="b"/>
              <a:pathLst>
                <a:path w="3356" h="1211" extrusionOk="0">
                  <a:moveTo>
                    <a:pt x="0" y="1"/>
                  </a:moveTo>
                  <a:lnTo>
                    <a:pt x="2009" y="1210"/>
                  </a:lnTo>
                  <a:lnTo>
                    <a:pt x="3356" y="41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6477183" y="3575628"/>
              <a:ext cx="152805" cy="89006"/>
            </a:xfrm>
            <a:custGeom>
              <a:avLst/>
              <a:gdLst/>
              <a:ahLst/>
              <a:cxnLst/>
              <a:rect l="l" t="t" r="r" b="b"/>
              <a:pathLst>
                <a:path w="8857" h="5159" extrusionOk="0">
                  <a:moveTo>
                    <a:pt x="3310" y="0"/>
                  </a:moveTo>
                  <a:lnTo>
                    <a:pt x="0" y="1963"/>
                  </a:lnTo>
                  <a:lnTo>
                    <a:pt x="5410" y="5159"/>
                  </a:lnTo>
                  <a:lnTo>
                    <a:pt x="8857" y="3082"/>
                  </a:lnTo>
                  <a:lnTo>
                    <a:pt x="331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6477183" y="3609495"/>
              <a:ext cx="93353" cy="59866"/>
            </a:xfrm>
            <a:custGeom>
              <a:avLst/>
              <a:gdLst/>
              <a:ahLst/>
              <a:cxnLst/>
              <a:rect l="l" t="t" r="r" b="b"/>
              <a:pathLst>
                <a:path w="5411" h="3470" extrusionOk="0">
                  <a:moveTo>
                    <a:pt x="0" y="0"/>
                  </a:moveTo>
                  <a:lnTo>
                    <a:pt x="0" y="320"/>
                  </a:lnTo>
                  <a:lnTo>
                    <a:pt x="5410" y="3470"/>
                  </a:lnTo>
                  <a:lnTo>
                    <a:pt x="5410" y="3196"/>
                  </a:lnTo>
                  <a:lnTo>
                    <a:pt x="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6570519" y="3628783"/>
              <a:ext cx="59469" cy="40578"/>
            </a:xfrm>
            <a:custGeom>
              <a:avLst/>
              <a:gdLst/>
              <a:ahLst/>
              <a:cxnLst/>
              <a:rect l="l" t="t" r="r" b="b"/>
              <a:pathLst>
                <a:path w="3447" h="2352" extrusionOk="0">
                  <a:moveTo>
                    <a:pt x="3447" y="1"/>
                  </a:moveTo>
                  <a:lnTo>
                    <a:pt x="0" y="2078"/>
                  </a:lnTo>
                  <a:lnTo>
                    <a:pt x="0" y="2352"/>
                  </a:lnTo>
                  <a:lnTo>
                    <a:pt x="3447" y="274"/>
                  </a:lnTo>
                  <a:lnTo>
                    <a:pt x="3447"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6488208" y="3581132"/>
              <a:ext cx="122493" cy="72081"/>
            </a:xfrm>
            <a:custGeom>
              <a:avLst/>
              <a:gdLst/>
              <a:ahLst/>
              <a:cxnLst/>
              <a:rect l="l" t="t" r="r" b="b"/>
              <a:pathLst>
                <a:path w="7100" h="4178" extrusionOk="0">
                  <a:moveTo>
                    <a:pt x="2694" y="1"/>
                  </a:moveTo>
                  <a:lnTo>
                    <a:pt x="1" y="1644"/>
                  </a:lnTo>
                  <a:lnTo>
                    <a:pt x="4292" y="4178"/>
                  </a:lnTo>
                  <a:lnTo>
                    <a:pt x="7099" y="2466"/>
                  </a:lnTo>
                  <a:lnTo>
                    <a:pt x="2694"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6589411" y="3636874"/>
              <a:ext cx="13405" cy="8540"/>
            </a:xfrm>
            <a:custGeom>
              <a:avLst/>
              <a:gdLst/>
              <a:ahLst/>
              <a:cxnLst/>
              <a:rect l="l" t="t" r="r" b="b"/>
              <a:pathLst>
                <a:path w="777" h="495" extrusionOk="0">
                  <a:moveTo>
                    <a:pt x="539" y="0"/>
                  </a:moveTo>
                  <a:cubicBezTo>
                    <a:pt x="473" y="0"/>
                    <a:pt x="396" y="18"/>
                    <a:pt x="320" y="57"/>
                  </a:cubicBezTo>
                  <a:cubicBezTo>
                    <a:pt x="115" y="125"/>
                    <a:pt x="1" y="285"/>
                    <a:pt x="46" y="399"/>
                  </a:cubicBezTo>
                  <a:cubicBezTo>
                    <a:pt x="75" y="455"/>
                    <a:pt x="164" y="494"/>
                    <a:pt x="271" y="494"/>
                  </a:cubicBezTo>
                  <a:cubicBezTo>
                    <a:pt x="337" y="494"/>
                    <a:pt x="410" y="479"/>
                    <a:pt x="480" y="445"/>
                  </a:cubicBezTo>
                  <a:cubicBezTo>
                    <a:pt x="663" y="376"/>
                    <a:pt x="777" y="216"/>
                    <a:pt x="731" y="102"/>
                  </a:cubicBezTo>
                  <a:cubicBezTo>
                    <a:pt x="704" y="36"/>
                    <a:pt x="631" y="0"/>
                    <a:pt x="539"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6488208" y="3581132"/>
              <a:ext cx="79172" cy="28380"/>
            </a:xfrm>
            <a:custGeom>
              <a:avLst/>
              <a:gdLst/>
              <a:ahLst/>
              <a:cxnLst/>
              <a:rect l="l" t="t" r="r" b="b"/>
              <a:pathLst>
                <a:path w="4589" h="1645" extrusionOk="0">
                  <a:moveTo>
                    <a:pt x="2694" y="1"/>
                  </a:moveTo>
                  <a:lnTo>
                    <a:pt x="1" y="1644"/>
                  </a:lnTo>
                  <a:lnTo>
                    <a:pt x="1" y="1644"/>
                  </a:lnTo>
                  <a:lnTo>
                    <a:pt x="4588" y="1074"/>
                  </a:lnTo>
                  <a:lnTo>
                    <a:pt x="26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6499232" y="3606734"/>
              <a:ext cx="97684" cy="18529"/>
            </a:xfrm>
            <a:custGeom>
              <a:avLst/>
              <a:gdLst/>
              <a:ahLst/>
              <a:cxnLst/>
              <a:rect l="l" t="t" r="r" b="b"/>
              <a:pathLst>
                <a:path w="5662" h="1074" extrusionOk="0">
                  <a:moveTo>
                    <a:pt x="4680" y="0"/>
                  </a:moveTo>
                  <a:lnTo>
                    <a:pt x="1" y="525"/>
                  </a:lnTo>
                  <a:lnTo>
                    <a:pt x="936" y="1073"/>
                  </a:lnTo>
                  <a:lnTo>
                    <a:pt x="5661" y="548"/>
                  </a:lnTo>
                  <a:lnTo>
                    <a:pt x="46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6538619" y="3632337"/>
              <a:ext cx="58296" cy="20876"/>
            </a:xfrm>
            <a:custGeom>
              <a:avLst/>
              <a:gdLst/>
              <a:ahLst/>
              <a:cxnLst/>
              <a:rect l="l" t="t" r="r" b="b"/>
              <a:pathLst>
                <a:path w="3379" h="1210" extrusionOk="0">
                  <a:moveTo>
                    <a:pt x="3378" y="0"/>
                  </a:moveTo>
                  <a:lnTo>
                    <a:pt x="0" y="411"/>
                  </a:lnTo>
                  <a:lnTo>
                    <a:pt x="1370" y="1210"/>
                  </a:lnTo>
                  <a:lnTo>
                    <a:pt x="33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6144814" y="2951070"/>
              <a:ext cx="330420" cy="191399"/>
            </a:xfrm>
            <a:custGeom>
              <a:avLst/>
              <a:gdLst/>
              <a:ahLst/>
              <a:cxnLst/>
              <a:rect l="l" t="t" r="r" b="b"/>
              <a:pathLst>
                <a:path w="19152" h="11094" extrusionOk="0">
                  <a:moveTo>
                    <a:pt x="11939" y="0"/>
                  </a:moveTo>
                  <a:lnTo>
                    <a:pt x="1" y="6802"/>
                  </a:lnTo>
                  <a:lnTo>
                    <a:pt x="7259" y="11093"/>
                  </a:lnTo>
                  <a:lnTo>
                    <a:pt x="19151" y="4040"/>
                  </a:lnTo>
                  <a:lnTo>
                    <a:pt x="11939"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6270050" y="3020770"/>
              <a:ext cx="205184" cy="127996"/>
            </a:xfrm>
            <a:custGeom>
              <a:avLst/>
              <a:gdLst/>
              <a:ahLst/>
              <a:cxnLst/>
              <a:rect l="l" t="t" r="r" b="b"/>
              <a:pathLst>
                <a:path w="11893" h="7419" extrusionOk="0">
                  <a:moveTo>
                    <a:pt x="11892" y="0"/>
                  </a:moveTo>
                  <a:lnTo>
                    <a:pt x="0" y="7053"/>
                  </a:lnTo>
                  <a:lnTo>
                    <a:pt x="0" y="7419"/>
                  </a:lnTo>
                  <a:lnTo>
                    <a:pt x="11892" y="366"/>
                  </a:lnTo>
                  <a:lnTo>
                    <a:pt x="11892"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6144814" y="3068422"/>
              <a:ext cx="125253" cy="80345"/>
            </a:xfrm>
            <a:custGeom>
              <a:avLst/>
              <a:gdLst/>
              <a:ahLst/>
              <a:cxnLst/>
              <a:rect l="l" t="t" r="r" b="b"/>
              <a:pathLst>
                <a:path w="7260" h="4657" extrusionOk="0">
                  <a:moveTo>
                    <a:pt x="1" y="0"/>
                  </a:moveTo>
                  <a:lnTo>
                    <a:pt x="1" y="365"/>
                  </a:lnTo>
                  <a:lnTo>
                    <a:pt x="7259" y="4657"/>
                  </a:lnTo>
                  <a:lnTo>
                    <a:pt x="7259" y="4291"/>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6170813" y="2966028"/>
              <a:ext cx="278421" cy="161483"/>
            </a:xfrm>
            <a:custGeom>
              <a:avLst/>
              <a:gdLst/>
              <a:ahLst/>
              <a:cxnLst/>
              <a:rect l="l" t="t" r="r" b="b"/>
              <a:pathLst>
                <a:path w="16138" h="9360" extrusionOk="0">
                  <a:moveTo>
                    <a:pt x="10066" y="1"/>
                  </a:moveTo>
                  <a:lnTo>
                    <a:pt x="0" y="5753"/>
                  </a:lnTo>
                  <a:lnTo>
                    <a:pt x="6118" y="9359"/>
                  </a:lnTo>
                  <a:lnTo>
                    <a:pt x="16138" y="3424"/>
                  </a:lnTo>
                  <a:lnTo>
                    <a:pt x="10066"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6393302" y="2983315"/>
              <a:ext cx="20496" cy="13026"/>
            </a:xfrm>
            <a:custGeom>
              <a:avLst/>
              <a:gdLst/>
              <a:ahLst/>
              <a:cxnLst/>
              <a:rect l="l" t="t" r="r" b="b"/>
              <a:pathLst>
                <a:path w="1188" h="755" extrusionOk="0">
                  <a:moveTo>
                    <a:pt x="274" y="0"/>
                  </a:moveTo>
                  <a:cubicBezTo>
                    <a:pt x="181" y="0"/>
                    <a:pt x="107" y="24"/>
                    <a:pt x="69" y="71"/>
                  </a:cubicBezTo>
                  <a:cubicBezTo>
                    <a:pt x="1" y="208"/>
                    <a:pt x="160" y="459"/>
                    <a:pt x="457" y="619"/>
                  </a:cubicBezTo>
                  <a:cubicBezTo>
                    <a:pt x="610" y="708"/>
                    <a:pt x="770" y="755"/>
                    <a:pt x="893" y="755"/>
                  </a:cubicBezTo>
                  <a:cubicBezTo>
                    <a:pt x="991" y="755"/>
                    <a:pt x="1066" y="726"/>
                    <a:pt x="1096" y="665"/>
                  </a:cubicBezTo>
                  <a:cubicBezTo>
                    <a:pt x="1188" y="528"/>
                    <a:pt x="1005" y="300"/>
                    <a:pt x="731" y="140"/>
                  </a:cubicBezTo>
                  <a:cubicBezTo>
                    <a:pt x="571" y="47"/>
                    <a:pt x="404" y="0"/>
                    <a:pt x="27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6276347" y="2966028"/>
              <a:ext cx="172887" cy="161483"/>
            </a:xfrm>
            <a:custGeom>
              <a:avLst/>
              <a:gdLst/>
              <a:ahLst/>
              <a:cxnLst/>
              <a:rect l="l" t="t" r="r" b="b"/>
              <a:pathLst>
                <a:path w="10021" h="9360" extrusionOk="0">
                  <a:moveTo>
                    <a:pt x="3949" y="1"/>
                  </a:moveTo>
                  <a:lnTo>
                    <a:pt x="1" y="9359"/>
                  </a:lnTo>
                  <a:lnTo>
                    <a:pt x="10021" y="3424"/>
                  </a:lnTo>
                  <a:lnTo>
                    <a:pt x="3949" y="1"/>
                  </a:lnTo>
                  <a:close/>
                </a:path>
              </a:pathLst>
            </a:custGeom>
            <a:solidFill>
              <a:srgbClr val="EAE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6900111" y="2642975"/>
              <a:ext cx="146905" cy="79914"/>
            </a:xfrm>
            <a:custGeom>
              <a:avLst/>
              <a:gdLst/>
              <a:ahLst/>
              <a:cxnLst/>
              <a:rect l="l" t="t" r="r" b="b"/>
              <a:pathLst>
                <a:path w="8515" h="4632" extrusionOk="0">
                  <a:moveTo>
                    <a:pt x="4290" y="0"/>
                  </a:moveTo>
                  <a:cubicBezTo>
                    <a:pt x="3676" y="0"/>
                    <a:pt x="3063" y="103"/>
                    <a:pt x="2512" y="306"/>
                  </a:cubicBezTo>
                  <a:lnTo>
                    <a:pt x="2443" y="329"/>
                  </a:lnTo>
                  <a:cubicBezTo>
                    <a:pt x="1" y="1196"/>
                    <a:pt x="1" y="3433"/>
                    <a:pt x="2397" y="4323"/>
                  </a:cubicBezTo>
                  <a:cubicBezTo>
                    <a:pt x="2957" y="4528"/>
                    <a:pt x="3584" y="4631"/>
                    <a:pt x="4212" y="4631"/>
                  </a:cubicBezTo>
                  <a:cubicBezTo>
                    <a:pt x="4840" y="4631"/>
                    <a:pt x="5467" y="4528"/>
                    <a:pt x="6027" y="4323"/>
                  </a:cubicBezTo>
                  <a:lnTo>
                    <a:pt x="6118" y="4277"/>
                  </a:lnTo>
                  <a:cubicBezTo>
                    <a:pt x="8492" y="3410"/>
                    <a:pt x="8515" y="1196"/>
                    <a:pt x="6118" y="329"/>
                  </a:cubicBezTo>
                  <a:cubicBezTo>
                    <a:pt x="5551" y="109"/>
                    <a:pt x="4920" y="0"/>
                    <a:pt x="4290"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6927284" y="2689988"/>
              <a:ext cx="90593" cy="23636"/>
            </a:xfrm>
            <a:custGeom>
              <a:avLst/>
              <a:gdLst/>
              <a:ahLst/>
              <a:cxnLst/>
              <a:rect l="l" t="t" r="r" b="b"/>
              <a:pathLst>
                <a:path w="5251" h="1370" extrusionOk="0">
                  <a:moveTo>
                    <a:pt x="1" y="0"/>
                  </a:moveTo>
                  <a:cubicBezTo>
                    <a:pt x="161" y="480"/>
                    <a:pt x="594" y="845"/>
                    <a:pt x="1051" y="1050"/>
                  </a:cubicBezTo>
                  <a:cubicBezTo>
                    <a:pt x="1530" y="1256"/>
                    <a:pt x="2032" y="1370"/>
                    <a:pt x="2557" y="1370"/>
                  </a:cubicBezTo>
                  <a:cubicBezTo>
                    <a:pt x="3059" y="1370"/>
                    <a:pt x="3584" y="1301"/>
                    <a:pt x="4064" y="1119"/>
                  </a:cubicBezTo>
                  <a:cubicBezTo>
                    <a:pt x="4543" y="936"/>
                    <a:pt x="4999" y="639"/>
                    <a:pt x="5251" y="183"/>
                  </a:cubicBezTo>
                  <a:lnTo>
                    <a:pt x="5251" y="183"/>
                  </a:lnTo>
                  <a:cubicBezTo>
                    <a:pt x="4977" y="616"/>
                    <a:pt x="4520" y="890"/>
                    <a:pt x="4041" y="1050"/>
                  </a:cubicBezTo>
                  <a:cubicBezTo>
                    <a:pt x="3561" y="1233"/>
                    <a:pt x="3059" y="1301"/>
                    <a:pt x="2557" y="1301"/>
                  </a:cubicBezTo>
                  <a:cubicBezTo>
                    <a:pt x="2055" y="1278"/>
                    <a:pt x="1553" y="1187"/>
                    <a:pt x="1074" y="982"/>
                  </a:cubicBezTo>
                  <a:cubicBezTo>
                    <a:pt x="640" y="776"/>
                    <a:pt x="183"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6931234" y="2652102"/>
              <a:ext cx="87832" cy="22152"/>
            </a:xfrm>
            <a:custGeom>
              <a:avLst/>
              <a:gdLst/>
              <a:ahLst/>
              <a:cxnLst/>
              <a:rect l="l" t="t" r="r" b="b"/>
              <a:pathLst>
                <a:path w="5091" h="1284" extrusionOk="0">
                  <a:moveTo>
                    <a:pt x="2445" y="1"/>
                  </a:moveTo>
                  <a:cubicBezTo>
                    <a:pt x="2026" y="1"/>
                    <a:pt x="1609" y="71"/>
                    <a:pt x="1210" y="210"/>
                  </a:cubicBezTo>
                  <a:cubicBezTo>
                    <a:pt x="753" y="370"/>
                    <a:pt x="297" y="598"/>
                    <a:pt x="0" y="986"/>
                  </a:cubicBezTo>
                  <a:cubicBezTo>
                    <a:pt x="320" y="621"/>
                    <a:pt x="776" y="416"/>
                    <a:pt x="1233" y="279"/>
                  </a:cubicBezTo>
                  <a:cubicBezTo>
                    <a:pt x="1598" y="144"/>
                    <a:pt x="2011" y="91"/>
                    <a:pt x="2405" y="91"/>
                  </a:cubicBezTo>
                  <a:cubicBezTo>
                    <a:pt x="2479" y="91"/>
                    <a:pt x="2553" y="93"/>
                    <a:pt x="2625" y="96"/>
                  </a:cubicBezTo>
                  <a:cubicBezTo>
                    <a:pt x="3104" y="96"/>
                    <a:pt x="3584" y="188"/>
                    <a:pt x="4017" y="370"/>
                  </a:cubicBezTo>
                  <a:cubicBezTo>
                    <a:pt x="4451" y="576"/>
                    <a:pt x="4885" y="849"/>
                    <a:pt x="5090" y="1283"/>
                  </a:cubicBezTo>
                  <a:cubicBezTo>
                    <a:pt x="4907" y="827"/>
                    <a:pt x="4497" y="530"/>
                    <a:pt x="4040" y="325"/>
                  </a:cubicBezTo>
                  <a:cubicBezTo>
                    <a:pt x="3606" y="119"/>
                    <a:pt x="3127" y="28"/>
                    <a:pt x="2625" y="5"/>
                  </a:cubicBezTo>
                  <a:cubicBezTo>
                    <a:pt x="2565" y="2"/>
                    <a:pt x="2505" y="1"/>
                    <a:pt x="2445"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6940672" y="2649031"/>
              <a:ext cx="65387" cy="50119"/>
            </a:xfrm>
            <a:custGeom>
              <a:avLst/>
              <a:gdLst/>
              <a:ahLst/>
              <a:cxnLst/>
              <a:rect l="l" t="t" r="r" b="b"/>
              <a:pathLst>
                <a:path w="3790" h="2905" extrusionOk="0">
                  <a:moveTo>
                    <a:pt x="1" y="0"/>
                  </a:moveTo>
                  <a:lnTo>
                    <a:pt x="412" y="2077"/>
                  </a:lnTo>
                  <a:lnTo>
                    <a:pt x="412" y="2100"/>
                  </a:lnTo>
                  <a:cubicBezTo>
                    <a:pt x="480" y="2374"/>
                    <a:pt x="708" y="2625"/>
                    <a:pt x="1142" y="2785"/>
                  </a:cubicBezTo>
                  <a:cubicBezTo>
                    <a:pt x="1370" y="2865"/>
                    <a:pt x="1627" y="2905"/>
                    <a:pt x="1884" y="2905"/>
                  </a:cubicBezTo>
                  <a:cubicBezTo>
                    <a:pt x="2141" y="2905"/>
                    <a:pt x="2397" y="2865"/>
                    <a:pt x="2626" y="2785"/>
                  </a:cubicBezTo>
                  <a:lnTo>
                    <a:pt x="2671" y="2762"/>
                  </a:lnTo>
                  <a:cubicBezTo>
                    <a:pt x="3105" y="2602"/>
                    <a:pt x="3333" y="2351"/>
                    <a:pt x="3379" y="2077"/>
                  </a:cubicBezTo>
                  <a:lnTo>
                    <a:pt x="3402" y="2077"/>
                  </a:lnTo>
                  <a:lnTo>
                    <a:pt x="3790" y="114"/>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6935565" y="2628656"/>
              <a:ext cx="76015" cy="41164"/>
            </a:xfrm>
            <a:custGeom>
              <a:avLst/>
              <a:gdLst/>
              <a:ahLst/>
              <a:cxnLst/>
              <a:rect l="l" t="t" r="r" b="b"/>
              <a:pathLst>
                <a:path w="4406" h="2386" extrusionOk="0">
                  <a:moveTo>
                    <a:pt x="2228" y="0"/>
                  </a:moveTo>
                  <a:cubicBezTo>
                    <a:pt x="1906" y="0"/>
                    <a:pt x="1586" y="51"/>
                    <a:pt x="1301" y="154"/>
                  </a:cubicBezTo>
                  <a:lnTo>
                    <a:pt x="1255" y="154"/>
                  </a:lnTo>
                  <a:cubicBezTo>
                    <a:pt x="0" y="611"/>
                    <a:pt x="0" y="1752"/>
                    <a:pt x="1233" y="2231"/>
                  </a:cubicBezTo>
                  <a:cubicBezTo>
                    <a:pt x="1529" y="2334"/>
                    <a:pt x="1855" y="2385"/>
                    <a:pt x="2180" y="2385"/>
                  </a:cubicBezTo>
                  <a:cubicBezTo>
                    <a:pt x="2505" y="2385"/>
                    <a:pt x="2830" y="2334"/>
                    <a:pt x="3127" y="2231"/>
                  </a:cubicBezTo>
                  <a:lnTo>
                    <a:pt x="3150" y="2208"/>
                  </a:lnTo>
                  <a:cubicBezTo>
                    <a:pt x="4405" y="1752"/>
                    <a:pt x="4405" y="611"/>
                    <a:pt x="3173" y="154"/>
                  </a:cubicBezTo>
                  <a:cubicBezTo>
                    <a:pt x="2876" y="51"/>
                    <a:pt x="2551" y="0"/>
                    <a:pt x="2228"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6937532" y="2629777"/>
              <a:ext cx="71684" cy="37783"/>
            </a:xfrm>
            <a:custGeom>
              <a:avLst/>
              <a:gdLst/>
              <a:ahLst/>
              <a:cxnLst/>
              <a:rect l="l" t="t" r="r" b="b"/>
              <a:pathLst>
                <a:path w="4155" h="2190" extrusionOk="0">
                  <a:moveTo>
                    <a:pt x="2085" y="1"/>
                  </a:moveTo>
                  <a:cubicBezTo>
                    <a:pt x="1791" y="1"/>
                    <a:pt x="1499" y="46"/>
                    <a:pt x="1233" y="135"/>
                  </a:cubicBezTo>
                  <a:lnTo>
                    <a:pt x="1187" y="158"/>
                  </a:lnTo>
                  <a:cubicBezTo>
                    <a:pt x="23" y="569"/>
                    <a:pt x="0" y="1619"/>
                    <a:pt x="1187" y="2052"/>
                  </a:cubicBezTo>
                  <a:cubicBezTo>
                    <a:pt x="1461" y="2143"/>
                    <a:pt x="1763" y="2189"/>
                    <a:pt x="2066" y="2189"/>
                  </a:cubicBezTo>
                  <a:cubicBezTo>
                    <a:pt x="2368" y="2189"/>
                    <a:pt x="2671" y="2143"/>
                    <a:pt x="2945" y="2052"/>
                  </a:cubicBezTo>
                  <a:lnTo>
                    <a:pt x="2990" y="2029"/>
                  </a:lnTo>
                  <a:cubicBezTo>
                    <a:pt x="4154" y="1619"/>
                    <a:pt x="4154" y="569"/>
                    <a:pt x="2990" y="158"/>
                  </a:cubicBezTo>
                  <a:cubicBezTo>
                    <a:pt x="2708" y="52"/>
                    <a:pt x="2396" y="1"/>
                    <a:pt x="2085"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6943432" y="2638006"/>
              <a:ext cx="59883" cy="29554"/>
            </a:xfrm>
            <a:custGeom>
              <a:avLst/>
              <a:gdLst/>
              <a:ahLst/>
              <a:cxnLst/>
              <a:rect l="l" t="t" r="r" b="b"/>
              <a:pathLst>
                <a:path w="3471" h="1713" extrusionOk="0">
                  <a:moveTo>
                    <a:pt x="1770" y="0"/>
                  </a:moveTo>
                  <a:cubicBezTo>
                    <a:pt x="1467" y="0"/>
                    <a:pt x="1165" y="46"/>
                    <a:pt x="891" y="137"/>
                  </a:cubicBezTo>
                  <a:lnTo>
                    <a:pt x="845" y="160"/>
                  </a:lnTo>
                  <a:cubicBezTo>
                    <a:pt x="389" y="320"/>
                    <a:pt x="115" y="571"/>
                    <a:pt x="1" y="868"/>
                  </a:cubicBezTo>
                  <a:cubicBezTo>
                    <a:pt x="115" y="1142"/>
                    <a:pt x="389" y="1415"/>
                    <a:pt x="845" y="1575"/>
                  </a:cubicBezTo>
                  <a:cubicBezTo>
                    <a:pt x="1119" y="1666"/>
                    <a:pt x="1421" y="1712"/>
                    <a:pt x="1724" y="1712"/>
                  </a:cubicBezTo>
                  <a:cubicBezTo>
                    <a:pt x="2026" y="1712"/>
                    <a:pt x="2329" y="1666"/>
                    <a:pt x="2603" y="1575"/>
                  </a:cubicBezTo>
                  <a:lnTo>
                    <a:pt x="2648" y="1552"/>
                  </a:lnTo>
                  <a:cubicBezTo>
                    <a:pt x="3105" y="1393"/>
                    <a:pt x="3379" y="1119"/>
                    <a:pt x="3470" y="845"/>
                  </a:cubicBezTo>
                  <a:cubicBezTo>
                    <a:pt x="3379" y="571"/>
                    <a:pt x="3105" y="297"/>
                    <a:pt x="2648" y="137"/>
                  </a:cubicBezTo>
                  <a:cubicBezTo>
                    <a:pt x="2374" y="46"/>
                    <a:pt x="2072" y="0"/>
                    <a:pt x="1770"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6995811" y="2657571"/>
              <a:ext cx="23256" cy="29277"/>
            </a:xfrm>
            <a:custGeom>
              <a:avLst/>
              <a:gdLst/>
              <a:ahLst/>
              <a:cxnLst/>
              <a:rect l="l" t="t" r="r" b="b"/>
              <a:pathLst>
                <a:path w="1348" h="1697" extrusionOk="0">
                  <a:moveTo>
                    <a:pt x="878" y="1"/>
                  </a:moveTo>
                  <a:cubicBezTo>
                    <a:pt x="420" y="1"/>
                    <a:pt x="178" y="413"/>
                    <a:pt x="114" y="647"/>
                  </a:cubicBezTo>
                  <a:cubicBezTo>
                    <a:pt x="92" y="692"/>
                    <a:pt x="114" y="738"/>
                    <a:pt x="160" y="761"/>
                  </a:cubicBezTo>
                  <a:cubicBezTo>
                    <a:pt x="206" y="761"/>
                    <a:pt x="251" y="738"/>
                    <a:pt x="274" y="692"/>
                  </a:cubicBezTo>
                  <a:cubicBezTo>
                    <a:pt x="274" y="671"/>
                    <a:pt x="437" y="162"/>
                    <a:pt x="877" y="162"/>
                  </a:cubicBezTo>
                  <a:cubicBezTo>
                    <a:pt x="903" y="162"/>
                    <a:pt x="931" y="163"/>
                    <a:pt x="959" y="167"/>
                  </a:cubicBezTo>
                  <a:cubicBezTo>
                    <a:pt x="1142" y="190"/>
                    <a:pt x="1164" y="373"/>
                    <a:pt x="1164" y="487"/>
                  </a:cubicBezTo>
                  <a:cubicBezTo>
                    <a:pt x="1142" y="898"/>
                    <a:pt x="708" y="1491"/>
                    <a:pt x="69" y="1514"/>
                  </a:cubicBezTo>
                  <a:cubicBezTo>
                    <a:pt x="23" y="1514"/>
                    <a:pt x="0" y="1560"/>
                    <a:pt x="0" y="1605"/>
                  </a:cubicBezTo>
                  <a:cubicBezTo>
                    <a:pt x="0" y="1651"/>
                    <a:pt x="23" y="1697"/>
                    <a:pt x="69" y="1697"/>
                  </a:cubicBezTo>
                  <a:lnTo>
                    <a:pt x="92" y="1697"/>
                  </a:lnTo>
                  <a:cubicBezTo>
                    <a:pt x="845" y="1674"/>
                    <a:pt x="1301" y="966"/>
                    <a:pt x="1324" y="487"/>
                  </a:cubicBezTo>
                  <a:cubicBezTo>
                    <a:pt x="1347" y="213"/>
                    <a:pt x="1210" y="30"/>
                    <a:pt x="982" y="8"/>
                  </a:cubicBezTo>
                  <a:cubicBezTo>
                    <a:pt x="946" y="3"/>
                    <a:pt x="911" y="1"/>
                    <a:pt x="87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6509859" y="2970359"/>
              <a:ext cx="146905" cy="79758"/>
            </a:xfrm>
            <a:custGeom>
              <a:avLst/>
              <a:gdLst/>
              <a:ahLst/>
              <a:cxnLst/>
              <a:rect l="l" t="t" r="r" b="b"/>
              <a:pathLst>
                <a:path w="8515" h="4623" extrusionOk="0">
                  <a:moveTo>
                    <a:pt x="4280" y="1"/>
                  </a:moveTo>
                  <a:cubicBezTo>
                    <a:pt x="3675" y="1"/>
                    <a:pt x="3067" y="98"/>
                    <a:pt x="2512" y="297"/>
                  </a:cubicBezTo>
                  <a:lnTo>
                    <a:pt x="2443" y="320"/>
                  </a:lnTo>
                  <a:cubicBezTo>
                    <a:pt x="24" y="1210"/>
                    <a:pt x="1" y="3425"/>
                    <a:pt x="2398" y="4315"/>
                  </a:cubicBezTo>
                  <a:cubicBezTo>
                    <a:pt x="2957" y="4520"/>
                    <a:pt x="3584" y="4623"/>
                    <a:pt x="4212" y="4623"/>
                  </a:cubicBezTo>
                  <a:cubicBezTo>
                    <a:pt x="4840" y="4623"/>
                    <a:pt x="5468" y="4520"/>
                    <a:pt x="6027" y="4315"/>
                  </a:cubicBezTo>
                  <a:lnTo>
                    <a:pt x="6118" y="4292"/>
                  </a:lnTo>
                  <a:cubicBezTo>
                    <a:pt x="8515" y="3402"/>
                    <a:pt x="8515" y="1210"/>
                    <a:pt x="6118" y="320"/>
                  </a:cubicBezTo>
                  <a:cubicBezTo>
                    <a:pt x="5555" y="109"/>
                    <a:pt x="4920" y="1"/>
                    <a:pt x="4280"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6537032" y="3017216"/>
              <a:ext cx="90990" cy="24050"/>
            </a:xfrm>
            <a:custGeom>
              <a:avLst/>
              <a:gdLst/>
              <a:ahLst/>
              <a:cxnLst/>
              <a:rect l="l" t="t" r="r" b="b"/>
              <a:pathLst>
                <a:path w="5274" h="1394" extrusionOk="0">
                  <a:moveTo>
                    <a:pt x="1" y="1"/>
                  </a:moveTo>
                  <a:cubicBezTo>
                    <a:pt x="161" y="503"/>
                    <a:pt x="594" y="845"/>
                    <a:pt x="1074" y="1051"/>
                  </a:cubicBezTo>
                  <a:cubicBezTo>
                    <a:pt x="1530" y="1256"/>
                    <a:pt x="2055" y="1370"/>
                    <a:pt x="2557" y="1393"/>
                  </a:cubicBezTo>
                  <a:cubicBezTo>
                    <a:pt x="3082" y="1393"/>
                    <a:pt x="3584" y="1302"/>
                    <a:pt x="4064" y="1119"/>
                  </a:cubicBezTo>
                  <a:cubicBezTo>
                    <a:pt x="4543" y="937"/>
                    <a:pt x="5022" y="640"/>
                    <a:pt x="5274" y="206"/>
                  </a:cubicBezTo>
                  <a:lnTo>
                    <a:pt x="5274" y="206"/>
                  </a:lnTo>
                  <a:cubicBezTo>
                    <a:pt x="4977" y="640"/>
                    <a:pt x="4520" y="891"/>
                    <a:pt x="4064" y="1074"/>
                  </a:cubicBezTo>
                  <a:cubicBezTo>
                    <a:pt x="3584" y="1234"/>
                    <a:pt x="3059" y="1302"/>
                    <a:pt x="2557" y="1302"/>
                  </a:cubicBezTo>
                  <a:cubicBezTo>
                    <a:pt x="2055" y="1279"/>
                    <a:pt x="1553" y="1188"/>
                    <a:pt x="1096" y="1005"/>
                  </a:cubicBezTo>
                  <a:cubicBezTo>
                    <a:pt x="640" y="800"/>
                    <a:pt x="183"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6540983" y="2979416"/>
              <a:ext cx="87832" cy="22066"/>
            </a:xfrm>
            <a:custGeom>
              <a:avLst/>
              <a:gdLst/>
              <a:ahLst/>
              <a:cxnLst/>
              <a:rect l="l" t="t" r="r" b="b"/>
              <a:pathLst>
                <a:path w="5091" h="1279" extrusionOk="0">
                  <a:moveTo>
                    <a:pt x="2648" y="1"/>
                  </a:moveTo>
                  <a:cubicBezTo>
                    <a:pt x="2146" y="1"/>
                    <a:pt x="1666" y="69"/>
                    <a:pt x="1210" y="229"/>
                  </a:cubicBezTo>
                  <a:cubicBezTo>
                    <a:pt x="753" y="366"/>
                    <a:pt x="297" y="617"/>
                    <a:pt x="0" y="1005"/>
                  </a:cubicBezTo>
                  <a:cubicBezTo>
                    <a:pt x="320" y="640"/>
                    <a:pt x="776" y="412"/>
                    <a:pt x="1233" y="275"/>
                  </a:cubicBezTo>
                  <a:cubicBezTo>
                    <a:pt x="1617" y="140"/>
                    <a:pt x="2017" y="87"/>
                    <a:pt x="2420" y="87"/>
                  </a:cubicBezTo>
                  <a:cubicBezTo>
                    <a:pt x="2496" y="87"/>
                    <a:pt x="2572" y="88"/>
                    <a:pt x="2648" y="92"/>
                  </a:cubicBezTo>
                  <a:cubicBezTo>
                    <a:pt x="3104" y="92"/>
                    <a:pt x="3584" y="183"/>
                    <a:pt x="4040" y="389"/>
                  </a:cubicBezTo>
                  <a:cubicBezTo>
                    <a:pt x="4451" y="571"/>
                    <a:pt x="4885" y="845"/>
                    <a:pt x="5090" y="1279"/>
                  </a:cubicBezTo>
                  <a:cubicBezTo>
                    <a:pt x="4908" y="845"/>
                    <a:pt x="4497" y="526"/>
                    <a:pt x="4063" y="320"/>
                  </a:cubicBezTo>
                  <a:cubicBezTo>
                    <a:pt x="3607" y="138"/>
                    <a:pt x="3127" y="24"/>
                    <a:pt x="2648"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6550817" y="2976656"/>
              <a:ext cx="64990" cy="50032"/>
            </a:xfrm>
            <a:custGeom>
              <a:avLst/>
              <a:gdLst/>
              <a:ahLst/>
              <a:cxnLst/>
              <a:rect l="l" t="t" r="r" b="b"/>
              <a:pathLst>
                <a:path w="3767" h="2900" extrusionOk="0">
                  <a:moveTo>
                    <a:pt x="1" y="1"/>
                  </a:moveTo>
                  <a:lnTo>
                    <a:pt x="389" y="2078"/>
                  </a:lnTo>
                  <a:lnTo>
                    <a:pt x="412" y="2078"/>
                  </a:lnTo>
                  <a:cubicBezTo>
                    <a:pt x="457" y="2352"/>
                    <a:pt x="708" y="2603"/>
                    <a:pt x="1119" y="2763"/>
                  </a:cubicBezTo>
                  <a:cubicBezTo>
                    <a:pt x="1347" y="2854"/>
                    <a:pt x="1604" y="2900"/>
                    <a:pt x="1861" y="2900"/>
                  </a:cubicBezTo>
                  <a:cubicBezTo>
                    <a:pt x="2118" y="2900"/>
                    <a:pt x="2375" y="2854"/>
                    <a:pt x="2603" y="2763"/>
                  </a:cubicBezTo>
                  <a:lnTo>
                    <a:pt x="2648" y="2763"/>
                  </a:lnTo>
                  <a:cubicBezTo>
                    <a:pt x="3082" y="2603"/>
                    <a:pt x="3310"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6545313" y="2955884"/>
              <a:ext cx="76015" cy="41182"/>
            </a:xfrm>
            <a:custGeom>
              <a:avLst/>
              <a:gdLst/>
              <a:ahLst/>
              <a:cxnLst/>
              <a:rect l="l" t="t" r="r" b="b"/>
              <a:pathLst>
                <a:path w="4406" h="2387" extrusionOk="0">
                  <a:moveTo>
                    <a:pt x="2246" y="1"/>
                  </a:moveTo>
                  <a:cubicBezTo>
                    <a:pt x="1923" y="1"/>
                    <a:pt x="1598" y="52"/>
                    <a:pt x="1301" y="155"/>
                  </a:cubicBezTo>
                  <a:lnTo>
                    <a:pt x="1256" y="178"/>
                  </a:lnTo>
                  <a:cubicBezTo>
                    <a:pt x="0" y="634"/>
                    <a:pt x="0" y="1776"/>
                    <a:pt x="1256" y="2232"/>
                  </a:cubicBezTo>
                  <a:cubicBezTo>
                    <a:pt x="1541" y="2335"/>
                    <a:pt x="1860" y="2386"/>
                    <a:pt x="2183" y="2386"/>
                  </a:cubicBezTo>
                  <a:cubicBezTo>
                    <a:pt x="2505" y="2386"/>
                    <a:pt x="2831" y="2335"/>
                    <a:pt x="3127" y="2232"/>
                  </a:cubicBezTo>
                  <a:lnTo>
                    <a:pt x="3173" y="2209"/>
                  </a:lnTo>
                  <a:cubicBezTo>
                    <a:pt x="4405" y="1753"/>
                    <a:pt x="4405" y="612"/>
                    <a:pt x="3173" y="155"/>
                  </a:cubicBezTo>
                  <a:cubicBezTo>
                    <a:pt x="2888" y="52"/>
                    <a:pt x="2568" y="1"/>
                    <a:pt x="2246"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6547677" y="2957022"/>
              <a:ext cx="71287" cy="38076"/>
            </a:xfrm>
            <a:custGeom>
              <a:avLst/>
              <a:gdLst/>
              <a:ahLst/>
              <a:cxnLst/>
              <a:rect l="l" t="t" r="r" b="b"/>
              <a:pathLst>
                <a:path w="4132" h="2207" extrusionOk="0">
                  <a:moveTo>
                    <a:pt x="2073" y="0"/>
                  </a:moveTo>
                  <a:cubicBezTo>
                    <a:pt x="1780" y="0"/>
                    <a:pt x="1487" y="46"/>
                    <a:pt x="1233" y="135"/>
                  </a:cubicBezTo>
                  <a:lnTo>
                    <a:pt x="1187" y="157"/>
                  </a:lnTo>
                  <a:cubicBezTo>
                    <a:pt x="0" y="568"/>
                    <a:pt x="0" y="1618"/>
                    <a:pt x="1164" y="2052"/>
                  </a:cubicBezTo>
                  <a:cubicBezTo>
                    <a:pt x="1438" y="2155"/>
                    <a:pt x="1746" y="2206"/>
                    <a:pt x="2052" y="2206"/>
                  </a:cubicBezTo>
                  <a:cubicBezTo>
                    <a:pt x="2357" y="2206"/>
                    <a:pt x="2659" y="2155"/>
                    <a:pt x="2922" y="2052"/>
                  </a:cubicBezTo>
                  <a:lnTo>
                    <a:pt x="2967" y="2029"/>
                  </a:lnTo>
                  <a:cubicBezTo>
                    <a:pt x="4132" y="1618"/>
                    <a:pt x="4132" y="568"/>
                    <a:pt x="2967" y="157"/>
                  </a:cubicBezTo>
                  <a:cubicBezTo>
                    <a:pt x="2697" y="52"/>
                    <a:pt x="2385" y="0"/>
                    <a:pt x="2073"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6553577" y="2965286"/>
              <a:ext cx="59866" cy="29812"/>
            </a:xfrm>
            <a:custGeom>
              <a:avLst/>
              <a:gdLst/>
              <a:ahLst/>
              <a:cxnLst/>
              <a:rect l="l" t="t" r="r" b="b"/>
              <a:pathLst>
                <a:path w="3470" h="1728" extrusionOk="0">
                  <a:moveTo>
                    <a:pt x="1728" y="1"/>
                  </a:moveTo>
                  <a:cubicBezTo>
                    <a:pt x="1432" y="1"/>
                    <a:pt x="1134" y="46"/>
                    <a:pt x="868" y="135"/>
                  </a:cubicBezTo>
                  <a:lnTo>
                    <a:pt x="845" y="158"/>
                  </a:lnTo>
                  <a:cubicBezTo>
                    <a:pt x="366" y="318"/>
                    <a:pt x="92" y="591"/>
                    <a:pt x="1" y="865"/>
                  </a:cubicBezTo>
                  <a:cubicBezTo>
                    <a:pt x="92" y="1139"/>
                    <a:pt x="366" y="1413"/>
                    <a:pt x="822" y="1573"/>
                  </a:cubicBezTo>
                  <a:cubicBezTo>
                    <a:pt x="1096" y="1676"/>
                    <a:pt x="1399" y="1727"/>
                    <a:pt x="1701" y="1727"/>
                  </a:cubicBezTo>
                  <a:cubicBezTo>
                    <a:pt x="2003" y="1727"/>
                    <a:pt x="2306" y="1676"/>
                    <a:pt x="2580" y="1573"/>
                  </a:cubicBezTo>
                  <a:lnTo>
                    <a:pt x="2625" y="1550"/>
                  </a:lnTo>
                  <a:cubicBezTo>
                    <a:pt x="3082" y="1390"/>
                    <a:pt x="3356" y="1139"/>
                    <a:pt x="3470" y="843"/>
                  </a:cubicBezTo>
                  <a:cubicBezTo>
                    <a:pt x="3356" y="569"/>
                    <a:pt x="3082" y="318"/>
                    <a:pt x="2625" y="158"/>
                  </a:cubicBezTo>
                  <a:cubicBezTo>
                    <a:pt x="2355" y="52"/>
                    <a:pt x="2043" y="1"/>
                    <a:pt x="172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6605559" y="2984816"/>
              <a:ext cx="23256" cy="29277"/>
            </a:xfrm>
            <a:custGeom>
              <a:avLst/>
              <a:gdLst/>
              <a:ahLst/>
              <a:cxnLst/>
              <a:rect l="l" t="t" r="r" b="b"/>
              <a:pathLst>
                <a:path w="1348" h="1697" extrusionOk="0">
                  <a:moveTo>
                    <a:pt x="896" y="0"/>
                  </a:moveTo>
                  <a:cubicBezTo>
                    <a:pt x="420" y="0"/>
                    <a:pt x="178" y="413"/>
                    <a:pt x="115" y="646"/>
                  </a:cubicBezTo>
                  <a:cubicBezTo>
                    <a:pt x="92" y="692"/>
                    <a:pt x="137" y="738"/>
                    <a:pt x="183" y="761"/>
                  </a:cubicBezTo>
                  <a:cubicBezTo>
                    <a:pt x="229" y="761"/>
                    <a:pt x="274" y="738"/>
                    <a:pt x="274" y="692"/>
                  </a:cubicBezTo>
                  <a:cubicBezTo>
                    <a:pt x="274" y="671"/>
                    <a:pt x="436" y="184"/>
                    <a:pt x="893" y="184"/>
                  </a:cubicBezTo>
                  <a:cubicBezTo>
                    <a:pt x="921" y="184"/>
                    <a:pt x="951" y="186"/>
                    <a:pt x="982" y="190"/>
                  </a:cubicBezTo>
                  <a:cubicBezTo>
                    <a:pt x="1142" y="213"/>
                    <a:pt x="1165" y="395"/>
                    <a:pt x="1165" y="487"/>
                  </a:cubicBezTo>
                  <a:cubicBezTo>
                    <a:pt x="1142" y="897"/>
                    <a:pt x="731" y="1491"/>
                    <a:pt x="92" y="1514"/>
                  </a:cubicBezTo>
                  <a:cubicBezTo>
                    <a:pt x="46" y="1514"/>
                    <a:pt x="0" y="1559"/>
                    <a:pt x="0" y="1605"/>
                  </a:cubicBezTo>
                  <a:cubicBezTo>
                    <a:pt x="0" y="1651"/>
                    <a:pt x="46" y="1696"/>
                    <a:pt x="92" y="1696"/>
                  </a:cubicBezTo>
                  <a:cubicBezTo>
                    <a:pt x="845" y="1674"/>
                    <a:pt x="1302" y="966"/>
                    <a:pt x="1324" y="509"/>
                  </a:cubicBezTo>
                  <a:cubicBezTo>
                    <a:pt x="1347" y="236"/>
                    <a:pt x="1210" y="53"/>
                    <a:pt x="1005" y="7"/>
                  </a:cubicBezTo>
                  <a:cubicBezTo>
                    <a:pt x="967" y="3"/>
                    <a:pt x="931" y="0"/>
                    <a:pt x="896"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5860889" y="3351311"/>
              <a:ext cx="146905" cy="79603"/>
            </a:xfrm>
            <a:custGeom>
              <a:avLst/>
              <a:gdLst/>
              <a:ahLst/>
              <a:cxnLst/>
              <a:rect l="l" t="t" r="r" b="b"/>
              <a:pathLst>
                <a:path w="8515" h="4614" extrusionOk="0">
                  <a:moveTo>
                    <a:pt x="4311" y="0"/>
                  </a:moveTo>
                  <a:cubicBezTo>
                    <a:pt x="3698" y="0"/>
                    <a:pt x="3086" y="97"/>
                    <a:pt x="2534" y="289"/>
                  </a:cubicBezTo>
                  <a:lnTo>
                    <a:pt x="2443" y="334"/>
                  </a:lnTo>
                  <a:cubicBezTo>
                    <a:pt x="24" y="1202"/>
                    <a:pt x="1" y="3416"/>
                    <a:pt x="2420" y="4306"/>
                  </a:cubicBezTo>
                  <a:cubicBezTo>
                    <a:pt x="2980" y="4511"/>
                    <a:pt x="3607" y="4614"/>
                    <a:pt x="4235" y="4614"/>
                  </a:cubicBezTo>
                  <a:cubicBezTo>
                    <a:pt x="4863" y="4614"/>
                    <a:pt x="5490" y="4511"/>
                    <a:pt x="6050" y="4306"/>
                  </a:cubicBezTo>
                  <a:lnTo>
                    <a:pt x="6118" y="4283"/>
                  </a:lnTo>
                  <a:cubicBezTo>
                    <a:pt x="8515" y="3393"/>
                    <a:pt x="8515" y="1202"/>
                    <a:pt x="6141" y="311"/>
                  </a:cubicBezTo>
                  <a:cubicBezTo>
                    <a:pt x="5574" y="103"/>
                    <a:pt x="4942" y="0"/>
                    <a:pt x="4311"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5888062" y="3398014"/>
              <a:ext cx="90990" cy="24050"/>
            </a:xfrm>
            <a:custGeom>
              <a:avLst/>
              <a:gdLst/>
              <a:ahLst/>
              <a:cxnLst/>
              <a:rect l="l" t="t" r="r" b="b"/>
              <a:pathLst>
                <a:path w="5274" h="1394" extrusionOk="0">
                  <a:moveTo>
                    <a:pt x="1" y="1"/>
                  </a:moveTo>
                  <a:cubicBezTo>
                    <a:pt x="161" y="503"/>
                    <a:pt x="617" y="846"/>
                    <a:pt x="1074" y="1051"/>
                  </a:cubicBezTo>
                  <a:cubicBezTo>
                    <a:pt x="1553" y="1256"/>
                    <a:pt x="2055" y="1371"/>
                    <a:pt x="2580" y="1393"/>
                  </a:cubicBezTo>
                  <a:cubicBezTo>
                    <a:pt x="3082" y="1393"/>
                    <a:pt x="3607" y="1302"/>
                    <a:pt x="4086" y="1119"/>
                  </a:cubicBezTo>
                  <a:cubicBezTo>
                    <a:pt x="4566" y="937"/>
                    <a:pt x="5022" y="663"/>
                    <a:pt x="5273" y="206"/>
                  </a:cubicBezTo>
                  <a:lnTo>
                    <a:pt x="5273" y="206"/>
                  </a:lnTo>
                  <a:cubicBezTo>
                    <a:pt x="5000" y="640"/>
                    <a:pt x="4543" y="891"/>
                    <a:pt x="4064" y="1074"/>
                  </a:cubicBezTo>
                  <a:cubicBezTo>
                    <a:pt x="3633" y="1217"/>
                    <a:pt x="3184" y="1306"/>
                    <a:pt x="2734" y="1306"/>
                  </a:cubicBezTo>
                  <a:cubicBezTo>
                    <a:pt x="2683" y="1306"/>
                    <a:pt x="2631" y="1304"/>
                    <a:pt x="2580" y="1302"/>
                  </a:cubicBezTo>
                  <a:cubicBezTo>
                    <a:pt x="2078" y="1302"/>
                    <a:pt x="1553" y="1211"/>
                    <a:pt x="1096" y="1005"/>
                  </a:cubicBezTo>
                  <a:cubicBezTo>
                    <a:pt x="640" y="800"/>
                    <a:pt x="206"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892392" y="3360213"/>
              <a:ext cx="87832" cy="22066"/>
            </a:xfrm>
            <a:custGeom>
              <a:avLst/>
              <a:gdLst/>
              <a:ahLst/>
              <a:cxnLst/>
              <a:rect l="l" t="t" r="r" b="b"/>
              <a:pathLst>
                <a:path w="5091" h="1279" extrusionOk="0">
                  <a:moveTo>
                    <a:pt x="2626" y="1"/>
                  </a:moveTo>
                  <a:cubicBezTo>
                    <a:pt x="2146" y="1"/>
                    <a:pt x="1667" y="69"/>
                    <a:pt x="1188" y="229"/>
                  </a:cubicBezTo>
                  <a:cubicBezTo>
                    <a:pt x="731" y="366"/>
                    <a:pt x="298" y="617"/>
                    <a:pt x="1" y="1005"/>
                  </a:cubicBezTo>
                  <a:cubicBezTo>
                    <a:pt x="320" y="640"/>
                    <a:pt x="754" y="412"/>
                    <a:pt x="1211" y="275"/>
                  </a:cubicBezTo>
                  <a:cubicBezTo>
                    <a:pt x="1609" y="155"/>
                    <a:pt x="2025" y="88"/>
                    <a:pt x="2443" y="88"/>
                  </a:cubicBezTo>
                  <a:cubicBezTo>
                    <a:pt x="2504" y="88"/>
                    <a:pt x="2565" y="89"/>
                    <a:pt x="2626" y="92"/>
                  </a:cubicBezTo>
                  <a:cubicBezTo>
                    <a:pt x="3105" y="115"/>
                    <a:pt x="3584" y="183"/>
                    <a:pt x="4018" y="389"/>
                  </a:cubicBezTo>
                  <a:cubicBezTo>
                    <a:pt x="4452" y="571"/>
                    <a:pt x="4863" y="845"/>
                    <a:pt x="5091" y="1279"/>
                  </a:cubicBezTo>
                  <a:cubicBezTo>
                    <a:pt x="4908" y="845"/>
                    <a:pt x="4475" y="526"/>
                    <a:pt x="4041" y="320"/>
                  </a:cubicBezTo>
                  <a:cubicBezTo>
                    <a:pt x="3607" y="138"/>
                    <a:pt x="3105" y="24"/>
                    <a:pt x="2626"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901847" y="3357453"/>
              <a:ext cx="64990" cy="50032"/>
            </a:xfrm>
            <a:custGeom>
              <a:avLst/>
              <a:gdLst/>
              <a:ahLst/>
              <a:cxnLst/>
              <a:rect l="l" t="t" r="r" b="b"/>
              <a:pathLst>
                <a:path w="3767" h="2900" extrusionOk="0">
                  <a:moveTo>
                    <a:pt x="1" y="1"/>
                  </a:moveTo>
                  <a:lnTo>
                    <a:pt x="412" y="2078"/>
                  </a:lnTo>
                  <a:cubicBezTo>
                    <a:pt x="480" y="2352"/>
                    <a:pt x="708" y="2603"/>
                    <a:pt x="1142" y="2763"/>
                  </a:cubicBezTo>
                  <a:cubicBezTo>
                    <a:pt x="1370" y="2854"/>
                    <a:pt x="1627" y="2900"/>
                    <a:pt x="1884" y="2900"/>
                  </a:cubicBezTo>
                  <a:cubicBezTo>
                    <a:pt x="2141" y="2900"/>
                    <a:pt x="2397" y="2854"/>
                    <a:pt x="2626" y="2763"/>
                  </a:cubicBezTo>
                  <a:lnTo>
                    <a:pt x="2648" y="2763"/>
                  </a:lnTo>
                  <a:cubicBezTo>
                    <a:pt x="3082" y="2603"/>
                    <a:pt x="3333"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5896343" y="3336681"/>
              <a:ext cx="76015" cy="41182"/>
            </a:xfrm>
            <a:custGeom>
              <a:avLst/>
              <a:gdLst/>
              <a:ahLst/>
              <a:cxnLst/>
              <a:rect l="l" t="t" r="r" b="b"/>
              <a:pathLst>
                <a:path w="4406" h="2387" extrusionOk="0">
                  <a:moveTo>
                    <a:pt x="2248" y="1"/>
                  </a:moveTo>
                  <a:cubicBezTo>
                    <a:pt x="1929" y="1"/>
                    <a:pt x="1609" y="52"/>
                    <a:pt x="1324" y="155"/>
                  </a:cubicBezTo>
                  <a:lnTo>
                    <a:pt x="1278" y="178"/>
                  </a:lnTo>
                  <a:cubicBezTo>
                    <a:pt x="23" y="634"/>
                    <a:pt x="0" y="1776"/>
                    <a:pt x="1255" y="2232"/>
                  </a:cubicBezTo>
                  <a:cubicBezTo>
                    <a:pt x="1541" y="2335"/>
                    <a:pt x="1866" y="2386"/>
                    <a:pt x="2191" y="2386"/>
                  </a:cubicBezTo>
                  <a:cubicBezTo>
                    <a:pt x="2517" y="2386"/>
                    <a:pt x="2842" y="2335"/>
                    <a:pt x="3127" y="2232"/>
                  </a:cubicBezTo>
                  <a:lnTo>
                    <a:pt x="3173" y="2209"/>
                  </a:lnTo>
                  <a:cubicBezTo>
                    <a:pt x="4405" y="1753"/>
                    <a:pt x="4405" y="634"/>
                    <a:pt x="3173" y="155"/>
                  </a:cubicBezTo>
                  <a:cubicBezTo>
                    <a:pt x="2887" y="52"/>
                    <a:pt x="2568" y="1"/>
                    <a:pt x="224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5898707" y="3337871"/>
              <a:ext cx="71684" cy="38025"/>
            </a:xfrm>
            <a:custGeom>
              <a:avLst/>
              <a:gdLst/>
              <a:ahLst/>
              <a:cxnLst/>
              <a:rect l="l" t="t" r="r" b="b"/>
              <a:pathLst>
                <a:path w="4155" h="2204" extrusionOk="0">
                  <a:moveTo>
                    <a:pt x="2111" y="0"/>
                  </a:moveTo>
                  <a:cubicBezTo>
                    <a:pt x="1809" y="0"/>
                    <a:pt x="1507" y="52"/>
                    <a:pt x="1233" y="155"/>
                  </a:cubicBezTo>
                  <a:lnTo>
                    <a:pt x="1187" y="155"/>
                  </a:lnTo>
                  <a:cubicBezTo>
                    <a:pt x="0" y="565"/>
                    <a:pt x="0" y="1638"/>
                    <a:pt x="1164" y="2049"/>
                  </a:cubicBezTo>
                  <a:cubicBezTo>
                    <a:pt x="1438" y="2152"/>
                    <a:pt x="1746" y="2203"/>
                    <a:pt x="2054" y="2203"/>
                  </a:cubicBezTo>
                  <a:cubicBezTo>
                    <a:pt x="2362" y="2203"/>
                    <a:pt x="2671" y="2152"/>
                    <a:pt x="2945" y="2049"/>
                  </a:cubicBezTo>
                  <a:lnTo>
                    <a:pt x="2990" y="2026"/>
                  </a:lnTo>
                  <a:cubicBezTo>
                    <a:pt x="4154" y="1615"/>
                    <a:pt x="4154" y="565"/>
                    <a:pt x="2990" y="155"/>
                  </a:cubicBezTo>
                  <a:cubicBezTo>
                    <a:pt x="2716" y="52"/>
                    <a:pt x="2414" y="0"/>
                    <a:pt x="2111"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5904607" y="3346084"/>
              <a:ext cx="59866" cy="29812"/>
            </a:xfrm>
            <a:custGeom>
              <a:avLst/>
              <a:gdLst/>
              <a:ahLst/>
              <a:cxnLst/>
              <a:rect l="l" t="t" r="r" b="b"/>
              <a:pathLst>
                <a:path w="3470" h="1728" extrusionOk="0">
                  <a:moveTo>
                    <a:pt x="1743" y="1"/>
                  </a:moveTo>
                  <a:cubicBezTo>
                    <a:pt x="1449" y="1"/>
                    <a:pt x="1156" y="46"/>
                    <a:pt x="891" y="135"/>
                  </a:cubicBezTo>
                  <a:lnTo>
                    <a:pt x="845" y="158"/>
                  </a:lnTo>
                  <a:cubicBezTo>
                    <a:pt x="388" y="318"/>
                    <a:pt x="92" y="592"/>
                    <a:pt x="0" y="865"/>
                  </a:cubicBezTo>
                  <a:cubicBezTo>
                    <a:pt x="92" y="1139"/>
                    <a:pt x="366" y="1413"/>
                    <a:pt x="822" y="1573"/>
                  </a:cubicBezTo>
                  <a:cubicBezTo>
                    <a:pt x="1096" y="1676"/>
                    <a:pt x="1404" y="1727"/>
                    <a:pt x="1712" y="1727"/>
                  </a:cubicBezTo>
                  <a:cubicBezTo>
                    <a:pt x="2020" y="1727"/>
                    <a:pt x="2329" y="1676"/>
                    <a:pt x="2603" y="1573"/>
                  </a:cubicBezTo>
                  <a:lnTo>
                    <a:pt x="2648" y="1550"/>
                  </a:lnTo>
                  <a:cubicBezTo>
                    <a:pt x="3105" y="1390"/>
                    <a:pt x="3379" y="1139"/>
                    <a:pt x="3470" y="865"/>
                  </a:cubicBezTo>
                  <a:cubicBezTo>
                    <a:pt x="3379" y="569"/>
                    <a:pt x="3105" y="318"/>
                    <a:pt x="2648" y="158"/>
                  </a:cubicBezTo>
                  <a:cubicBezTo>
                    <a:pt x="2366" y="52"/>
                    <a:pt x="2054" y="1"/>
                    <a:pt x="1743"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5956589" y="3365613"/>
              <a:ext cx="23256" cy="29277"/>
            </a:xfrm>
            <a:custGeom>
              <a:avLst/>
              <a:gdLst/>
              <a:ahLst/>
              <a:cxnLst/>
              <a:rect l="l" t="t" r="r" b="b"/>
              <a:pathLst>
                <a:path w="1348" h="1697" extrusionOk="0">
                  <a:moveTo>
                    <a:pt x="900" y="0"/>
                  </a:moveTo>
                  <a:cubicBezTo>
                    <a:pt x="443" y="0"/>
                    <a:pt x="200" y="413"/>
                    <a:pt x="114" y="646"/>
                  </a:cubicBezTo>
                  <a:cubicBezTo>
                    <a:pt x="114" y="692"/>
                    <a:pt x="137" y="738"/>
                    <a:pt x="183" y="761"/>
                  </a:cubicBezTo>
                  <a:cubicBezTo>
                    <a:pt x="191" y="765"/>
                    <a:pt x="200" y="767"/>
                    <a:pt x="208" y="767"/>
                  </a:cubicBezTo>
                  <a:cubicBezTo>
                    <a:pt x="245" y="767"/>
                    <a:pt x="278" y="729"/>
                    <a:pt x="297" y="692"/>
                  </a:cubicBezTo>
                  <a:cubicBezTo>
                    <a:pt x="297" y="671"/>
                    <a:pt x="439" y="184"/>
                    <a:pt x="893" y="184"/>
                  </a:cubicBezTo>
                  <a:cubicBezTo>
                    <a:pt x="921" y="184"/>
                    <a:pt x="951" y="186"/>
                    <a:pt x="982" y="190"/>
                  </a:cubicBezTo>
                  <a:cubicBezTo>
                    <a:pt x="1164" y="213"/>
                    <a:pt x="1187" y="395"/>
                    <a:pt x="1164" y="487"/>
                  </a:cubicBezTo>
                  <a:cubicBezTo>
                    <a:pt x="1164" y="920"/>
                    <a:pt x="731" y="1514"/>
                    <a:pt x="92" y="1514"/>
                  </a:cubicBezTo>
                  <a:cubicBezTo>
                    <a:pt x="46" y="1537"/>
                    <a:pt x="0" y="1559"/>
                    <a:pt x="0" y="1605"/>
                  </a:cubicBezTo>
                  <a:cubicBezTo>
                    <a:pt x="0" y="1651"/>
                    <a:pt x="46" y="1696"/>
                    <a:pt x="92" y="1696"/>
                  </a:cubicBezTo>
                  <a:cubicBezTo>
                    <a:pt x="868" y="1674"/>
                    <a:pt x="1324" y="966"/>
                    <a:pt x="1347" y="509"/>
                  </a:cubicBezTo>
                  <a:cubicBezTo>
                    <a:pt x="1347" y="236"/>
                    <a:pt x="1233" y="53"/>
                    <a:pt x="1005" y="7"/>
                  </a:cubicBezTo>
                  <a:cubicBezTo>
                    <a:pt x="969" y="3"/>
                    <a:pt x="934" y="0"/>
                    <a:pt x="900"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6845766" y="3330039"/>
              <a:ext cx="146905" cy="79620"/>
            </a:xfrm>
            <a:custGeom>
              <a:avLst/>
              <a:gdLst/>
              <a:ahLst/>
              <a:cxnLst/>
              <a:rect l="l" t="t" r="r" b="b"/>
              <a:pathLst>
                <a:path w="8515" h="4615" extrusionOk="0">
                  <a:moveTo>
                    <a:pt x="4311" y="1"/>
                  </a:moveTo>
                  <a:cubicBezTo>
                    <a:pt x="3698" y="1"/>
                    <a:pt x="3086" y="98"/>
                    <a:pt x="2535" y="289"/>
                  </a:cubicBezTo>
                  <a:lnTo>
                    <a:pt x="2443" y="335"/>
                  </a:lnTo>
                  <a:cubicBezTo>
                    <a:pt x="24" y="1202"/>
                    <a:pt x="1" y="3416"/>
                    <a:pt x="2420" y="4306"/>
                  </a:cubicBezTo>
                  <a:cubicBezTo>
                    <a:pt x="2980" y="4512"/>
                    <a:pt x="3607" y="4614"/>
                    <a:pt x="4235" y="4614"/>
                  </a:cubicBezTo>
                  <a:cubicBezTo>
                    <a:pt x="4863" y="4614"/>
                    <a:pt x="5490" y="4512"/>
                    <a:pt x="6050" y="4306"/>
                  </a:cubicBezTo>
                  <a:lnTo>
                    <a:pt x="6118" y="4283"/>
                  </a:lnTo>
                  <a:cubicBezTo>
                    <a:pt x="8515" y="3393"/>
                    <a:pt x="8515" y="1202"/>
                    <a:pt x="6141" y="312"/>
                  </a:cubicBezTo>
                  <a:cubicBezTo>
                    <a:pt x="5574" y="103"/>
                    <a:pt x="4942" y="1"/>
                    <a:pt x="4311"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6872938" y="3376758"/>
              <a:ext cx="90990" cy="24033"/>
            </a:xfrm>
            <a:custGeom>
              <a:avLst/>
              <a:gdLst/>
              <a:ahLst/>
              <a:cxnLst/>
              <a:rect l="l" t="t" r="r" b="b"/>
              <a:pathLst>
                <a:path w="5274" h="1393" extrusionOk="0">
                  <a:moveTo>
                    <a:pt x="1" y="0"/>
                  </a:moveTo>
                  <a:cubicBezTo>
                    <a:pt x="161" y="503"/>
                    <a:pt x="617" y="845"/>
                    <a:pt x="1074" y="1050"/>
                  </a:cubicBezTo>
                  <a:cubicBezTo>
                    <a:pt x="1553" y="1256"/>
                    <a:pt x="2055" y="1370"/>
                    <a:pt x="2580" y="1393"/>
                  </a:cubicBezTo>
                  <a:cubicBezTo>
                    <a:pt x="3082" y="1393"/>
                    <a:pt x="3607" y="1301"/>
                    <a:pt x="4087" y="1119"/>
                  </a:cubicBezTo>
                  <a:cubicBezTo>
                    <a:pt x="4566" y="936"/>
                    <a:pt x="5022" y="662"/>
                    <a:pt x="5274" y="206"/>
                  </a:cubicBezTo>
                  <a:lnTo>
                    <a:pt x="5274" y="206"/>
                  </a:lnTo>
                  <a:cubicBezTo>
                    <a:pt x="5000" y="640"/>
                    <a:pt x="4543" y="891"/>
                    <a:pt x="4064" y="1073"/>
                  </a:cubicBezTo>
                  <a:cubicBezTo>
                    <a:pt x="3643" y="1233"/>
                    <a:pt x="3206" y="1306"/>
                    <a:pt x="2766" y="1306"/>
                  </a:cubicBezTo>
                  <a:cubicBezTo>
                    <a:pt x="2704" y="1306"/>
                    <a:pt x="2642" y="1304"/>
                    <a:pt x="2580" y="1301"/>
                  </a:cubicBezTo>
                  <a:cubicBezTo>
                    <a:pt x="2078" y="1301"/>
                    <a:pt x="1553" y="1210"/>
                    <a:pt x="1096" y="1005"/>
                  </a:cubicBezTo>
                  <a:cubicBezTo>
                    <a:pt x="640" y="799"/>
                    <a:pt x="206"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6877269" y="3338958"/>
              <a:ext cx="87832" cy="22066"/>
            </a:xfrm>
            <a:custGeom>
              <a:avLst/>
              <a:gdLst/>
              <a:ahLst/>
              <a:cxnLst/>
              <a:rect l="l" t="t" r="r" b="b"/>
              <a:pathLst>
                <a:path w="5091" h="1279" extrusionOk="0">
                  <a:moveTo>
                    <a:pt x="2626" y="0"/>
                  </a:moveTo>
                  <a:cubicBezTo>
                    <a:pt x="2147" y="0"/>
                    <a:pt x="1644" y="69"/>
                    <a:pt x="1188" y="228"/>
                  </a:cubicBezTo>
                  <a:cubicBezTo>
                    <a:pt x="731" y="365"/>
                    <a:pt x="298" y="616"/>
                    <a:pt x="1" y="1005"/>
                  </a:cubicBezTo>
                  <a:cubicBezTo>
                    <a:pt x="320" y="639"/>
                    <a:pt x="754" y="411"/>
                    <a:pt x="1211" y="274"/>
                  </a:cubicBezTo>
                  <a:cubicBezTo>
                    <a:pt x="1609" y="155"/>
                    <a:pt x="2025" y="87"/>
                    <a:pt x="2443" y="87"/>
                  </a:cubicBezTo>
                  <a:cubicBezTo>
                    <a:pt x="2504" y="87"/>
                    <a:pt x="2565" y="89"/>
                    <a:pt x="2626" y="92"/>
                  </a:cubicBezTo>
                  <a:cubicBezTo>
                    <a:pt x="3105" y="114"/>
                    <a:pt x="3585" y="206"/>
                    <a:pt x="4018" y="388"/>
                  </a:cubicBezTo>
                  <a:cubicBezTo>
                    <a:pt x="4452" y="571"/>
                    <a:pt x="4863" y="845"/>
                    <a:pt x="5091" y="1278"/>
                  </a:cubicBezTo>
                  <a:cubicBezTo>
                    <a:pt x="4886" y="845"/>
                    <a:pt x="4475" y="525"/>
                    <a:pt x="4041" y="320"/>
                  </a:cubicBezTo>
                  <a:cubicBezTo>
                    <a:pt x="3607" y="137"/>
                    <a:pt x="3105" y="23"/>
                    <a:pt x="2626"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6886723" y="3336198"/>
              <a:ext cx="64990" cy="50032"/>
            </a:xfrm>
            <a:custGeom>
              <a:avLst/>
              <a:gdLst/>
              <a:ahLst/>
              <a:cxnLst/>
              <a:rect l="l" t="t" r="r" b="b"/>
              <a:pathLst>
                <a:path w="3767" h="2900" extrusionOk="0">
                  <a:moveTo>
                    <a:pt x="1" y="0"/>
                  </a:moveTo>
                  <a:lnTo>
                    <a:pt x="412" y="2078"/>
                  </a:lnTo>
                  <a:cubicBezTo>
                    <a:pt x="480" y="2351"/>
                    <a:pt x="708" y="2625"/>
                    <a:pt x="1142" y="2762"/>
                  </a:cubicBezTo>
                  <a:cubicBezTo>
                    <a:pt x="1370" y="2854"/>
                    <a:pt x="1627" y="2899"/>
                    <a:pt x="1884" y="2899"/>
                  </a:cubicBezTo>
                  <a:cubicBezTo>
                    <a:pt x="2141" y="2899"/>
                    <a:pt x="2397" y="2854"/>
                    <a:pt x="2626" y="2762"/>
                  </a:cubicBezTo>
                  <a:lnTo>
                    <a:pt x="2648" y="2762"/>
                  </a:lnTo>
                  <a:cubicBezTo>
                    <a:pt x="3082" y="2603"/>
                    <a:pt x="3333" y="2329"/>
                    <a:pt x="3379" y="2055"/>
                  </a:cubicBezTo>
                  <a:lnTo>
                    <a:pt x="3767" y="92"/>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6881219" y="3315478"/>
              <a:ext cx="76015" cy="41406"/>
            </a:xfrm>
            <a:custGeom>
              <a:avLst/>
              <a:gdLst/>
              <a:ahLst/>
              <a:cxnLst/>
              <a:rect l="l" t="t" r="r" b="b"/>
              <a:pathLst>
                <a:path w="4406" h="2400" extrusionOk="0">
                  <a:moveTo>
                    <a:pt x="2223" y="0"/>
                  </a:moveTo>
                  <a:cubicBezTo>
                    <a:pt x="1912" y="0"/>
                    <a:pt x="1602" y="51"/>
                    <a:pt x="1324" y="151"/>
                  </a:cubicBezTo>
                  <a:lnTo>
                    <a:pt x="1278" y="174"/>
                  </a:lnTo>
                  <a:cubicBezTo>
                    <a:pt x="23" y="631"/>
                    <a:pt x="0" y="1772"/>
                    <a:pt x="1256" y="2229"/>
                  </a:cubicBezTo>
                  <a:cubicBezTo>
                    <a:pt x="1541" y="2343"/>
                    <a:pt x="1866" y="2400"/>
                    <a:pt x="2191" y="2400"/>
                  </a:cubicBezTo>
                  <a:cubicBezTo>
                    <a:pt x="2517" y="2400"/>
                    <a:pt x="2842" y="2343"/>
                    <a:pt x="3127" y="2229"/>
                  </a:cubicBezTo>
                  <a:lnTo>
                    <a:pt x="3173" y="2206"/>
                  </a:lnTo>
                  <a:cubicBezTo>
                    <a:pt x="4405" y="1749"/>
                    <a:pt x="4405" y="631"/>
                    <a:pt x="3173" y="174"/>
                  </a:cubicBezTo>
                  <a:cubicBezTo>
                    <a:pt x="2880" y="57"/>
                    <a:pt x="2551" y="0"/>
                    <a:pt x="2223"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6883583" y="3316599"/>
              <a:ext cx="71684" cy="38025"/>
            </a:xfrm>
            <a:custGeom>
              <a:avLst/>
              <a:gdLst/>
              <a:ahLst/>
              <a:cxnLst/>
              <a:rect l="l" t="t" r="r" b="b"/>
              <a:pathLst>
                <a:path w="4155" h="2204" extrusionOk="0">
                  <a:moveTo>
                    <a:pt x="2111" y="1"/>
                  </a:moveTo>
                  <a:cubicBezTo>
                    <a:pt x="1809" y="1"/>
                    <a:pt x="1507" y="52"/>
                    <a:pt x="1233" y="155"/>
                  </a:cubicBezTo>
                  <a:lnTo>
                    <a:pt x="1187" y="155"/>
                  </a:lnTo>
                  <a:cubicBezTo>
                    <a:pt x="0" y="566"/>
                    <a:pt x="0" y="1639"/>
                    <a:pt x="1164" y="2049"/>
                  </a:cubicBezTo>
                  <a:cubicBezTo>
                    <a:pt x="1438" y="2152"/>
                    <a:pt x="1746" y="2204"/>
                    <a:pt x="2054" y="2204"/>
                  </a:cubicBezTo>
                  <a:cubicBezTo>
                    <a:pt x="2363" y="2204"/>
                    <a:pt x="2671" y="2152"/>
                    <a:pt x="2945" y="2049"/>
                  </a:cubicBezTo>
                  <a:lnTo>
                    <a:pt x="2990" y="2049"/>
                  </a:lnTo>
                  <a:cubicBezTo>
                    <a:pt x="4154" y="1616"/>
                    <a:pt x="4154" y="566"/>
                    <a:pt x="2990" y="155"/>
                  </a:cubicBezTo>
                  <a:cubicBezTo>
                    <a:pt x="2716" y="52"/>
                    <a:pt x="2414" y="1"/>
                    <a:pt x="2111"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6889483" y="3324828"/>
              <a:ext cx="59866" cy="29795"/>
            </a:xfrm>
            <a:custGeom>
              <a:avLst/>
              <a:gdLst/>
              <a:ahLst/>
              <a:cxnLst/>
              <a:rect l="l" t="t" r="r" b="b"/>
              <a:pathLst>
                <a:path w="3470" h="1727" extrusionOk="0">
                  <a:moveTo>
                    <a:pt x="1743" y="0"/>
                  </a:moveTo>
                  <a:cubicBezTo>
                    <a:pt x="1449" y="0"/>
                    <a:pt x="1157" y="46"/>
                    <a:pt x="891" y="134"/>
                  </a:cubicBezTo>
                  <a:lnTo>
                    <a:pt x="845" y="157"/>
                  </a:lnTo>
                  <a:cubicBezTo>
                    <a:pt x="389" y="317"/>
                    <a:pt x="92" y="591"/>
                    <a:pt x="1" y="865"/>
                  </a:cubicBezTo>
                  <a:cubicBezTo>
                    <a:pt x="92" y="1162"/>
                    <a:pt x="366" y="1413"/>
                    <a:pt x="822" y="1572"/>
                  </a:cubicBezTo>
                  <a:cubicBezTo>
                    <a:pt x="1096" y="1675"/>
                    <a:pt x="1404" y="1727"/>
                    <a:pt x="1712" y="1727"/>
                  </a:cubicBezTo>
                  <a:cubicBezTo>
                    <a:pt x="2021" y="1727"/>
                    <a:pt x="2329" y="1675"/>
                    <a:pt x="2603" y="1572"/>
                  </a:cubicBezTo>
                  <a:lnTo>
                    <a:pt x="2648" y="1572"/>
                  </a:lnTo>
                  <a:cubicBezTo>
                    <a:pt x="3105" y="1390"/>
                    <a:pt x="3379" y="1139"/>
                    <a:pt x="3470" y="865"/>
                  </a:cubicBezTo>
                  <a:cubicBezTo>
                    <a:pt x="3379" y="568"/>
                    <a:pt x="3105" y="317"/>
                    <a:pt x="2648" y="157"/>
                  </a:cubicBezTo>
                  <a:cubicBezTo>
                    <a:pt x="2366" y="52"/>
                    <a:pt x="2054" y="0"/>
                    <a:pt x="1743"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6941465" y="3344410"/>
              <a:ext cx="23256" cy="29208"/>
            </a:xfrm>
            <a:custGeom>
              <a:avLst/>
              <a:gdLst/>
              <a:ahLst/>
              <a:cxnLst/>
              <a:rect l="l" t="t" r="r" b="b"/>
              <a:pathLst>
                <a:path w="1348" h="1693" extrusionOk="0">
                  <a:moveTo>
                    <a:pt x="929" y="0"/>
                  </a:moveTo>
                  <a:cubicBezTo>
                    <a:pt x="453" y="0"/>
                    <a:pt x="201" y="404"/>
                    <a:pt x="115" y="643"/>
                  </a:cubicBezTo>
                  <a:cubicBezTo>
                    <a:pt x="115" y="689"/>
                    <a:pt x="137" y="734"/>
                    <a:pt x="183" y="757"/>
                  </a:cubicBezTo>
                  <a:cubicBezTo>
                    <a:pt x="191" y="761"/>
                    <a:pt x="200" y="763"/>
                    <a:pt x="208" y="763"/>
                  </a:cubicBezTo>
                  <a:cubicBezTo>
                    <a:pt x="245" y="763"/>
                    <a:pt x="279" y="726"/>
                    <a:pt x="297" y="689"/>
                  </a:cubicBezTo>
                  <a:cubicBezTo>
                    <a:pt x="297" y="667"/>
                    <a:pt x="439" y="180"/>
                    <a:pt x="893" y="180"/>
                  </a:cubicBezTo>
                  <a:cubicBezTo>
                    <a:pt x="922" y="180"/>
                    <a:pt x="951" y="182"/>
                    <a:pt x="982" y="186"/>
                  </a:cubicBezTo>
                  <a:cubicBezTo>
                    <a:pt x="1165" y="209"/>
                    <a:pt x="1187" y="392"/>
                    <a:pt x="1165" y="483"/>
                  </a:cubicBezTo>
                  <a:cubicBezTo>
                    <a:pt x="1142" y="917"/>
                    <a:pt x="731" y="1510"/>
                    <a:pt x="92" y="1510"/>
                  </a:cubicBezTo>
                  <a:cubicBezTo>
                    <a:pt x="46" y="1533"/>
                    <a:pt x="0" y="1556"/>
                    <a:pt x="0" y="1602"/>
                  </a:cubicBezTo>
                  <a:cubicBezTo>
                    <a:pt x="0" y="1647"/>
                    <a:pt x="46" y="1693"/>
                    <a:pt x="92" y="1693"/>
                  </a:cubicBezTo>
                  <a:cubicBezTo>
                    <a:pt x="868" y="1670"/>
                    <a:pt x="1324" y="962"/>
                    <a:pt x="1347" y="506"/>
                  </a:cubicBezTo>
                  <a:cubicBezTo>
                    <a:pt x="1347" y="232"/>
                    <a:pt x="1233" y="49"/>
                    <a:pt x="1005" y="4"/>
                  </a:cubicBezTo>
                  <a:cubicBezTo>
                    <a:pt x="979" y="2"/>
                    <a:pt x="954" y="0"/>
                    <a:pt x="929"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6563428" y="3100701"/>
              <a:ext cx="356005" cy="205978"/>
            </a:xfrm>
            <a:custGeom>
              <a:avLst/>
              <a:gdLst/>
              <a:ahLst/>
              <a:cxnLst/>
              <a:rect l="l" t="t" r="r" b="b"/>
              <a:pathLst>
                <a:path w="20635" h="11939" extrusionOk="0">
                  <a:moveTo>
                    <a:pt x="12417" y="1"/>
                  </a:moveTo>
                  <a:lnTo>
                    <a:pt x="0" y="7122"/>
                  </a:lnTo>
                  <a:lnTo>
                    <a:pt x="8263" y="11939"/>
                  </a:lnTo>
                  <a:lnTo>
                    <a:pt x="20634" y="4794"/>
                  </a:lnTo>
                  <a:lnTo>
                    <a:pt x="1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6563428" y="3223574"/>
              <a:ext cx="142557" cy="137451"/>
            </a:xfrm>
            <a:custGeom>
              <a:avLst/>
              <a:gdLst/>
              <a:ahLst/>
              <a:cxnLst/>
              <a:rect l="l" t="t" r="r" b="b"/>
              <a:pathLst>
                <a:path w="8263" h="7967" extrusionOk="0">
                  <a:moveTo>
                    <a:pt x="0" y="0"/>
                  </a:moveTo>
                  <a:lnTo>
                    <a:pt x="0" y="3173"/>
                  </a:lnTo>
                  <a:lnTo>
                    <a:pt x="8240" y="7966"/>
                  </a:lnTo>
                  <a:lnTo>
                    <a:pt x="8263" y="4817"/>
                  </a:lnTo>
                  <a:lnTo>
                    <a:pt x="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6705589" y="3183410"/>
              <a:ext cx="213845" cy="177614"/>
            </a:xfrm>
            <a:custGeom>
              <a:avLst/>
              <a:gdLst/>
              <a:ahLst/>
              <a:cxnLst/>
              <a:rect l="l" t="t" r="r" b="b"/>
              <a:pathLst>
                <a:path w="12395" h="10295" extrusionOk="0">
                  <a:moveTo>
                    <a:pt x="12394" y="0"/>
                  </a:moveTo>
                  <a:lnTo>
                    <a:pt x="23" y="7145"/>
                  </a:lnTo>
                  <a:lnTo>
                    <a:pt x="0" y="10294"/>
                  </a:lnTo>
                  <a:lnTo>
                    <a:pt x="12394" y="2831"/>
                  </a:lnTo>
                  <a:lnTo>
                    <a:pt x="12394"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6772132" y="3112122"/>
              <a:ext cx="127220" cy="71305"/>
            </a:xfrm>
            <a:custGeom>
              <a:avLst/>
              <a:gdLst/>
              <a:ahLst/>
              <a:cxnLst/>
              <a:rect l="l" t="t" r="r" b="b"/>
              <a:pathLst>
                <a:path w="7374" h="4133" extrusionOk="0">
                  <a:moveTo>
                    <a:pt x="1" y="1"/>
                  </a:moveTo>
                  <a:lnTo>
                    <a:pt x="1" y="1"/>
                  </a:lnTo>
                  <a:cubicBezTo>
                    <a:pt x="1210" y="731"/>
                    <a:pt x="2443" y="1416"/>
                    <a:pt x="3675" y="2124"/>
                  </a:cubicBezTo>
                  <a:cubicBezTo>
                    <a:pt x="4908" y="2786"/>
                    <a:pt x="6118" y="3493"/>
                    <a:pt x="7373" y="4132"/>
                  </a:cubicBezTo>
                  <a:cubicBezTo>
                    <a:pt x="6163" y="3402"/>
                    <a:pt x="4931" y="2740"/>
                    <a:pt x="3721" y="2032"/>
                  </a:cubicBezTo>
                  <a:cubicBezTo>
                    <a:pt x="2489" y="1348"/>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6763471" y="3118816"/>
              <a:ext cx="126823" cy="71305"/>
            </a:xfrm>
            <a:custGeom>
              <a:avLst/>
              <a:gdLst/>
              <a:ahLst/>
              <a:cxnLst/>
              <a:rect l="l" t="t" r="r" b="b"/>
              <a:pathLst>
                <a:path w="7351" h="4133" extrusionOk="0">
                  <a:moveTo>
                    <a:pt x="0" y="1"/>
                  </a:moveTo>
                  <a:cubicBezTo>
                    <a:pt x="1210" y="731"/>
                    <a:pt x="2443" y="1416"/>
                    <a:pt x="3652" y="2124"/>
                  </a:cubicBezTo>
                  <a:cubicBezTo>
                    <a:pt x="4885" y="2786"/>
                    <a:pt x="6118" y="3493"/>
                    <a:pt x="7350" y="4132"/>
                  </a:cubicBezTo>
                  <a:cubicBezTo>
                    <a:pt x="6140" y="3425"/>
                    <a:pt x="4908" y="2740"/>
                    <a:pt x="3698" y="2032"/>
                  </a:cubicBezTo>
                  <a:cubicBezTo>
                    <a:pt x="2466" y="1370"/>
                    <a:pt x="1256" y="66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6752844" y="3125131"/>
              <a:ext cx="126806" cy="71287"/>
            </a:xfrm>
            <a:custGeom>
              <a:avLst/>
              <a:gdLst/>
              <a:ahLst/>
              <a:cxnLst/>
              <a:rect l="l" t="t" r="r" b="b"/>
              <a:pathLst>
                <a:path w="7350" h="4132" extrusionOk="0">
                  <a:moveTo>
                    <a:pt x="0" y="0"/>
                  </a:moveTo>
                  <a:cubicBezTo>
                    <a:pt x="1210" y="730"/>
                    <a:pt x="2442" y="1392"/>
                    <a:pt x="3652" y="2100"/>
                  </a:cubicBezTo>
                  <a:cubicBezTo>
                    <a:pt x="4885" y="2785"/>
                    <a:pt x="6117" y="3470"/>
                    <a:pt x="7350" y="4131"/>
                  </a:cubicBezTo>
                  <a:cubicBezTo>
                    <a:pt x="6163" y="3401"/>
                    <a:pt x="4930" y="2716"/>
                    <a:pt x="3698" y="2032"/>
                  </a:cubicBezTo>
                  <a:cubicBezTo>
                    <a:pt x="2465" y="1347"/>
                    <a:pt x="1256" y="63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6741819" y="3130238"/>
              <a:ext cx="126806" cy="71305"/>
            </a:xfrm>
            <a:custGeom>
              <a:avLst/>
              <a:gdLst/>
              <a:ahLst/>
              <a:cxnLst/>
              <a:rect l="l" t="t" r="r" b="b"/>
              <a:pathLst>
                <a:path w="7350" h="4133" extrusionOk="0">
                  <a:moveTo>
                    <a:pt x="0" y="1"/>
                  </a:moveTo>
                  <a:cubicBezTo>
                    <a:pt x="1210" y="708"/>
                    <a:pt x="2442" y="1393"/>
                    <a:pt x="3652" y="2101"/>
                  </a:cubicBezTo>
                  <a:cubicBezTo>
                    <a:pt x="4885" y="2785"/>
                    <a:pt x="6094" y="3470"/>
                    <a:pt x="7350" y="4132"/>
                  </a:cubicBezTo>
                  <a:cubicBezTo>
                    <a:pt x="6140" y="3402"/>
                    <a:pt x="4907" y="2717"/>
                    <a:pt x="3698" y="2009"/>
                  </a:cubicBezTo>
                  <a:cubicBezTo>
                    <a:pt x="2465" y="1348"/>
                    <a:pt x="1233" y="64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6713059" y="3148749"/>
              <a:ext cx="126823" cy="71287"/>
            </a:xfrm>
            <a:custGeom>
              <a:avLst/>
              <a:gdLst/>
              <a:ahLst/>
              <a:cxnLst/>
              <a:rect l="l" t="t" r="r" b="b"/>
              <a:pathLst>
                <a:path w="7351" h="4132" extrusionOk="0">
                  <a:moveTo>
                    <a:pt x="1" y="1"/>
                  </a:moveTo>
                  <a:cubicBezTo>
                    <a:pt x="1211" y="731"/>
                    <a:pt x="2420" y="1393"/>
                    <a:pt x="3653" y="2101"/>
                  </a:cubicBezTo>
                  <a:cubicBezTo>
                    <a:pt x="4885" y="2785"/>
                    <a:pt x="6095" y="3470"/>
                    <a:pt x="7351" y="4132"/>
                  </a:cubicBezTo>
                  <a:cubicBezTo>
                    <a:pt x="6141" y="3402"/>
                    <a:pt x="4908" y="2717"/>
                    <a:pt x="3698" y="2032"/>
                  </a:cubicBezTo>
                  <a:cubicBezTo>
                    <a:pt x="2466" y="1347"/>
                    <a:pt x="1233"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6733538" y="3136552"/>
              <a:ext cx="126823" cy="71287"/>
            </a:xfrm>
            <a:custGeom>
              <a:avLst/>
              <a:gdLst/>
              <a:ahLst/>
              <a:cxnLst/>
              <a:rect l="l" t="t" r="r" b="b"/>
              <a:pathLst>
                <a:path w="7351" h="4132" extrusionOk="0">
                  <a:moveTo>
                    <a:pt x="1" y="0"/>
                  </a:moveTo>
                  <a:lnTo>
                    <a:pt x="1" y="0"/>
                  </a:lnTo>
                  <a:cubicBezTo>
                    <a:pt x="1210" y="708"/>
                    <a:pt x="2443" y="1392"/>
                    <a:pt x="3653" y="2100"/>
                  </a:cubicBezTo>
                  <a:cubicBezTo>
                    <a:pt x="4885" y="2762"/>
                    <a:pt x="6118" y="3469"/>
                    <a:pt x="7350" y="4131"/>
                  </a:cubicBezTo>
                  <a:cubicBezTo>
                    <a:pt x="6164" y="3401"/>
                    <a:pt x="4931" y="2716"/>
                    <a:pt x="3698" y="2009"/>
                  </a:cubicBezTo>
                  <a:cubicBezTo>
                    <a:pt x="2466" y="1347"/>
                    <a:pt x="1256" y="63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6722911" y="3142849"/>
              <a:ext cx="126823" cy="71287"/>
            </a:xfrm>
            <a:custGeom>
              <a:avLst/>
              <a:gdLst/>
              <a:ahLst/>
              <a:cxnLst/>
              <a:rect l="l" t="t" r="r" b="b"/>
              <a:pathLst>
                <a:path w="7351" h="4132" extrusionOk="0">
                  <a:moveTo>
                    <a:pt x="0" y="0"/>
                  </a:moveTo>
                  <a:cubicBezTo>
                    <a:pt x="1210" y="731"/>
                    <a:pt x="2443" y="1415"/>
                    <a:pt x="3652" y="2100"/>
                  </a:cubicBezTo>
                  <a:cubicBezTo>
                    <a:pt x="4885" y="2785"/>
                    <a:pt x="6118" y="3470"/>
                    <a:pt x="7350" y="4132"/>
                  </a:cubicBezTo>
                  <a:cubicBezTo>
                    <a:pt x="6140" y="3401"/>
                    <a:pt x="4908" y="2739"/>
                    <a:pt x="3698" y="2032"/>
                  </a:cubicBezTo>
                  <a:cubicBezTo>
                    <a:pt x="2466" y="1347"/>
                    <a:pt x="1256"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6701638" y="3155047"/>
              <a:ext cx="126823" cy="71305"/>
            </a:xfrm>
            <a:custGeom>
              <a:avLst/>
              <a:gdLst/>
              <a:ahLst/>
              <a:cxnLst/>
              <a:rect l="l" t="t" r="r" b="b"/>
              <a:pathLst>
                <a:path w="7351" h="4133" extrusionOk="0">
                  <a:moveTo>
                    <a:pt x="1" y="1"/>
                  </a:moveTo>
                  <a:cubicBezTo>
                    <a:pt x="1211" y="731"/>
                    <a:pt x="2443" y="1393"/>
                    <a:pt x="3653" y="2101"/>
                  </a:cubicBezTo>
                  <a:cubicBezTo>
                    <a:pt x="4885" y="2785"/>
                    <a:pt x="6118" y="3470"/>
                    <a:pt x="7351" y="4132"/>
                  </a:cubicBezTo>
                  <a:cubicBezTo>
                    <a:pt x="6164" y="3402"/>
                    <a:pt x="4931" y="2717"/>
                    <a:pt x="3699" y="2032"/>
                  </a:cubicBezTo>
                  <a:cubicBezTo>
                    <a:pt x="2466" y="1347"/>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6568156" y="3386989"/>
              <a:ext cx="392236" cy="227250"/>
            </a:xfrm>
            <a:custGeom>
              <a:avLst/>
              <a:gdLst/>
              <a:ahLst/>
              <a:cxnLst/>
              <a:rect l="l" t="t" r="r" b="b"/>
              <a:pathLst>
                <a:path w="22735" h="13172" extrusionOk="0">
                  <a:moveTo>
                    <a:pt x="14197" y="1"/>
                  </a:moveTo>
                  <a:lnTo>
                    <a:pt x="0" y="8081"/>
                  </a:lnTo>
                  <a:lnTo>
                    <a:pt x="8628" y="13171"/>
                  </a:lnTo>
                  <a:lnTo>
                    <a:pt x="22734" y="4817"/>
                  </a:lnTo>
                  <a:lnTo>
                    <a:pt x="14197"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6568156" y="3211756"/>
              <a:ext cx="244951" cy="314668"/>
            </a:xfrm>
            <a:custGeom>
              <a:avLst/>
              <a:gdLst/>
              <a:ahLst/>
              <a:cxnLst/>
              <a:rect l="l" t="t" r="r" b="b"/>
              <a:pathLst>
                <a:path w="14198" h="18239" extrusionOk="0">
                  <a:moveTo>
                    <a:pt x="14083" y="1"/>
                  </a:moveTo>
                  <a:lnTo>
                    <a:pt x="0" y="8286"/>
                  </a:lnTo>
                  <a:lnTo>
                    <a:pt x="0" y="18238"/>
                  </a:lnTo>
                  <a:lnTo>
                    <a:pt x="14197" y="10158"/>
                  </a:lnTo>
                  <a:lnTo>
                    <a:pt x="14083"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6583510" y="3236961"/>
              <a:ext cx="214242" cy="270157"/>
            </a:xfrm>
            <a:custGeom>
              <a:avLst/>
              <a:gdLst/>
              <a:ahLst/>
              <a:cxnLst/>
              <a:rect l="l" t="t" r="r" b="b"/>
              <a:pathLst>
                <a:path w="12418" h="15659" extrusionOk="0">
                  <a:moveTo>
                    <a:pt x="12326" y="0"/>
                  </a:moveTo>
                  <a:lnTo>
                    <a:pt x="0" y="7213"/>
                  </a:lnTo>
                  <a:lnTo>
                    <a:pt x="0" y="15659"/>
                  </a:lnTo>
                  <a:lnTo>
                    <a:pt x="12417" y="8560"/>
                  </a:lnTo>
                  <a:lnTo>
                    <a:pt x="12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6583510" y="3361404"/>
              <a:ext cx="214242" cy="145715"/>
            </a:xfrm>
            <a:custGeom>
              <a:avLst/>
              <a:gdLst/>
              <a:ahLst/>
              <a:cxnLst/>
              <a:rect l="l" t="t" r="r" b="b"/>
              <a:pathLst>
                <a:path w="12418" h="8446" extrusionOk="0">
                  <a:moveTo>
                    <a:pt x="0" y="0"/>
                  </a:moveTo>
                  <a:lnTo>
                    <a:pt x="0" y="8446"/>
                  </a:lnTo>
                  <a:lnTo>
                    <a:pt x="12417" y="1347"/>
                  </a:lnTo>
                  <a:lnTo>
                    <a:pt x="0" y="0"/>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6717010" y="3470095"/>
              <a:ext cx="243381" cy="151218"/>
            </a:xfrm>
            <a:custGeom>
              <a:avLst/>
              <a:gdLst/>
              <a:ahLst/>
              <a:cxnLst/>
              <a:rect l="l" t="t" r="r" b="b"/>
              <a:pathLst>
                <a:path w="14107" h="8765" extrusionOk="0">
                  <a:moveTo>
                    <a:pt x="14106" y="0"/>
                  </a:moveTo>
                  <a:lnTo>
                    <a:pt x="0" y="8354"/>
                  </a:lnTo>
                  <a:lnTo>
                    <a:pt x="0" y="8765"/>
                  </a:lnTo>
                  <a:lnTo>
                    <a:pt x="14106" y="411"/>
                  </a:lnTo>
                  <a:lnTo>
                    <a:pt x="141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6568156" y="3526407"/>
              <a:ext cx="148872" cy="94906"/>
            </a:xfrm>
            <a:custGeom>
              <a:avLst/>
              <a:gdLst/>
              <a:ahLst/>
              <a:cxnLst/>
              <a:rect l="l" t="t" r="r" b="b"/>
              <a:pathLst>
                <a:path w="8629" h="5501" extrusionOk="0">
                  <a:moveTo>
                    <a:pt x="0" y="0"/>
                  </a:moveTo>
                  <a:lnTo>
                    <a:pt x="0" y="411"/>
                  </a:lnTo>
                  <a:lnTo>
                    <a:pt x="8628" y="5501"/>
                  </a:lnTo>
                  <a:lnTo>
                    <a:pt x="8628" y="5090"/>
                  </a:lnTo>
                  <a:lnTo>
                    <a:pt x="0"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6564602" y="3208616"/>
              <a:ext cx="246538" cy="146111"/>
            </a:xfrm>
            <a:custGeom>
              <a:avLst/>
              <a:gdLst/>
              <a:ahLst/>
              <a:cxnLst/>
              <a:rect l="l" t="t" r="r" b="b"/>
              <a:pathLst>
                <a:path w="14290" h="8469" extrusionOk="0">
                  <a:moveTo>
                    <a:pt x="14061" y="0"/>
                  </a:moveTo>
                  <a:lnTo>
                    <a:pt x="1" y="8286"/>
                  </a:lnTo>
                  <a:lnTo>
                    <a:pt x="206" y="8468"/>
                  </a:lnTo>
                  <a:lnTo>
                    <a:pt x="14289" y="183"/>
                  </a:lnTo>
                  <a:lnTo>
                    <a:pt x="1406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6563808" y="3351553"/>
              <a:ext cx="4365" cy="181945"/>
            </a:xfrm>
            <a:custGeom>
              <a:avLst/>
              <a:gdLst/>
              <a:ahLst/>
              <a:cxnLst/>
              <a:rect l="l" t="t" r="r" b="b"/>
              <a:pathLst>
                <a:path w="253" h="10546" extrusionOk="0">
                  <a:moveTo>
                    <a:pt x="47" y="1"/>
                  </a:moveTo>
                  <a:lnTo>
                    <a:pt x="1" y="10318"/>
                  </a:lnTo>
                  <a:lnTo>
                    <a:pt x="252" y="10546"/>
                  </a:lnTo>
                  <a:lnTo>
                    <a:pt x="252" y="183"/>
                  </a:lnTo>
                  <a:lnTo>
                    <a:pt x="47"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6576816" y="3390146"/>
              <a:ext cx="229993" cy="131550"/>
            </a:xfrm>
            <a:custGeom>
              <a:avLst/>
              <a:gdLst/>
              <a:ahLst/>
              <a:cxnLst/>
              <a:rect l="l" t="t" r="r" b="b"/>
              <a:pathLst>
                <a:path w="13331" h="7625" extrusionOk="0">
                  <a:moveTo>
                    <a:pt x="13330" y="0"/>
                  </a:moveTo>
                  <a:lnTo>
                    <a:pt x="13330" y="0"/>
                  </a:lnTo>
                  <a:cubicBezTo>
                    <a:pt x="12212" y="617"/>
                    <a:pt x="11093" y="1233"/>
                    <a:pt x="9975" y="1849"/>
                  </a:cubicBezTo>
                  <a:lnTo>
                    <a:pt x="6620" y="3744"/>
                  </a:lnTo>
                  <a:lnTo>
                    <a:pt x="3310" y="5661"/>
                  </a:lnTo>
                  <a:cubicBezTo>
                    <a:pt x="2191" y="6300"/>
                    <a:pt x="1096" y="6962"/>
                    <a:pt x="0" y="7624"/>
                  </a:cubicBezTo>
                  <a:cubicBezTo>
                    <a:pt x="1141" y="7008"/>
                    <a:pt x="2260" y="6392"/>
                    <a:pt x="3378" y="5775"/>
                  </a:cubicBezTo>
                  <a:lnTo>
                    <a:pt x="6711" y="3881"/>
                  </a:lnTo>
                  <a:lnTo>
                    <a:pt x="10043" y="1963"/>
                  </a:lnTo>
                  <a:cubicBezTo>
                    <a:pt x="11139" y="1324"/>
                    <a:pt x="12235" y="662"/>
                    <a:pt x="13330"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6689838" y="3284613"/>
              <a:ext cx="6314" cy="8281"/>
            </a:xfrm>
            <a:custGeom>
              <a:avLst/>
              <a:gdLst/>
              <a:ahLst/>
              <a:cxnLst/>
              <a:rect l="l" t="t" r="r" b="b"/>
              <a:pathLst>
                <a:path w="366" h="480" extrusionOk="0">
                  <a:moveTo>
                    <a:pt x="183" y="0"/>
                  </a:moveTo>
                  <a:cubicBezTo>
                    <a:pt x="69" y="0"/>
                    <a:pt x="0" y="114"/>
                    <a:pt x="0" y="229"/>
                  </a:cubicBezTo>
                  <a:cubicBezTo>
                    <a:pt x="0" y="366"/>
                    <a:pt x="69" y="480"/>
                    <a:pt x="183" y="480"/>
                  </a:cubicBezTo>
                  <a:cubicBezTo>
                    <a:pt x="274" y="480"/>
                    <a:pt x="365" y="366"/>
                    <a:pt x="365" y="229"/>
                  </a:cubicBezTo>
                  <a:cubicBezTo>
                    <a:pt x="365" y="114"/>
                    <a:pt x="274" y="0"/>
                    <a:pt x="183" y="0"/>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6599262" y="3404725"/>
              <a:ext cx="330403" cy="191779"/>
            </a:xfrm>
            <a:custGeom>
              <a:avLst/>
              <a:gdLst/>
              <a:ahLst/>
              <a:cxnLst/>
              <a:rect l="l" t="t" r="r" b="b"/>
              <a:pathLst>
                <a:path w="19151" h="11116" extrusionOk="0">
                  <a:moveTo>
                    <a:pt x="11938" y="0"/>
                  </a:moveTo>
                  <a:lnTo>
                    <a:pt x="0" y="6825"/>
                  </a:lnTo>
                  <a:lnTo>
                    <a:pt x="7259" y="11116"/>
                  </a:lnTo>
                  <a:lnTo>
                    <a:pt x="19151" y="4063"/>
                  </a:lnTo>
                  <a:lnTo>
                    <a:pt x="11938"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6607526" y="3410228"/>
              <a:ext cx="315842" cy="178011"/>
            </a:xfrm>
            <a:custGeom>
              <a:avLst/>
              <a:gdLst/>
              <a:ahLst/>
              <a:cxnLst/>
              <a:rect l="l" t="t" r="r" b="b"/>
              <a:pathLst>
                <a:path w="18307" h="10318" extrusionOk="0">
                  <a:moveTo>
                    <a:pt x="11550" y="434"/>
                  </a:moveTo>
                  <a:cubicBezTo>
                    <a:pt x="11778" y="571"/>
                    <a:pt x="12030" y="708"/>
                    <a:pt x="12258" y="845"/>
                  </a:cubicBezTo>
                  <a:cubicBezTo>
                    <a:pt x="12075" y="959"/>
                    <a:pt x="11893" y="1051"/>
                    <a:pt x="11710" y="1142"/>
                  </a:cubicBezTo>
                  <a:cubicBezTo>
                    <a:pt x="11459" y="1028"/>
                    <a:pt x="11231" y="891"/>
                    <a:pt x="10980" y="777"/>
                  </a:cubicBezTo>
                  <a:cubicBezTo>
                    <a:pt x="11162" y="663"/>
                    <a:pt x="11368" y="548"/>
                    <a:pt x="11550" y="434"/>
                  </a:cubicBezTo>
                  <a:close/>
                  <a:moveTo>
                    <a:pt x="10957" y="777"/>
                  </a:moveTo>
                  <a:cubicBezTo>
                    <a:pt x="11185" y="914"/>
                    <a:pt x="11413" y="1051"/>
                    <a:pt x="11642" y="1187"/>
                  </a:cubicBezTo>
                  <a:cubicBezTo>
                    <a:pt x="11459" y="1279"/>
                    <a:pt x="11276" y="1393"/>
                    <a:pt x="11094" y="1484"/>
                  </a:cubicBezTo>
                  <a:cubicBezTo>
                    <a:pt x="10843" y="1370"/>
                    <a:pt x="10614" y="1233"/>
                    <a:pt x="10386" y="1119"/>
                  </a:cubicBezTo>
                  <a:cubicBezTo>
                    <a:pt x="10569" y="1005"/>
                    <a:pt x="10774" y="891"/>
                    <a:pt x="10957" y="777"/>
                  </a:cubicBezTo>
                  <a:close/>
                  <a:moveTo>
                    <a:pt x="12258" y="868"/>
                  </a:moveTo>
                  <a:cubicBezTo>
                    <a:pt x="12372" y="914"/>
                    <a:pt x="12486" y="982"/>
                    <a:pt x="12600" y="1051"/>
                  </a:cubicBezTo>
                  <a:lnTo>
                    <a:pt x="12897" y="1233"/>
                  </a:lnTo>
                  <a:cubicBezTo>
                    <a:pt x="12737" y="1324"/>
                    <a:pt x="12555" y="1416"/>
                    <a:pt x="12372" y="1530"/>
                  </a:cubicBezTo>
                  <a:lnTo>
                    <a:pt x="12212" y="1416"/>
                  </a:lnTo>
                  <a:cubicBezTo>
                    <a:pt x="12052" y="1347"/>
                    <a:pt x="11893" y="1256"/>
                    <a:pt x="11733" y="1165"/>
                  </a:cubicBezTo>
                  <a:cubicBezTo>
                    <a:pt x="11915" y="1073"/>
                    <a:pt x="12098" y="959"/>
                    <a:pt x="12258" y="868"/>
                  </a:cubicBezTo>
                  <a:close/>
                  <a:moveTo>
                    <a:pt x="14198" y="1256"/>
                  </a:moveTo>
                  <a:cubicBezTo>
                    <a:pt x="14015" y="1347"/>
                    <a:pt x="13833" y="1439"/>
                    <a:pt x="13673" y="1553"/>
                  </a:cubicBezTo>
                  <a:cubicBezTo>
                    <a:pt x="13856" y="1461"/>
                    <a:pt x="14038" y="1347"/>
                    <a:pt x="14198" y="1256"/>
                  </a:cubicBezTo>
                  <a:close/>
                  <a:moveTo>
                    <a:pt x="10363" y="1142"/>
                  </a:moveTo>
                  <a:cubicBezTo>
                    <a:pt x="10569" y="1279"/>
                    <a:pt x="10797" y="1393"/>
                    <a:pt x="11025" y="1530"/>
                  </a:cubicBezTo>
                  <a:cubicBezTo>
                    <a:pt x="10843" y="1621"/>
                    <a:pt x="10660" y="1735"/>
                    <a:pt x="10477" y="1827"/>
                  </a:cubicBezTo>
                  <a:cubicBezTo>
                    <a:pt x="10249" y="1712"/>
                    <a:pt x="10021" y="1598"/>
                    <a:pt x="9793" y="1461"/>
                  </a:cubicBezTo>
                  <a:cubicBezTo>
                    <a:pt x="9975" y="1347"/>
                    <a:pt x="10158" y="1256"/>
                    <a:pt x="10363" y="1142"/>
                  </a:cubicBezTo>
                  <a:close/>
                  <a:moveTo>
                    <a:pt x="11664" y="1210"/>
                  </a:moveTo>
                  <a:cubicBezTo>
                    <a:pt x="11847" y="1302"/>
                    <a:pt x="12007" y="1393"/>
                    <a:pt x="12166" y="1507"/>
                  </a:cubicBezTo>
                  <a:lnTo>
                    <a:pt x="12281" y="1576"/>
                  </a:lnTo>
                  <a:cubicBezTo>
                    <a:pt x="12121" y="1667"/>
                    <a:pt x="11938" y="1758"/>
                    <a:pt x="11756" y="1849"/>
                  </a:cubicBezTo>
                  <a:lnTo>
                    <a:pt x="11573" y="1758"/>
                  </a:lnTo>
                  <a:cubicBezTo>
                    <a:pt x="11413" y="1667"/>
                    <a:pt x="11276" y="1598"/>
                    <a:pt x="11139" y="1530"/>
                  </a:cubicBezTo>
                  <a:cubicBezTo>
                    <a:pt x="11322" y="1416"/>
                    <a:pt x="11482" y="1302"/>
                    <a:pt x="11664" y="1210"/>
                  </a:cubicBezTo>
                  <a:close/>
                  <a:moveTo>
                    <a:pt x="12920" y="1233"/>
                  </a:moveTo>
                  <a:lnTo>
                    <a:pt x="13559" y="1598"/>
                  </a:lnTo>
                  <a:cubicBezTo>
                    <a:pt x="13399" y="1690"/>
                    <a:pt x="13216" y="1804"/>
                    <a:pt x="13057" y="1895"/>
                  </a:cubicBezTo>
                  <a:lnTo>
                    <a:pt x="12418" y="1530"/>
                  </a:lnTo>
                  <a:cubicBezTo>
                    <a:pt x="12577" y="1439"/>
                    <a:pt x="12760" y="1347"/>
                    <a:pt x="12920" y="1233"/>
                  </a:cubicBezTo>
                  <a:close/>
                  <a:moveTo>
                    <a:pt x="9747" y="1484"/>
                  </a:moveTo>
                  <a:cubicBezTo>
                    <a:pt x="9975" y="1621"/>
                    <a:pt x="10181" y="1735"/>
                    <a:pt x="10409" y="1872"/>
                  </a:cubicBezTo>
                  <a:cubicBezTo>
                    <a:pt x="10226" y="1964"/>
                    <a:pt x="10044" y="2078"/>
                    <a:pt x="9861" y="2169"/>
                  </a:cubicBezTo>
                  <a:cubicBezTo>
                    <a:pt x="9633" y="2055"/>
                    <a:pt x="9405" y="1941"/>
                    <a:pt x="9176" y="1827"/>
                  </a:cubicBezTo>
                  <a:lnTo>
                    <a:pt x="9199" y="1827"/>
                  </a:lnTo>
                  <a:cubicBezTo>
                    <a:pt x="9382" y="1712"/>
                    <a:pt x="9564" y="1598"/>
                    <a:pt x="9747" y="1484"/>
                  </a:cubicBezTo>
                  <a:close/>
                  <a:moveTo>
                    <a:pt x="11071" y="1553"/>
                  </a:moveTo>
                  <a:cubicBezTo>
                    <a:pt x="11231" y="1644"/>
                    <a:pt x="11368" y="1735"/>
                    <a:pt x="11527" y="1827"/>
                  </a:cubicBezTo>
                  <a:lnTo>
                    <a:pt x="11664" y="1918"/>
                  </a:lnTo>
                  <a:cubicBezTo>
                    <a:pt x="11505" y="2009"/>
                    <a:pt x="11322" y="2100"/>
                    <a:pt x="11139" y="2192"/>
                  </a:cubicBezTo>
                  <a:lnTo>
                    <a:pt x="10934" y="2078"/>
                  </a:lnTo>
                  <a:cubicBezTo>
                    <a:pt x="10797" y="2009"/>
                    <a:pt x="10660" y="1941"/>
                    <a:pt x="10546" y="1872"/>
                  </a:cubicBezTo>
                  <a:cubicBezTo>
                    <a:pt x="10706" y="1758"/>
                    <a:pt x="10888" y="1667"/>
                    <a:pt x="11071" y="1553"/>
                  </a:cubicBezTo>
                  <a:close/>
                  <a:moveTo>
                    <a:pt x="12326" y="1598"/>
                  </a:moveTo>
                  <a:lnTo>
                    <a:pt x="12943" y="1941"/>
                  </a:lnTo>
                  <a:cubicBezTo>
                    <a:pt x="12783" y="2032"/>
                    <a:pt x="12600" y="2146"/>
                    <a:pt x="12418" y="2237"/>
                  </a:cubicBezTo>
                  <a:lnTo>
                    <a:pt x="11801" y="1895"/>
                  </a:lnTo>
                  <a:cubicBezTo>
                    <a:pt x="11984" y="1781"/>
                    <a:pt x="12144" y="1690"/>
                    <a:pt x="12326" y="1598"/>
                  </a:cubicBezTo>
                  <a:close/>
                  <a:moveTo>
                    <a:pt x="13582" y="1621"/>
                  </a:moveTo>
                  <a:lnTo>
                    <a:pt x="14221" y="1986"/>
                  </a:lnTo>
                  <a:cubicBezTo>
                    <a:pt x="14061" y="2078"/>
                    <a:pt x="13878" y="2169"/>
                    <a:pt x="13719" y="2260"/>
                  </a:cubicBezTo>
                  <a:lnTo>
                    <a:pt x="13080" y="1918"/>
                  </a:lnTo>
                  <a:cubicBezTo>
                    <a:pt x="13239" y="1804"/>
                    <a:pt x="13422" y="1712"/>
                    <a:pt x="13582" y="1621"/>
                  </a:cubicBezTo>
                  <a:close/>
                  <a:moveTo>
                    <a:pt x="9154" y="1849"/>
                  </a:moveTo>
                  <a:cubicBezTo>
                    <a:pt x="9359" y="1964"/>
                    <a:pt x="9564" y="2100"/>
                    <a:pt x="9793" y="2215"/>
                  </a:cubicBezTo>
                  <a:cubicBezTo>
                    <a:pt x="9770" y="2215"/>
                    <a:pt x="9770" y="2215"/>
                    <a:pt x="9770" y="2237"/>
                  </a:cubicBezTo>
                  <a:lnTo>
                    <a:pt x="9245" y="2511"/>
                  </a:lnTo>
                  <a:cubicBezTo>
                    <a:pt x="9017" y="2397"/>
                    <a:pt x="8811" y="2283"/>
                    <a:pt x="8583" y="2169"/>
                  </a:cubicBezTo>
                  <a:lnTo>
                    <a:pt x="9154" y="1849"/>
                  </a:lnTo>
                  <a:close/>
                  <a:moveTo>
                    <a:pt x="10477" y="1918"/>
                  </a:moveTo>
                  <a:cubicBezTo>
                    <a:pt x="10614" y="1986"/>
                    <a:pt x="10751" y="2078"/>
                    <a:pt x="10888" y="2146"/>
                  </a:cubicBezTo>
                  <a:lnTo>
                    <a:pt x="11048" y="2260"/>
                  </a:lnTo>
                  <a:cubicBezTo>
                    <a:pt x="10888" y="2352"/>
                    <a:pt x="10706" y="2443"/>
                    <a:pt x="10523" y="2534"/>
                  </a:cubicBezTo>
                  <a:lnTo>
                    <a:pt x="10295" y="2420"/>
                  </a:lnTo>
                  <a:cubicBezTo>
                    <a:pt x="10158" y="2352"/>
                    <a:pt x="10044" y="2283"/>
                    <a:pt x="9930" y="2215"/>
                  </a:cubicBezTo>
                  <a:cubicBezTo>
                    <a:pt x="10112" y="2123"/>
                    <a:pt x="10295" y="2009"/>
                    <a:pt x="10477" y="1918"/>
                  </a:cubicBezTo>
                  <a:close/>
                  <a:moveTo>
                    <a:pt x="11733" y="1941"/>
                  </a:moveTo>
                  <a:lnTo>
                    <a:pt x="12326" y="2283"/>
                  </a:lnTo>
                  <a:cubicBezTo>
                    <a:pt x="12166" y="2374"/>
                    <a:pt x="11984" y="2466"/>
                    <a:pt x="11801" y="2580"/>
                  </a:cubicBezTo>
                  <a:lnTo>
                    <a:pt x="11208" y="2237"/>
                  </a:lnTo>
                  <a:cubicBezTo>
                    <a:pt x="11390" y="2146"/>
                    <a:pt x="11550" y="2032"/>
                    <a:pt x="11733" y="1941"/>
                  </a:cubicBezTo>
                  <a:close/>
                  <a:moveTo>
                    <a:pt x="12988" y="1964"/>
                  </a:moveTo>
                  <a:lnTo>
                    <a:pt x="13604" y="2329"/>
                  </a:lnTo>
                  <a:cubicBezTo>
                    <a:pt x="13445" y="2420"/>
                    <a:pt x="13262" y="2511"/>
                    <a:pt x="13102" y="2603"/>
                  </a:cubicBezTo>
                  <a:lnTo>
                    <a:pt x="12486" y="2260"/>
                  </a:lnTo>
                  <a:cubicBezTo>
                    <a:pt x="12646" y="2169"/>
                    <a:pt x="12806" y="2055"/>
                    <a:pt x="12988" y="1964"/>
                  </a:cubicBezTo>
                  <a:close/>
                  <a:moveTo>
                    <a:pt x="14244" y="1986"/>
                  </a:moveTo>
                  <a:lnTo>
                    <a:pt x="14403" y="2078"/>
                  </a:lnTo>
                  <a:lnTo>
                    <a:pt x="14883" y="2352"/>
                  </a:lnTo>
                  <a:cubicBezTo>
                    <a:pt x="14723" y="2443"/>
                    <a:pt x="14540" y="2534"/>
                    <a:pt x="14381" y="2625"/>
                  </a:cubicBezTo>
                  <a:lnTo>
                    <a:pt x="14015" y="2420"/>
                  </a:lnTo>
                  <a:lnTo>
                    <a:pt x="13741" y="2283"/>
                  </a:lnTo>
                  <a:cubicBezTo>
                    <a:pt x="13901" y="2192"/>
                    <a:pt x="14084" y="2078"/>
                    <a:pt x="14244" y="1986"/>
                  </a:cubicBezTo>
                  <a:close/>
                  <a:moveTo>
                    <a:pt x="16343" y="2283"/>
                  </a:moveTo>
                  <a:lnTo>
                    <a:pt x="16343" y="2283"/>
                  </a:lnTo>
                  <a:cubicBezTo>
                    <a:pt x="16115" y="2420"/>
                    <a:pt x="15887" y="2534"/>
                    <a:pt x="15659" y="2671"/>
                  </a:cubicBezTo>
                  <a:cubicBezTo>
                    <a:pt x="15887" y="2557"/>
                    <a:pt x="16115" y="2420"/>
                    <a:pt x="16343" y="2283"/>
                  </a:cubicBezTo>
                  <a:close/>
                  <a:moveTo>
                    <a:pt x="8537" y="2192"/>
                  </a:moveTo>
                  <a:cubicBezTo>
                    <a:pt x="8743" y="2306"/>
                    <a:pt x="8971" y="2443"/>
                    <a:pt x="9176" y="2557"/>
                  </a:cubicBezTo>
                  <a:lnTo>
                    <a:pt x="8629" y="2854"/>
                  </a:lnTo>
                  <a:cubicBezTo>
                    <a:pt x="8400" y="2740"/>
                    <a:pt x="8195" y="2625"/>
                    <a:pt x="7967" y="2511"/>
                  </a:cubicBezTo>
                  <a:lnTo>
                    <a:pt x="8537" y="2192"/>
                  </a:lnTo>
                  <a:close/>
                  <a:moveTo>
                    <a:pt x="9861" y="2260"/>
                  </a:moveTo>
                  <a:cubicBezTo>
                    <a:pt x="9998" y="2329"/>
                    <a:pt x="10112" y="2420"/>
                    <a:pt x="10249" y="2489"/>
                  </a:cubicBezTo>
                  <a:lnTo>
                    <a:pt x="10432" y="2603"/>
                  </a:lnTo>
                  <a:lnTo>
                    <a:pt x="9907" y="2899"/>
                  </a:lnTo>
                  <a:lnTo>
                    <a:pt x="9633" y="2740"/>
                  </a:lnTo>
                  <a:cubicBezTo>
                    <a:pt x="9542" y="2671"/>
                    <a:pt x="9427" y="2625"/>
                    <a:pt x="9336" y="2580"/>
                  </a:cubicBezTo>
                  <a:lnTo>
                    <a:pt x="9793" y="2306"/>
                  </a:lnTo>
                  <a:cubicBezTo>
                    <a:pt x="9815" y="2283"/>
                    <a:pt x="9838" y="2283"/>
                    <a:pt x="9861" y="2260"/>
                  </a:cubicBezTo>
                  <a:close/>
                  <a:moveTo>
                    <a:pt x="11117" y="2283"/>
                  </a:moveTo>
                  <a:lnTo>
                    <a:pt x="11710" y="2625"/>
                  </a:lnTo>
                  <a:cubicBezTo>
                    <a:pt x="11527" y="2717"/>
                    <a:pt x="11368" y="2808"/>
                    <a:pt x="11185" y="2922"/>
                  </a:cubicBezTo>
                  <a:lnTo>
                    <a:pt x="10614" y="2580"/>
                  </a:lnTo>
                  <a:cubicBezTo>
                    <a:pt x="10774" y="2489"/>
                    <a:pt x="10957" y="2397"/>
                    <a:pt x="11117" y="2283"/>
                  </a:cubicBezTo>
                  <a:close/>
                  <a:moveTo>
                    <a:pt x="12372" y="2329"/>
                  </a:moveTo>
                  <a:lnTo>
                    <a:pt x="12988" y="2671"/>
                  </a:lnTo>
                  <a:cubicBezTo>
                    <a:pt x="12806" y="2762"/>
                    <a:pt x="12646" y="2854"/>
                    <a:pt x="12486" y="2945"/>
                  </a:cubicBezTo>
                  <a:lnTo>
                    <a:pt x="11870" y="2603"/>
                  </a:lnTo>
                  <a:cubicBezTo>
                    <a:pt x="12052" y="2511"/>
                    <a:pt x="12212" y="2420"/>
                    <a:pt x="12372" y="2329"/>
                  </a:cubicBezTo>
                  <a:close/>
                  <a:moveTo>
                    <a:pt x="13650" y="2352"/>
                  </a:moveTo>
                  <a:lnTo>
                    <a:pt x="13970" y="2534"/>
                  </a:lnTo>
                  <a:lnTo>
                    <a:pt x="14266" y="2694"/>
                  </a:lnTo>
                  <a:cubicBezTo>
                    <a:pt x="14107" y="2785"/>
                    <a:pt x="13924" y="2877"/>
                    <a:pt x="13764" y="2968"/>
                  </a:cubicBezTo>
                  <a:lnTo>
                    <a:pt x="13376" y="2762"/>
                  </a:lnTo>
                  <a:lnTo>
                    <a:pt x="13148" y="2625"/>
                  </a:lnTo>
                  <a:cubicBezTo>
                    <a:pt x="13308" y="2534"/>
                    <a:pt x="13468" y="2443"/>
                    <a:pt x="13650" y="2352"/>
                  </a:cubicBezTo>
                  <a:close/>
                  <a:moveTo>
                    <a:pt x="14906" y="2374"/>
                  </a:moveTo>
                  <a:lnTo>
                    <a:pt x="15545" y="2717"/>
                  </a:lnTo>
                  <a:cubicBezTo>
                    <a:pt x="15385" y="2808"/>
                    <a:pt x="15202" y="2922"/>
                    <a:pt x="15042" y="3014"/>
                  </a:cubicBezTo>
                  <a:lnTo>
                    <a:pt x="14403" y="2648"/>
                  </a:lnTo>
                  <a:cubicBezTo>
                    <a:pt x="14586" y="2557"/>
                    <a:pt x="14746" y="2466"/>
                    <a:pt x="14906" y="2374"/>
                  </a:cubicBezTo>
                  <a:close/>
                  <a:moveTo>
                    <a:pt x="7944" y="2534"/>
                  </a:moveTo>
                  <a:cubicBezTo>
                    <a:pt x="8149" y="2648"/>
                    <a:pt x="8355" y="2785"/>
                    <a:pt x="8560" y="2899"/>
                  </a:cubicBezTo>
                  <a:lnTo>
                    <a:pt x="8012" y="3219"/>
                  </a:lnTo>
                  <a:cubicBezTo>
                    <a:pt x="7807" y="3082"/>
                    <a:pt x="7579" y="2968"/>
                    <a:pt x="7373" y="2854"/>
                  </a:cubicBezTo>
                  <a:lnTo>
                    <a:pt x="7944" y="2534"/>
                  </a:lnTo>
                  <a:close/>
                  <a:moveTo>
                    <a:pt x="9268" y="2603"/>
                  </a:moveTo>
                  <a:cubicBezTo>
                    <a:pt x="9382" y="2671"/>
                    <a:pt x="9496" y="2740"/>
                    <a:pt x="9610" y="2808"/>
                  </a:cubicBezTo>
                  <a:lnTo>
                    <a:pt x="9815" y="2945"/>
                  </a:lnTo>
                  <a:lnTo>
                    <a:pt x="9313" y="3242"/>
                  </a:lnTo>
                  <a:lnTo>
                    <a:pt x="8994" y="3059"/>
                  </a:lnTo>
                  <a:cubicBezTo>
                    <a:pt x="8902" y="3014"/>
                    <a:pt x="8811" y="2968"/>
                    <a:pt x="8720" y="2922"/>
                  </a:cubicBezTo>
                  <a:lnTo>
                    <a:pt x="9268" y="2603"/>
                  </a:lnTo>
                  <a:close/>
                  <a:moveTo>
                    <a:pt x="10523" y="2648"/>
                  </a:moveTo>
                  <a:lnTo>
                    <a:pt x="11094" y="2968"/>
                  </a:lnTo>
                  <a:lnTo>
                    <a:pt x="10592" y="3265"/>
                  </a:lnTo>
                  <a:lnTo>
                    <a:pt x="9998" y="2945"/>
                  </a:lnTo>
                  <a:lnTo>
                    <a:pt x="10523" y="2648"/>
                  </a:lnTo>
                  <a:close/>
                  <a:moveTo>
                    <a:pt x="11778" y="2671"/>
                  </a:moveTo>
                  <a:lnTo>
                    <a:pt x="12372" y="3014"/>
                  </a:lnTo>
                  <a:cubicBezTo>
                    <a:pt x="12212" y="3082"/>
                    <a:pt x="12052" y="3173"/>
                    <a:pt x="11893" y="3265"/>
                  </a:cubicBezTo>
                  <a:lnTo>
                    <a:pt x="11870" y="3287"/>
                  </a:lnTo>
                  <a:lnTo>
                    <a:pt x="11276" y="2968"/>
                  </a:lnTo>
                  <a:cubicBezTo>
                    <a:pt x="11459" y="2877"/>
                    <a:pt x="11619" y="2762"/>
                    <a:pt x="11778" y="2671"/>
                  </a:cubicBezTo>
                  <a:close/>
                  <a:moveTo>
                    <a:pt x="13034" y="2694"/>
                  </a:moveTo>
                  <a:lnTo>
                    <a:pt x="13331" y="2854"/>
                  </a:lnTo>
                  <a:lnTo>
                    <a:pt x="13650" y="3036"/>
                  </a:lnTo>
                  <a:cubicBezTo>
                    <a:pt x="13468" y="3128"/>
                    <a:pt x="13308" y="3219"/>
                    <a:pt x="13148" y="3310"/>
                  </a:cubicBezTo>
                  <a:lnTo>
                    <a:pt x="12737" y="3082"/>
                  </a:lnTo>
                  <a:lnTo>
                    <a:pt x="12555" y="2991"/>
                  </a:lnTo>
                  <a:cubicBezTo>
                    <a:pt x="12714" y="2877"/>
                    <a:pt x="12874" y="2785"/>
                    <a:pt x="13034" y="2694"/>
                  </a:cubicBezTo>
                  <a:close/>
                  <a:moveTo>
                    <a:pt x="14312" y="2717"/>
                  </a:moveTo>
                  <a:lnTo>
                    <a:pt x="14928" y="3059"/>
                  </a:lnTo>
                  <a:cubicBezTo>
                    <a:pt x="14769" y="3150"/>
                    <a:pt x="14586" y="3265"/>
                    <a:pt x="14426" y="3356"/>
                  </a:cubicBezTo>
                  <a:lnTo>
                    <a:pt x="13810" y="3014"/>
                  </a:lnTo>
                  <a:cubicBezTo>
                    <a:pt x="13970" y="2899"/>
                    <a:pt x="14129" y="2808"/>
                    <a:pt x="14312" y="2717"/>
                  </a:cubicBezTo>
                  <a:close/>
                  <a:moveTo>
                    <a:pt x="15567" y="2740"/>
                  </a:moveTo>
                  <a:lnTo>
                    <a:pt x="16207" y="3082"/>
                  </a:lnTo>
                  <a:cubicBezTo>
                    <a:pt x="16207" y="3082"/>
                    <a:pt x="16207" y="3082"/>
                    <a:pt x="16229" y="3105"/>
                  </a:cubicBezTo>
                  <a:cubicBezTo>
                    <a:pt x="16047" y="3196"/>
                    <a:pt x="15864" y="3287"/>
                    <a:pt x="15682" y="3379"/>
                  </a:cubicBezTo>
                  <a:lnTo>
                    <a:pt x="15065" y="3036"/>
                  </a:lnTo>
                  <a:cubicBezTo>
                    <a:pt x="15248" y="2945"/>
                    <a:pt x="15408" y="2831"/>
                    <a:pt x="15567" y="2740"/>
                  </a:cubicBezTo>
                  <a:close/>
                  <a:moveTo>
                    <a:pt x="7328" y="2877"/>
                  </a:moveTo>
                  <a:cubicBezTo>
                    <a:pt x="7533" y="3014"/>
                    <a:pt x="7738" y="3128"/>
                    <a:pt x="7944" y="3242"/>
                  </a:cubicBezTo>
                  <a:lnTo>
                    <a:pt x="7396" y="3561"/>
                  </a:lnTo>
                  <a:cubicBezTo>
                    <a:pt x="7191" y="3447"/>
                    <a:pt x="6985" y="3333"/>
                    <a:pt x="6757" y="3219"/>
                  </a:cubicBezTo>
                  <a:lnTo>
                    <a:pt x="7328" y="2877"/>
                  </a:lnTo>
                  <a:close/>
                  <a:moveTo>
                    <a:pt x="8651" y="2968"/>
                  </a:moveTo>
                  <a:cubicBezTo>
                    <a:pt x="8766" y="3014"/>
                    <a:pt x="8857" y="3082"/>
                    <a:pt x="8948" y="3150"/>
                  </a:cubicBezTo>
                  <a:lnTo>
                    <a:pt x="9222" y="3287"/>
                  </a:lnTo>
                  <a:lnTo>
                    <a:pt x="8697" y="3584"/>
                  </a:lnTo>
                  <a:lnTo>
                    <a:pt x="8355" y="3402"/>
                  </a:lnTo>
                  <a:cubicBezTo>
                    <a:pt x="8286" y="3356"/>
                    <a:pt x="8195" y="3310"/>
                    <a:pt x="8126" y="3265"/>
                  </a:cubicBezTo>
                  <a:lnTo>
                    <a:pt x="8651" y="2968"/>
                  </a:lnTo>
                  <a:close/>
                  <a:moveTo>
                    <a:pt x="9907" y="2991"/>
                  </a:moveTo>
                  <a:lnTo>
                    <a:pt x="10477" y="3310"/>
                  </a:lnTo>
                  <a:lnTo>
                    <a:pt x="9975" y="3607"/>
                  </a:lnTo>
                  <a:lnTo>
                    <a:pt x="9405" y="3287"/>
                  </a:lnTo>
                  <a:lnTo>
                    <a:pt x="9907" y="2991"/>
                  </a:lnTo>
                  <a:close/>
                  <a:moveTo>
                    <a:pt x="11185" y="3014"/>
                  </a:moveTo>
                  <a:lnTo>
                    <a:pt x="11756" y="3356"/>
                  </a:lnTo>
                  <a:lnTo>
                    <a:pt x="11253" y="3630"/>
                  </a:lnTo>
                  <a:lnTo>
                    <a:pt x="10683" y="3310"/>
                  </a:lnTo>
                  <a:lnTo>
                    <a:pt x="11185" y="3014"/>
                  </a:lnTo>
                  <a:close/>
                  <a:moveTo>
                    <a:pt x="12440" y="3036"/>
                  </a:moveTo>
                  <a:lnTo>
                    <a:pt x="12669" y="3173"/>
                  </a:lnTo>
                  <a:lnTo>
                    <a:pt x="13034" y="3379"/>
                  </a:lnTo>
                  <a:cubicBezTo>
                    <a:pt x="12897" y="3447"/>
                    <a:pt x="12737" y="3538"/>
                    <a:pt x="12600" y="3607"/>
                  </a:cubicBezTo>
                  <a:lnTo>
                    <a:pt x="12532" y="3653"/>
                  </a:lnTo>
                  <a:lnTo>
                    <a:pt x="12098" y="3402"/>
                  </a:lnTo>
                  <a:lnTo>
                    <a:pt x="11938" y="3333"/>
                  </a:lnTo>
                  <a:cubicBezTo>
                    <a:pt x="12121" y="3242"/>
                    <a:pt x="12281" y="3150"/>
                    <a:pt x="12440" y="3036"/>
                  </a:cubicBezTo>
                  <a:close/>
                  <a:moveTo>
                    <a:pt x="13696" y="3059"/>
                  </a:moveTo>
                  <a:lnTo>
                    <a:pt x="14312" y="3402"/>
                  </a:lnTo>
                  <a:cubicBezTo>
                    <a:pt x="14152" y="3493"/>
                    <a:pt x="13970" y="3607"/>
                    <a:pt x="13787" y="3698"/>
                  </a:cubicBezTo>
                  <a:lnTo>
                    <a:pt x="13216" y="3356"/>
                  </a:lnTo>
                  <a:cubicBezTo>
                    <a:pt x="13376" y="3265"/>
                    <a:pt x="13536" y="3173"/>
                    <a:pt x="13696" y="3059"/>
                  </a:cubicBezTo>
                  <a:close/>
                  <a:moveTo>
                    <a:pt x="14974" y="3082"/>
                  </a:moveTo>
                  <a:lnTo>
                    <a:pt x="15590" y="3447"/>
                  </a:lnTo>
                  <a:cubicBezTo>
                    <a:pt x="15431" y="3538"/>
                    <a:pt x="15248" y="3630"/>
                    <a:pt x="15065" y="3721"/>
                  </a:cubicBezTo>
                  <a:lnTo>
                    <a:pt x="14472" y="3379"/>
                  </a:lnTo>
                  <a:cubicBezTo>
                    <a:pt x="14632" y="3287"/>
                    <a:pt x="14814" y="3196"/>
                    <a:pt x="14974" y="3082"/>
                  </a:cubicBezTo>
                  <a:close/>
                  <a:moveTo>
                    <a:pt x="16252" y="3105"/>
                  </a:moveTo>
                  <a:cubicBezTo>
                    <a:pt x="16458" y="3219"/>
                    <a:pt x="16686" y="3333"/>
                    <a:pt x="16891" y="3470"/>
                  </a:cubicBezTo>
                  <a:cubicBezTo>
                    <a:pt x="16709" y="3561"/>
                    <a:pt x="16526" y="3675"/>
                    <a:pt x="16344" y="3767"/>
                  </a:cubicBezTo>
                  <a:cubicBezTo>
                    <a:pt x="16161" y="3675"/>
                    <a:pt x="15978" y="3561"/>
                    <a:pt x="15819" y="3447"/>
                  </a:cubicBezTo>
                  <a:lnTo>
                    <a:pt x="15727" y="3402"/>
                  </a:lnTo>
                  <a:cubicBezTo>
                    <a:pt x="15910" y="3310"/>
                    <a:pt x="16070" y="3219"/>
                    <a:pt x="16252" y="3105"/>
                  </a:cubicBezTo>
                  <a:close/>
                  <a:moveTo>
                    <a:pt x="6734" y="3242"/>
                  </a:moveTo>
                  <a:cubicBezTo>
                    <a:pt x="6939" y="3356"/>
                    <a:pt x="7145" y="3470"/>
                    <a:pt x="7328" y="3584"/>
                  </a:cubicBezTo>
                  <a:lnTo>
                    <a:pt x="6803" y="3904"/>
                  </a:lnTo>
                  <a:cubicBezTo>
                    <a:pt x="6574" y="3790"/>
                    <a:pt x="6369" y="3675"/>
                    <a:pt x="6163" y="3561"/>
                  </a:cubicBezTo>
                  <a:lnTo>
                    <a:pt x="6209" y="3538"/>
                  </a:lnTo>
                  <a:lnTo>
                    <a:pt x="6734" y="3242"/>
                  </a:lnTo>
                  <a:close/>
                  <a:moveTo>
                    <a:pt x="8058" y="3310"/>
                  </a:moveTo>
                  <a:cubicBezTo>
                    <a:pt x="8126" y="3356"/>
                    <a:pt x="8218" y="3424"/>
                    <a:pt x="8309" y="3470"/>
                  </a:cubicBezTo>
                  <a:lnTo>
                    <a:pt x="8606" y="3630"/>
                  </a:lnTo>
                  <a:lnTo>
                    <a:pt x="8081" y="3927"/>
                  </a:lnTo>
                  <a:lnTo>
                    <a:pt x="7853" y="3812"/>
                  </a:lnTo>
                  <a:cubicBezTo>
                    <a:pt x="7738" y="3744"/>
                    <a:pt x="7624" y="3675"/>
                    <a:pt x="7510" y="3607"/>
                  </a:cubicBezTo>
                  <a:lnTo>
                    <a:pt x="8058" y="3310"/>
                  </a:lnTo>
                  <a:close/>
                  <a:moveTo>
                    <a:pt x="9313" y="3333"/>
                  </a:moveTo>
                  <a:lnTo>
                    <a:pt x="9861" y="3653"/>
                  </a:lnTo>
                  <a:lnTo>
                    <a:pt x="9359" y="3949"/>
                  </a:lnTo>
                  <a:lnTo>
                    <a:pt x="8788" y="3630"/>
                  </a:lnTo>
                  <a:lnTo>
                    <a:pt x="9313" y="3333"/>
                  </a:lnTo>
                  <a:close/>
                  <a:moveTo>
                    <a:pt x="10569" y="3379"/>
                  </a:moveTo>
                  <a:lnTo>
                    <a:pt x="11139" y="3698"/>
                  </a:lnTo>
                  <a:lnTo>
                    <a:pt x="10637" y="3972"/>
                  </a:lnTo>
                  <a:lnTo>
                    <a:pt x="10067" y="3653"/>
                  </a:lnTo>
                  <a:lnTo>
                    <a:pt x="10569" y="3379"/>
                  </a:lnTo>
                  <a:close/>
                  <a:moveTo>
                    <a:pt x="11847" y="3402"/>
                  </a:moveTo>
                  <a:lnTo>
                    <a:pt x="12030" y="3516"/>
                  </a:lnTo>
                  <a:lnTo>
                    <a:pt x="12418" y="3721"/>
                  </a:lnTo>
                  <a:lnTo>
                    <a:pt x="11915" y="3995"/>
                  </a:lnTo>
                  <a:lnTo>
                    <a:pt x="11459" y="3744"/>
                  </a:lnTo>
                  <a:lnTo>
                    <a:pt x="11345" y="3675"/>
                  </a:lnTo>
                  <a:lnTo>
                    <a:pt x="11847" y="3402"/>
                  </a:lnTo>
                  <a:close/>
                  <a:moveTo>
                    <a:pt x="13102" y="3424"/>
                  </a:moveTo>
                  <a:lnTo>
                    <a:pt x="13696" y="3744"/>
                  </a:lnTo>
                  <a:cubicBezTo>
                    <a:pt x="13582" y="3812"/>
                    <a:pt x="13445" y="3881"/>
                    <a:pt x="13308" y="3972"/>
                  </a:cubicBezTo>
                  <a:lnTo>
                    <a:pt x="13171" y="4041"/>
                  </a:lnTo>
                  <a:lnTo>
                    <a:pt x="12600" y="3721"/>
                  </a:lnTo>
                  <a:lnTo>
                    <a:pt x="12646" y="3698"/>
                  </a:lnTo>
                  <a:cubicBezTo>
                    <a:pt x="12806" y="3607"/>
                    <a:pt x="12943" y="3516"/>
                    <a:pt x="13102" y="3424"/>
                  </a:cubicBezTo>
                  <a:close/>
                  <a:moveTo>
                    <a:pt x="14381" y="3447"/>
                  </a:moveTo>
                  <a:lnTo>
                    <a:pt x="14974" y="3790"/>
                  </a:lnTo>
                  <a:cubicBezTo>
                    <a:pt x="14814" y="3881"/>
                    <a:pt x="14632" y="3972"/>
                    <a:pt x="14449" y="4063"/>
                  </a:cubicBezTo>
                  <a:lnTo>
                    <a:pt x="13878" y="3744"/>
                  </a:lnTo>
                  <a:cubicBezTo>
                    <a:pt x="14038" y="3630"/>
                    <a:pt x="14198" y="3538"/>
                    <a:pt x="14381" y="3447"/>
                  </a:cubicBezTo>
                  <a:close/>
                  <a:moveTo>
                    <a:pt x="15636" y="3470"/>
                  </a:moveTo>
                  <a:lnTo>
                    <a:pt x="15773" y="3538"/>
                  </a:lnTo>
                  <a:cubicBezTo>
                    <a:pt x="15933" y="3630"/>
                    <a:pt x="16115" y="3721"/>
                    <a:pt x="16275" y="3812"/>
                  </a:cubicBezTo>
                  <a:cubicBezTo>
                    <a:pt x="16092" y="3904"/>
                    <a:pt x="15910" y="4018"/>
                    <a:pt x="15727" y="4109"/>
                  </a:cubicBezTo>
                  <a:cubicBezTo>
                    <a:pt x="15545" y="3995"/>
                    <a:pt x="15362" y="3881"/>
                    <a:pt x="15179" y="3790"/>
                  </a:cubicBezTo>
                  <a:lnTo>
                    <a:pt x="15134" y="3767"/>
                  </a:lnTo>
                  <a:cubicBezTo>
                    <a:pt x="15294" y="3653"/>
                    <a:pt x="15476" y="3561"/>
                    <a:pt x="15636" y="3470"/>
                  </a:cubicBezTo>
                  <a:close/>
                  <a:moveTo>
                    <a:pt x="16914" y="3470"/>
                  </a:moveTo>
                  <a:cubicBezTo>
                    <a:pt x="17142" y="3584"/>
                    <a:pt x="17371" y="3698"/>
                    <a:pt x="17576" y="3835"/>
                  </a:cubicBezTo>
                  <a:cubicBezTo>
                    <a:pt x="17393" y="3927"/>
                    <a:pt x="17188" y="4041"/>
                    <a:pt x="16983" y="4155"/>
                  </a:cubicBezTo>
                  <a:cubicBezTo>
                    <a:pt x="16777" y="4041"/>
                    <a:pt x="16595" y="3904"/>
                    <a:pt x="16389" y="3790"/>
                  </a:cubicBezTo>
                  <a:cubicBezTo>
                    <a:pt x="16572" y="3675"/>
                    <a:pt x="16732" y="3584"/>
                    <a:pt x="16914" y="3470"/>
                  </a:cubicBezTo>
                  <a:close/>
                  <a:moveTo>
                    <a:pt x="6118" y="3584"/>
                  </a:moveTo>
                  <a:cubicBezTo>
                    <a:pt x="6323" y="3698"/>
                    <a:pt x="6529" y="3812"/>
                    <a:pt x="6734" y="3949"/>
                  </a:cubicBezTo>
                  <a:lnTo>
                    <a:pt x="6186" y="4246"/>
                  </a:lnTo>
                  <a:cubicBezTo>
                    <a:pt x="5981" y="4132"/>
                    <a:pt x="5753" y="4018"/>
                    <a:pt x="5547" y="3904"/>
                  </a:cubicBezTo>
                  <a:lnTo>
                    <a:pt x="6118" y="3584"/>
                  </a:lnTo>
                  <a:close/>
                  <a:moveTo>
                    <a:pt x="7442" y="3653"/>
                  </a:moveTo>
                  <a:cubicBezTo>
                    <a:pt x="7579" y="3721"/>
                    <a:pt x="7693" y="3812"/>
                    <a:pt x="7830" y="3881"/>
                  </a:cubicBezTo>
                  <a:lnTo>
                    <a:pt x="7989" y="3972"/>
                  </a:lnTo>
                  <a:lnTo>
                    <a:pt x="7464" y="4269"/>
                  </a:lnTo>
                  <a:lnTo>
                    <a:pt x="7213" y="4132"/>
                  </a:lnTo>
                  <a:cubicBezTo>
                    <a:pt x="7122" y="4063"/>
                    <a:pt x="7008" y="4018"/>
                    <a:pt x="6917" y="3972"/>
                  </a:cubicBezTo>
                  <a:lnTo>
                    <a:pt x="7442" y="3653"/>
                  </a:lnTo>
                  <a:close/>
                  <a:moveTo>
                    <a:pt x="8697" y="3698"/>
                  </a:moveTo>
                  <a:lnTo>
                    <a:pt x="9268" y="3995"/>
                  </a:lnTo>
                  <a:lnTo>
                    <a:pt x="8743" y="4292"/>
                  </a:lnTo>
                  <a:lnTo>
                    <a:pt x="8195" y="3972"/>
                  </a:lnTo>
                  <a:lnTo>
                    <a:pt x="8697" y="3698"/>
                  </a:lnTo>
                  <a:close/>
                  <a:moveTo>
                    <a:pt x="9975" y="3721"/>
                  </a:moveTo>
                  <a:lnTo>
                    <a:pt x="10523" y="4041"/>
                  </a:lnTo>
                  <a:lnTo>
                    <a:pt x="10021" y="4315"/>
                  </a:lnTo>
                  <a:lnTo>
                    <a:pt x="9473" y="3995"/>
                  </a:lnTo>
                  <a:lnTo>
                    <a:pt x="9975" y="3721"/>
                  </a:lnTo>
                  <a:close/>
                  <a:moveTo>
                    <a:pt x="11231" y="3744"/>
                  </a:moveTo>
                  <a:lnTo>
                    <a:pt x="11390" y="3835"/>
                  </a:lnTo>
                  <a:lnTo>
                    <a:pt x="11801" y="4063"/>
                  </a:lnTo>
                  <a:lnTo>
                    <a:pt x="11299" y="4360"/>
                  </a:lnTo>
                  <a:lnTo>
                    <a:pt x="10797" y="4063"/>
                  </a:lnTo>
                  <a:lnTo>
                    <a:pt x="10728" y="4041"/>
                  </a:lnTo>
                  <a:lnTo>
                    <a:pt x="11231" y="3744"/>
                  </a:lnTo>
                  <a:close/>
                  <a:moveTo>
                    <a:pt x="12509" y="3767"/>
                  </a:moveTo>
                  <a:lnTo>
                    <a:pt x="13080" y="4086"/>
                  </a:lnTo>
                  <a:lnTo>
                    <a:pt x="12577" y="4383"/>
                  </a:lnTo>
                  <a:lnTo>
                    <a:pt x="12007" y="4063"/>
                  </a:lnTo>
                  <a:lnTo>
                    <a:pt x="12509" y="3767"/>
                  </a:lnTo>
                  <a:close/>
                  <a:moveTo>
                    <a:pt x="13764" y="3790"/>
                  </a:moveTo>
                  <a:lnTo>
                    <a:pt x="14358" y="4109"/>
                  </a:lnTo>
                  <a:cubicBezTo>
                    <a:pt x="14244" y="4178"/>
                    <a:pt x="14129" y="4246"/>
                    <a:pt x="14015" y="4315"/>
                  </a:cubicBezTo>
                  <a:lnTo>
                    <a:pt x="13833" y="4406"/>
                  </a:lnTo>
                  <a:lnTo>
                    <a:pt x="13262" y="4086"/>
                  </a:lnTo>
                  <a:lnTo>
                    <a:pt x="13353" y="4041"/>
                  </a:lnTo>
                  <a:cubicBezTo>
                    <a:pt x="13490" y="3949"/>
                    <a:pt x="13627" y="3881"/>
                    <a:pt x="13764" y="3790"/>
                  </a:cubicBezTo>
                  <a:close/>
                  <a:moveTo>
                    <a:pt x="15042" y="3812"/>
                  </a:moveTo>
                  <a:lnTo>
                    <a:pt x="15134" y="3858"/>
                  </a:lnTo>
                  <a:cubicBezTo>
                    <a:pt x="15294" y="3949"/>
                    <a:pt x="15476" y="4041"/>
                    <a:pt x="15659" y="4155"/>
                  </a:cubicBezTo>
                  <a:cubicBezTo>
                    <a:pt x="15476" y="4246"/>
                    <a:pt x="15294" y="4360"/>
                    <a:pt x="15111" y="4452"/>
                  </a:cubicBezTo>
                  <a:cubicBezTo>
                    <a:pt x="14906" y="4337"/>
                    <a:pt x="14723" y="4223"/>
                    <a:pt x="14540" y="4109"/>
                  </a:cubicBezTo>
                  <a:cubicBezTo>
                    <a:pt x="14700" y="4018"/>
                    <a:pt x="14883" y="3904"/>
                    <a:pt x="15042" y="3812"/>
                  </a:cubicBezTo>
                  <a:close/>
                  <a:moveTo>
                    <a:pt x="16321" y="3835"/>
                  </a:moveTo>
                  <a:cubicBezTo>
                    <a:pt x="16526" y="3949"/>
                    <a:pt x="16754" y="4063"/>
                    <a:pt x="16960" y="4178"/>
                  </a:cubicBezTo>
                  <a:cubicBezTo>
                    <a:pt x="16754" y="4269"/>
                    <a:pt x="16572" y="4383"/>
                    <a:pt x="16366" y="4497"/>
                  </a:cubicBezTo>
                  <a:cubicBezTo>
                    <a:pt x="16184" y="4383"/>
                    <a:pt x="15978" y="4269"/>
                    <a:pt x="15773" y="4155"/>
                  </a:cubicBezTo>
                  <a:cubicBezTo>
                    <a:pt x="15955" y="4041"/>
                    <a:pt x="16138" y="3927"/>
                    <a:pt x="16321" y="3835"/>
                  </a:cubicBezTo>
                  <a:close/>
                  <a:moveTo>
                    <a:pt x="5502" y="3927"/>
                  </a:moveTo>
                  <a:cubicBezTo>
                    <a:pt x="5707" y="4041"/>
                    <a:pt x="5912" y="4178"/>
                    <a:pt x="6118" y="4292"/>
                  </a:cubicBezTo>
                  <a:lnTo>
                    <a:pt x="5593" y="4588"/>
                  </a:lnTo>
                  <a:cubicBezTo>
                    <a:pt x="5365" y="4474"/>
                    <a:pt x="5159" y="4360"/>
                    <a:pt x="4931" y="4246"/>
                  </a:cubicBezTo>
                  <a:lnTo>
                    <a:pt x="5502" y="3927"/>
                  </a:lnTo>
                  <a:close/>
                  <a:moveTo>
                    <a:pt x="6848" y="3995"/>
                  </a:moveTo>
                  <a:cubicBezTo>
                    <a:pt x="6962" y="4063"/>
                    <a:pt x="7054" y="4132"/>
                    <a:pt x="7191" y="4200"/>
                  </a:cubicBezTo>
                  <a:lnTo>
                    <a:pt x="7373" y="4315"/>
                  </a:lnTo>
                  <a:lnTo>
                    <a:pt x="6871" y="4611"/>
                  </a:lnTo>
                  <a:lnTo>
                    <a:pt x="6574" y="4452"/>
                  </a:lnTo>
                  <a:cubicBezTo>
                    <a:pt x="6483" y="4406"/>
                    <a:pt x="6392" y="4360"/>
                    <a:pt x="6300" y="4315"/>
                  </a:cubicBezTo>
                  <a:lnTo>
                    <a:pt x="6803" y="4018"/>
                  </a:lnTo>
                  <a:lnTo>
                    <a:pt x="6848" y="3995"/>
                  </a:lnTo>
                  <a:close/>
                  <a:moveTo>
                    <a:pt x="8104" y="4041"/>
                  </a:moveTo>
                  <a:lnTo>
                    <a:pt x="8651" y="4360"/>
                  </a:lnTo>
                  <a:lnTo>
                    <a:pt x="8172" y="4611"/>
                  </a:lnTo>
                  <a:lnTo>
                    <a:pt x="8126" y="4634"/>
                  </a:lnTo>
                  <a:lnTo>
                    <a:pt x="7579" y="4337"/>
                  </a:lnTo>
                  <a:lnTo>
                    <a:pt x="8104" y="4041"/>
                  </a:lnTo>
                  <a:close/>
                  <a:moveTo>
                    <a:pt x="9359" y="4063"/>
                  </a:moveTo>
                  <a:lnTo>
                    <a:pt x="9907" y="4383"/>
                  </a:lnTo>
                  <a:lnTo>
                    <a:pt x="9405" y="4657"/>
                  </a:lnTo>
                  <a:lnTo>
                    <a:pt x="8857" y="4360"/>
                  </a:lnTo>
                  <a:lnTo>
                    <a:pt x="9359" y="4063"/>
                  </a:lnTo>
                  <a:close/>
                  <a:moveTo>
                    <a:pt x="10637" y="4086"/>
                  </a:moveTo>
                  <a:lnTo>
                    <a:pt x="10751" y="4178"/>
                  </a:lnTo>
                  <a:lnTo>
                    <a:pt x="11185" y="4406"/>
                  </a:lnTo>
                  <a:lnTo>
                    <a:pt x="10683" y="4703"/>
                  </a:lnTo>
                  <a:lnTo>
                    <a:pt x="10158" y="4406"/>
                  </a:lnTo>
                  <a:lnTo>
                    <a:pt x="10135" y="4383"/>
                  </a:lnTo>
                  <a:lnTo>
                    <a:pt x="10637" y="4086"/>
                  </a:lnTo>
                  <a:close/>
                  <a:moveTo>
                    <a:pt x="11893" y="4109"/>
                  </a:moveTo>
                  <a:lnTo>
                    <a:pt x="12463" y="4429"/>
                  </a:lnTo>
                  <a:lnTo>
                    <a:pt x="11961" y="4725"/>
                  </a:lnTo>
                  <a:lnTo>
                    <a:pt x="11390" y="4406"/>
                  </a:lnTo>
                  <a:lnTo>
                    <a:pt x="11893" y="4109"/>
                  </a:lnTo>
                  <a:close/>
                  <a:moveTo>
                    <a:pt x="13171" y="4132"/>
                  </a:moveTo>
                  <a:lnTo>
                    <a:pt x="13741" y="4474"/>
                  </a:lnTo>
                  <a:lnTo>
                    <a:pt x="13216" y="4748"/>
                  </a:lnTo>
                  <a:lnTo>
                    <a:pt x="12669" y="4429"/>
                  </a:lnTo>
                  <a:lnTo>
                    <a:pt x="13171" y="4132"/>
                  </a:lnTo>
                  <a:close/>
                  <a:moveTo>
                    <a:pt x="14449" y="4155"/>
                  </a:moveTo>
                  <a:lnTo>
                    <a:pt x="14495" y="4178"/>
                  </a:lnTo>
                  <a:cubicBezTo>
                    <a:pt x="14677" y="4292"/>
                    <a:pt x="14860" y="4383"/>
                    <a:pt x="15042" y="4497"/>
                  </a:cubicBezTo>
                  <a:cubicBezTo>
                    <a:pt x="14951" y="4543"/>
                    <a:pt x="14837" y="4588"/>
                    <a:pt x="14746" y="4657"/>
                  </a:cubicBezTo>
                  <a:lnTo>
                    <a:pt x="14495" y="4794"/>
                  </a:lnTo>
                  <a:cubicBezTo>
                    <a:pt x="14289" y="4680"/>
                    <a:pt x="14107" y="4566"/>
                    <a:pt x="13924" y="4474"/>
                  </a:cubicBezTo>
                  <a:lnTo>
                    <a:pt x="14061" y="4383"/>
                  </a:lnTo>
                  <a:cubicBezTo>
                    <a:pt x="14198" y="4315"/>
                    <a:pt x="14312" y="4246"/>
                    <a:pt x="14449" y="4155"/>
                  </a:cubicBezTo>
                  <a:close/>
                  <a:moveTo>
                    <a:pt x="15727" y="4178"/>
                  </a:moveTo>
                  <a:cubicBezTo>
                    <a:pt x="15933" y="4292"/>
                    <a:pt x="16138" y="4406"/>
                    <a:pt x="16344" y="4520"/>
                  </a:cubicBezTo>
                  <a:cubicBezTo>
                    <a:pt x="16138" y="4611"/>
                    <a:pt x="15955" y="4725"/>
                    <a:pt x="15750" y="4840"/>
                  </a:cubicBezTo>
                  <a:cubicBezTo>
                    <a:pt x="15567" y="4725"/>
                    <a:pt x="15362" y="4611"/>
                    <a:pt x="15179" y="4497"/>
                  </a:cubicBezTo>
                  <a:cubicBezTo>
                    <a:pt x="15362" y="4383"/>
                    <a:pt x="15545" y="4292"/>
                    <a:pt x="15727" y="4178"/>
                  </a:cubicBezTo>
                  <a:close/>
                  <a:moveTo>
                    <a:pt x="4885" y="4269"/>
                  </a:moveTo>
                  <a:cubicBezTo>
                    <a:pt x="5091" y="4383"/>
                    <a:pt x="5296" y="4520"/>
                    <a:pt x="5502" y="4634"/>
                  </a:cubicBezTo>
                  <a:lnTo>
                    <a:pt x="4977" y="4954"/>
                  </a:lnTo>
                  <a:cubicBezTo>
                    <a:pt x="4748" y="4840"/>
                    <a:pt x="4543" y="4703"/>
                    <a:pt x="4315" y="4588"/>
                  </a:cubicBezTo>
                  <a:lnTo>
                    <a:pt x="4885" y="4269"/>
                  </a:lnTo>
                  <a:close/>
                  <a:moveTo>
                    <a:pt x="6232" y="4360"/>
                  </a:moveTo>
                  <a:cubicBezTo>
                    <a:pt x="6323" y="4406"/>
                    <a:pt x="6437" y="4474"/>
                    <a:pt x="6529" y="4543"/>
                  </a:cubicBezTo>
                  <a:lnTo>
                    <a:pt x="6780" y="4657"/>
                  </a:lnTo>
                  <a:lnTo>
                    <a:pt x="6255" y="4954"/>
                  </a:lnTo>
                  <a:lnTo>
                    <a:pt x="5935" y="4794"/>
                  </a:lnTo>
                  <a:cubicBezTo>
                    <a:pt x="5844" y="4748"/>
                    <a:pt x="5775" y="4703"/>
                    <a:pt x="5684" y="4657"/>
                  </a:cubicBezTo>
                  <a:lnTo>
                    <a:pt x="6232" y="4360"/>
                  </a:lnTo>
                  <a:close/>
                  <a:moveTo>
                    <a:pt x="7487" y="4383"/>
                  </a:moveTo>
                  <a:lnTo>
                    <a:pt x="8035" y="4703"/>
                  </a:lnTo>
                  <a:lnTo>
                    <a:pt x="7533" y="4976"/>
                  </a:lnTo>
                  <a:lnTo>
                    <a:pt x="6962" y="4680"/>
                  </a:lnTo>
                  <a:lnTo>
                    <a:pt x="7487" y="4383"/>
                  </a:lnTo>
                  <a:close/>
                  <a:moveTo>
                    <a:pt x="8766" y="4406"/>
                  </a:moveTo>
                  <a:lnTo>
                    <a:pt x="9313" y="4725"/>
                  </a:lnTo>
                  <a:lnTo>
                    <a:pt x="8880" y="4954"/>
                  </a:lnTo>
                  <a:lnTo>
                    <a:pt x="8811" y="5022"/>
                  </a:lnTo>
                  <a:lnTo>
                    <a:pt x="8241" y="4703"/>
                  </a:lnTo>
                  <a:lnTo>
                    <a:pt x="8766" y="4406"/>
                  </a:lnTo>
                  <a:close/>
                  <a:moveTo>
                    <a:pt x="10021" y="4452"/>
                  </a:moveTo>
                  <a:lnTo>
                    <a:pt x="10112" y="4497"/>
                  </a:lnTo>
                  <a:lnTo>
                    <a:pt x="10592" y="4748"/>
                  </a:lnTo>
                  <a:lnTo>
                    <a:pt x="10067" y="5045"/>
                  </a:lnTo>
                  <a:lnTo>
                    <a:pt x="9679" y="4817"/>
                  </a:lnTo>
                  <a:lnTo>
                    <a:pt x="9519" y="4725"/>
                  </a:lnTo>
                  <a:lnTo>
                    <a:pt x="10021" y="4452"/>
                  </a:lnTo>
                  <a:close/>
                  <a:moveTo>
                    <a:pt x="11299" y="4474"/>
                  </a:moveTo>
                  <a:lnTo>
                    <a:pt x="11870" y="4771"/>
                  </a:lnTo>
                  <a:lnTo>
                    <a:pt x="11345" y="5068"/>
                  </a:lnTo>
                  <a:lnTo>
                    <a:pt x="10797" y="4748"/>
                  </a:lnTo>
                  <a:lnTo>
                    <a:pt x="11299" y="4474"/>
                  </a:lnTo>
                  <a:close/>
                  <a:moveTo>
                    <a:pt x="12577" y="4497"/>
                  </a:moveTo>
                  <a:lnTo>
                    <a:pt x="13148" y="4817"/>
                  </a:lnTo>
                  <a:lnTo>
                    <a:pt x="12623" y="5113"/>
                  </a:lnTo>
                  <a:cubicBezTo>
                    <a:pt x="12600" y="5091"/>
                    <a:pt x="12600" y="5091"/>
                    <a:pt x="12600" y="5091"/>
                  </a:cubicBezTo>
                  <a:lnTo>
                    <a:pt x="12052" y="4794"/>
                  </a:lnTo>
                  <a:lnTo>
                    <a:pt x="12577" y="4497"/>
                  </a:lnTo>
                  <a:close/>
                  <a:moveTo>
                    <a:pt x="13833" y="4520"/>
                  </a:moveTo>
                  <a:cubicBezTo>
                    <a:pt x="14038" y="4611"/>
                    <a:pt x="14244" y="4725"/>
                    <a:pt x="14426" y="4840"/>
                  </a:cubicBezTo>
                  <a:lnTo>
                    <a:pt x="13878" y="5136"/>
                  </a:lnTo>
                  <a:cubicBezTo>
                    <a:pt x="13696" y="5022"/>
                    <a:pt x="13513" y="4931"/>
                    <a:pt x="13331" y="4817"/>
                  </a:cubicBezTo>
                  <a:lnTo>
                    <a:pt x="13833" y="4520"/>
                  </a:lnTo>
                  <a:close/>
                  <a:moveTo>
                    <a:pt x="15134" y="4520"/>
                  </a:moveTo>
                  <a:cubicBezTo>
                    <a:pt x="15316" y="4634"/>
                    <a:pt x="15522" y="4748"/>
                    <a:pt x="15727" y="4862"/>
                  </a:cubicBezTo>
                  <a:cubicBezTo>
                    <a:pt x="15567" y="4931"/>
                    <a:pt x="15431" y="5022"/>
                    <a:pt x="15271" y="5091"/>
                  </a:cubicBezTo>
                  <a:lnTo>
                    <a:pt x="15134" y="5182"/>
                  </a:lnTo>
                  <a:cubicBezTo>
                    <a:pt x="14951" y="5068"/>
                    <a:pt x="14769" y="4954"/>
                    <a:pt x="14563" y="4840"/>
                  </a:cubicBezTo>
                  <a:lnTo>
                    <a:pt x="14791" y="4725"/>
                  </a:lnTo>
                  <a:cubicBezTo>
                    <a:pt x="14906" y="4657"/>
                    <a:pt x="14997" y="4588"/>
                    <a:pt x="15134" y="4520"/>
                  </a:cubicBezTo>
                  <a:close/>
                  <a:moveTo>
                    <a:pt x="4292" y="4611"/>
                  </a:moveTo>
                  <a:cubicBezTo>
                    <a:pt x="4497" y="4748"/>
                    <a:pt x="4703" y="4862"/>
                    <a:pt x="4908" y="4976"/>
                  </a:cubicBezTo>
                  <a:lnTo>
                    <a:pt x="4406" y="5273"/>
                  </a:lnTo>
                  <a:cubicBezTo>
                    <a:pt x="4200" y="5159"/>
                    <a:pt x="3972" y="5022"/>
                    <a:pt x="3767" y="4908"/>
                  </a:cubicBezTo>
                  <a:lnTo>
                    <a:pt x="4292" y="4611"/>
                  </a:lnTo>
                  <a:close/>
                  <a:moveTo>
                    <a:pt x="5616" y="4703"/>
                  </a:moveTo>
                  <a:cubicBezTo>
                    <a:pt x="5707" y="4748"/>
                    <a:pt x="5798" y="4817"/>
                    <a:pt x="5890" y="4862"/>
                  </a:cubicBezTo>
                  <a:lnTo>
                    <a:pt x="6163" y="5022"/>
                  </a:lnTo>
                  <a:lnTo>
                    <a:pt x="5638" y="5319"/>
                  </a:lnTo>
                  <a:lnTo>
                    <a:pt x="5479" y="5205"/>
                  </a:lnTo>
                  <a:cubicBezTo>
                    <a:pt x="5342" y="5136"/>
                    <a:pt x="5205" y="5068"/>
                    <a:pt x="5068" y="4999"/>
                  </a:cubicBezTo>
                  <a:lnTo>
                    <a:pt x="5616" y="4703"/>
                  </a:lnTo>
                  <a:close/>
                  <a:moveTo>
                    <a:pt x="6871" y="4725"/>
                  </a:moveTo>
                  <a:lnTo>
                    <a:pt x="7419" y="5045"/>
                  </a:lnTo>
                  <a:lnTo>
                    <a:pt x="6917" y="5342"/>
                  </a:lnTo>
                  <a:lnTo>
                    <a:pt x="6369" y="5022"/>
                  </a:lnTo>
                  <a:lnTo>
                    <a:pt x="6871" y="4725"/>
                  </a:lnTo>
                  <a:close/>
                  <a:moveTo>
                    <a:pt x="8149" y="4771"/>
                  </a:moveTo>
                  <a:lnTo>
                    <a:pt x="8697" y="5068"/>
                  </a:lnTo>
                  <a:lnTo>
                    <a:pt x="8195" y="5365"/>
                  </a:lnTo>
                  <a:lnTo>
                    <a:pt x="7647" y="5045"/>
                  </a:lnTo>
                  <a:lnTo>
                    <a:pt x="8149" y="4771"/>
                  </a:lnTo>
                  <a:close/>
                  <a:moveTo>
                    <a:pt x="9405" y="4794"/>
                  </a:moveTo>
                  <a:lnTo>
                    <a:pt x="9610" y="4908"/>
                  </a:lnTo>
                  <a:lnTo>
                    <a:pt x="9975" y="5091"/>
                  </a:lnTo>
                  <a:lnTo>
                    <a:pt x="9610" y="5319"/>
                  </a:lnTo>
                  <a:lnTo>
                    <a:pt x="9473" y="5387"/>
                  </a:lnTo>
                  <a:lnTo>
                    <a:pt x="9039" y="5136"/>
                  </a:lnTo>
                  <a:lnTo>
                    <a:pt x="8925" y="5068"/>
                  </a:lnTo>
                  <a:lnTo>
                    <a:pt x="8948" y="5068"/>
                  </a:lnTo>
                  <a:lnTo>
                    <a:pt x="9405" y="4794"/>
                  </a:lnTo>
                  <a:close/>
                  <a:moveTo>
                    <a:pt x="10683" y="4817"/>
                  </a:moveTo>
                  <a:lnTo>
                    <a:pt x="11253" y="5136"/>
                  </a:lnTo>
                  <a:lnTo>
                    <a:pt x="10728" y="5410"/>
                  </a:lnTo>
                  <a:lnTo>
                    <a:pt x="10181" y="5091"/>
                  </a:lnTo>
                  <a:lnTo>
                    <a:pt x="10683" y="4817"/>
                  </a:lnTo>
                  <a:close/>
                  <a:moveTo>
                    <a:pt x="11961" y="4840"/>
                  </a:moveTo>
                  <a:lnTo>
                    <a:pt x="12532" y="5159"/>
                  </a:lnTo>
                  <a:lnTo>
                    <a:pt x="12007" y="5456"/>
                  </a:lnTo>
                  <a:cubicBezTo>
                    <a:pt x="11984" y="5433"/>
                    <a:pt x="11984" y="5433"/>
                    <a:pt x="11961" y="5433"/>
                  </a:cubicBezTo>
                  <a:lnTo>
                    <a:pt x="11459" y="5136"/>
                  </a:lnTo>
                  <a:lnTo>
                    <a:pt x="11961" y="4840"/>
                  </a:lnTo>
                  <a:close/>
                  <a:moveTo>
                    <a:pt x="13239" y="4862"/>
                  </a:moveTo>
                  <a:cubicBezTo>
                    <a:pt x="13422" y="4976"/>
                    <a:pt x="13627" y="5068"/>
                    <a:pt x="13810" y="5182"/>
                  </a:cubicBezTo>
                  <a:lnTo>
                    <a:pt x="13262" y="5479"/>
                  </a:lnTo>
                  <a:cubicBezTo>
                    <a:pt x="13080" y="5387"/>
                    <a:pt x="12897" y="5273"/>
                    <a:pt x="12714" y="5159"/>
                  </a:cubicBezTo>
                  <a:lnTo>
                    <a:pt x="13239" y="4862"/>
                  </a:lnTo>
                  <a:close/>
                  <a:moveTo>
                    <a:pt x="14517" y="4885"/>
                  </a:moveTo>
                  <a:cubicBezTo>
                    <a:pt x="14723" y="4976"/>
                    <a:pt x="14906" y="5091"/>
                    <a:pt x="15111" y="5205"/>
                  </a:cubicBezTo>
                  <a:lnTo>
                    <a:pt x="14517" y="5524"/>
                  </a:lnTo>
                  <a:cubicBezTo>
                    <a:pt x="14335" y="5410"/>
                    <a:pt x="14152" y="5296"/>
                    <a:pt x="13970" y="5205"/>
                  </a:cubicBezTo>
                  <a:lnTo>
                    <a:pt x="14517" y="4885"/>
                  </a:lnTo>
                  <a:close/>
                  <a:moveTo>
                    <a:pt x="3721" y="4931"/>
                  </a:moveTo>
                  <a:cubicBezTo>
                    <a:pt x="3949" y="5045"/>
                    <a:pt x="4155" y="5182"/>
                    <a:pt x="4360" y="5296"/>
                  </a:cubicBezTo>
                  <a:lnTo>
                    <a:pt x="3812" y="5616"/>
                  </a:lnTo>
                  <a:cubicBezTo>
                    <a:pt x="3584" y="5501"/>
                    <a:pt x="3356" y="5365"/>
                    <a:pt x="3150" y="5250"/>
                  </a:cubicBezTo>
                  <a:cubicBezTo>
                    <a:pt x="3173" y="5250"/>
                    <a:pt x="3173" y="5228"/>
                    <a:pt x="3196" y="5228"/>
                  </a:cubicBezTo>
                  <a:lnTo>
                    <a:pt x="3721" y="4931"/>
                  </a:lnTo>
                  <a:close/>
                  <a:moveTo>
                    <a:pt x="4999" y="5045"/>
                  </a:moveTo>
                  <a:cubicBezTo>
                    <a:pt x="5136" y="5113"/>
                    <a:pt x="5296" y="5205"/>
                    <a:pt x="5433" y="5296"/>
                  </a:cubicBezTo>
                  <a:lnTo>
                    <a:pt x="5570" y="5365"/>
                  </a:lnTo>
                  <a:lnTo>
                    <a:pt x="5091" y="5638"/>
                  </a:lnTo>
                  <a:lnTo>
                    <a:pt x="5022" y="5593"/>
                  </a:lnTo>
                  <a:cubicBezTo>
                    <a:pt x="4862" y="5501"/>
                    <a:pt x="4680" y="5410"/>
                    <a:pt x="4520" y="5319"/>
                  </a:cubicBezTo>
                  <a:lnTo>
                    <a:pt x="4999" y="5045"/>
                  </a:lnTo>
                  <a:close/>
                  <a:moveTo>
                    <a:pt x="6278" y="5068"/>
                  </a:moveTo>
                  <a:lnTo>
                    <a:pt x="6825" y="5387"/>
                  </a:lnTo>
                  <a:lnTo>
                    <a:pt x="6323" y="5684"/>
                  </a:lnTo>
                  <a:lnTo>
                    <a:pt x="5753" y="5365"/>
                  </a:lnTo>
                  <a:lnTo>
                    <a:pt x="6278" y="5068"/>
                  </a:lnTo>
                  <a:close/>
                  <a:moveTo>
                    <a:pt x="7533" y="5113"/>
                  </a:moveTo>
                  <a:lnTo>
                    <a:pt x="8081" y="5433"/>
                  </a:lnTo>
                  <a:lnTo>
                    <a:pt x="7601" y="5707"/>
                  </a:lnTo>
                  <a:lnTo>
                    <a:pt x="7031" y="5387"/>
                  </a:lnTo>
                  <a:lnTo>
                    <a:pt x="7533" y="5113"/>
                  </a:lnTo>
                  <a:close/>
                  <a:moveTo>
                    <a:pt x="8811" y="5136"/>
                  </a:moveTo>
                  <a:lnTo>
                    <a:pt x="8971" y="5228"/>
                  </a:lnTo>
                  <a:lnTo>
                    <a:pt x="9359" y="5456"/>
                  </a:lnTo>
                  <a:lnTo>
                    <a:pt x="8857" y="5730"/>
                  </a:lnTo>
                  <a:lnTo>
                    <a:pt x="8377" y="5456"/>
                  </a:lnTo>
                  <a:lnTo>
                    <a:pt x="8309" y="5410"/>
                  </a:lnTo>
                  <a:lnTo>
                    <a:pt x="8811" y="5136"/>
                  </a:lnTo>
                  <a:close/>
                  <a:moveTo>
                    <a:pt x="10089" y="5159"/>
                  </a:moveTo>
                  <a:lnTo>
                    <a:pt x="10637" y="5479"/>
                  </a:lnTo>
                  <a:lnTo>
                    <a:pt x="10318" y="5661"/>
                  </a:lnTo>
                  <a:lnTo>
                    <a:pt x="10135" y="5753"/>
                  </a:lnTo>
                  <a:lnTo>
                    <a:pt x="9587" y="5456"/>
                  </a:lnTo>
                  <a:lnTo>
                    <a:pt x="9656" y="5410"/>
                  </a:lnTo>
                  <a:lnTo>
                    <a:pt x="10089" y="5159"/>
                  </a:lnTo>
                  <a:close/>
                  <a:moveTo>
                    <a:pt x="11345" y="5182"/>
                  </a:moveTo>
                  <a:lnTo>
                    <a:pt x="11915" y="5501"/>
                  </a:lnTo>
                  <a:lnTo>
                    <a:pt x="11390" y="5798"/>
                  </a:lnTo>
                  <a:lnTo>
                    <a:pt x="10843" y="5479"/>
                  </a:lnTo>
                  <a:lnTo>
                    <a:pt x="11345" y="5182"/>
                  </a:lnTo>
                  <a:close/>
                  <a:moveTo>
                    <a:pt x="12623" y="5205"/>
                  </a:moveTo>
                  <a:cubicBezTo>
                    <a:pt x="12828" y="5319"/>
                    <a:pt x="13011" y="5410"/>
                    <a:pt x="13216" y="5524"/>
                  </a:cubicBezTo>
                  <a:lnTo>
                    <a:pt x="12646" y="5821"/>
                  </a:lnTo>
                  <a:cubicBezTo>
                    <a:pt x="12463" y="5730"/>
                    <a:pt x="12281" y="5616"/>
                    <a:pt x="12098" y="5501"/>
                  </a:cubicBezTo>
                  <a:lnTo>
                    <a:pt x="12623" y="5205"/>
                  </a:lnTo>
                  <a:close/>
                  <a:moveTo>
                    <a:pt x="13924" y="5228"/>
                  </a:moveTo>
                  <a:cubicBezTo>
                    <a:pt x="14107" y="5319"/>
                    <a:pt x="14312" y="5433"/>
                    <a:pt x="14495" y="5547"/>
                  </a:cubicBezTo>
                  <a:lnTo>
                    <a:pt x="13901" y="5867"/>
                  </a:lnTo>
                  <a:cubicBezTo>
                    <a:pt x="13719" y="5753"/>
                    <a:pt x="13536" y="5661"/>
                    <a:pt x="13353" y="5547"/>
                  </a:cubicBezTo>
                  <a:lnTo>
                    <a:pt x="13924" y="5228"/>
                  </a:lnTo>
                  <a:close/>
                  <a:moveTo>
                    <a:pt x="3128" y="5273"/>
                  </a:moveTo>
                  <a:cubicBezTo>
                    <a:pt x="3333" y="5387"/>
                    <a:pt x="3539" y="5524"/>
                    <a:pt x="3744" y="5638"/>
                  </a:cubicBezTo>
                  <a:cubicBezTo>
                    <a:pt x="3561" y="5753"/>
                    <a:pt x="3402" y="5867"/>
                    <a:pt x="3219" y="5958"/>
                  </a:cubicBezTo>
                  <a:cubicBezTo>
                    <a:pt x="2991" y="5844"/>
                    <a:pt x="2762" y="5730"/>
                    <a:pt x="2534" y="5593"/>
                  </a:cubicBezTo>
                  <a:cubicBezTo>
                    <a:pt x="2717" y="5479"/>
                    <a:pt x="2922" y="5387"/>
                    <a:pt x="3128" y="5273"/>
                  </a:cubicBezTo>
                  <a:close/>
                  <a:moveTo>
                    <a:pt x="4452" y="5342"/>
                  </a:moveTo>
                  <a:cubicBezTo>
                    <a:pt x="4634" y="5456"/>
                    <a:pt x="4817" y="5570"/>
                    <a:pt x="4977" y="5661"/>
                  </a:cubicBezTo>
                  <a:lnTo>
                    <a:pt x="4999" y="5684"/>
                  </a:lnTo>
                  <a:lnTo>
                    <a:pt x="4497" y="5981"/>
                  </a:lnTo>
                  <a:lnTo>
                    <a:pt x="4383" y="5935"/>
                  </a:lnTo>
                  <a:cubicBezTo>
                    <a:pt x="4223" y="5844"/>
                    <a:pt x="4064" y="5753"/>
                    <a:pt x="3904" y="5661"/>
                  </a:cubicBezTo>
                  <a:lnTo>
                    <a:pt x="4452" y="5342"/>
                  </a:lnTo>
                  <a:close/>
                  <a:moveTo>
                    <a:pt x="5661" y="5410"/>
                  </a:moveTo>
                  <a:lnTo>
                    <a:pt x="6209" y="5730"/>
                  </a:lnTo>
                  <a:lnTo>
                    <a:pt x="5753" y="6004"/>
                  </a:lnTo>
                  <a:lnTo>
                    <a:pt x="5182" y="5684"/>
                  </a:lnTo>
                  <a:lnTo>
                    <a:pt x="5661" y="5410"/>
                  </a:lnTo>
                  <a:close/>
                  <a:moveTo>
                    <a:pt x="6917" y="5456"/>
                  </a:moveTo>
                  <a:lnTo>
                    <a:pt x="7487" y="5775"/>
                  </a:lnTo>
                  <a:lnTo>
                    <a:pt x="6985" y="6049"/>
                  </a:lnTo>
                  <a:lnTo>
                    <a:pt x="6415" y="5730"/>
                  </a:lnTo>
                  <a:lnTo>
                    <a:pt x="6917" y="5456"/>
                  </a:lnTo>
                  <a:close/>
                  <a:moveTo>
                    <a:pt x="8195" y="5479"/>
                  </a:moveTo>
                  <a:lnTo>
                    <a:pt x="8332" y="5570"/>
                  </a:lnTo>
                  <a:lnTo>
                    <a:pt x="8743" y="5798"/>
                  </a:lnTo>
                  <a:lnTo>
                    <a:pt x="8263" y="6072"/>
                  </a:lnTo>
                  <a:lnTo>
                    <a:pt x="7738" y="5798"/>
                  </a:lnTo>
                  <a:lnTo>
                    <a:pt x="7693" y="5753"/>
                  </a:lnTo>
                  <a:lnTo>
                    <a:pt x="8195" y="5479"/>
                  </a:lnTo>
                  <a:close/>
                  <a:moveTo>
                    <a:pt x="9473" y="5501"/>
                  </a:moveTo>
                  <a:lnTo>
                    <a:pt x="10021" y="5821"/>
                  </a:lnTo>
                  <a:lnTo>
                    <a:pt x="9519" y="6118"/>
                  </a:lnTo>
                  <a:lnTo>
                    <a:pt x="8971" y="5798"/>
                  </a:lnTo>
                  <a:lnTo>
                    <a:pt x="9473" y="5501"/>
                  </a:lnTo>
                  <a:close/>
                  <a:moveTo>
                    <a:pt x="10751" y="5524"/>
                  </a:moveTo>
                  <a:lnTo>
                    <a:pt x="11299" y="5844"/>
                  </a:lnTo>
                  <a:lnTo>
                    <a:pt x="11025" y="6004"/>
                  </a:lnTo>
                  <a:lnTo>
                    <a:pt x="10774" y="6141"/>
                  </a:lnTo>
                  <a:lnTo>
                    <a:pt x="10226" y="5821"/>
                  </a:lnTo>
                  <a:lnTo>
                    <a:pt x="10363" y="5753"/>
                  </a:lnTo>
                  <a:lnTo>
                    <a:pt x="10751" y="5524"/>
                  </a:lnTo>
                  <a:close/>
                  <a:moveTo>
                    <a:pt x="12030" y="5547"/>
                  </a:moveTo>
                  <a:cubicBezTo>
                    <a:pt x="12212" y="5661"/>
                    <a:pt x="12418" y="5753"/>
                    <a:pt x="12600" y="5867"/>
                  </a:cubicBezTo>
                  <a:lnTo>
                    <a:pt x="12052" y="6186"/>
                  </a:lnTo>
                  <a:cubicBezTo>
                    <a:pt x="11870" y="6072"/>
                    <a:pt x="11687" y="5958"/>
                    <a:pt x="11505" y="5867"/>
                  </a:cubicBezTo>
                  <a:lnTo>
                    <a:pt x="12030" y="5547"/>
                  </a:lnTo>
                  <a:close/>
                  <a:moveTo>
                    <a:pt x="13308" y="5570"/>
                  </a:moveTo>
                  <a:cubicBezTo>
                    <a:pt x="13513" y="5684"/>
                    <a:pt x="13696" y="5775"/>
                    <a:pt x="13878" y="5889"/>
                  </a:cubicBezTo>
                  <a:lnTo>
                    <a:pt x="13308" y="6209"/>
                  </a:lnTo>
                  <a:cubicBezTo>
                    <a:pt x="13125" y="6118"/>
                    <a:pt x="12943" y="6004"/>
                    <a:pt x="12760" y="5889"/>
                  </a:cubicBezTo>
                  <a:lnTo>
                    <a:pt x="13308" y="5570"/>
                  </a:lnTo>
                  <a:close/>
                  <a:moveTo>
                    <a:pt x="2489" y="5616"/>
                  </a:moveTo>
                  <a:cubicBezTo>
                    <a:pt x="2717" y="5753"/>
                    <a:pt x="2922" y="5867"/>
                    <a:pt x="3150" y="6004"/>
                  </a:cubicBezTo>
                  <a:cubicBezTo>
                    <a:pt x="2968" y="6095"/>
                    <a:pt x="2785" y="6209"/>
                    <a:pt x="2603" y="6323"/>
                  </a:cubicBezTo>
                  <a:cubicBezTo>
                    <a:pt x="2374" y="6186"/>
                    <a:pt x="2146" y="6072"/>
                    <a:pt x="1918" y="5935"/>
                  </a:cubicBezTo>
                  <a:cubicBezTo>
                    <a:pt x="2101" y="5821"/>
                    <a:pt x="2306" y="5730"/>
                    <a:pt x="2489" y="5616"/>
                  </a:cubicBezTo>
                  <a:close/>
                  <a:moveTo>
                    <a:pt x="3835" y="5707"/>
                  </a:moveTo>
                  <a:cubicBezTo>
                    <a:pt x="3995" y="5798"/>
                    <a:pt x="4178" y="5889"/>
                    <a:pt x="4337" y="6004"/>
                  </a:cubicBezTo>
                  <a:lnTo>
                    <a:pt x="4406" y="6026"/>
                  </a:lnTo>
                  <a:cubicBezTo>
                    <a:pt x="4223" y="6141"/>
                    <a:pt x="4064" y="6232"/>
                    <a:pt x="3881" y="6323"/>
                  </a:cubicBezTo>
                  <a:lnTo>
                    <a:pt x="3744" y="6255"/>
                  </a:lnTo>
                  <a:cubicBezTo>
                    <a:pt x="3584" y="6163"/>
                    <a:pt x="3447" y="6095"/>
                    <a:pt x="3287" y="6004"/>
                  </a:cubicBezTo>
                  <a:cubicBezTo>
                    <a:pt x="3447" y="5912"/>
                    <a:pt x="3630" y="5821"/>
                    <a:pt x="3812" y="5707"/>
                  </a:cubicBezTo>
                  <a:close/>
                  <a:moveTo>
                    <a:pt x="5091" y="5730"/>
                  </a:moveTo>
                  <a:lnTo>
                    <a:pt x="5661" y="6049"/>
                  </a:lnTo>
                  <a:lnTo>
                    <a:pt x="5182" y="6323"/>
                  </a:lnTo>
                  <a:lnTo>
                    <a:pt x="5159" y="6346"/>
                  </a:lnTo>
                  <a:lnTo>
                    <a:pt x="4566" y="6026"/>
                  </a:lnTo>
                  <a:lnTo>
                    <a:pt x="5091" y="5730"/>
                  </a:lnTo>
                  <a:close/>
                  <a:moveTo>
                    <a:pt x="6323" y="5798"/>
                  </a:moveTo>
                  <a:lnTo>
                    <a:pt x="6871" y="6118"/>
                  </a:lnTo>
                  <a:lnTo>
                    <a:pt x="6437" y="6369"/>
                  </a:lnTo>
                  <a:lnTo>
                    <a:pt x="5844" y="6049"/>
                  </a:lnTo>
                  <a:lnTo>
                    <a:pt x="6323" y="5798"/>
                  </a:lnTo>
                  <a:close/>
                  <a:moveTo>
                    <a:pt x="7579" y="5821"/>
                  </a:moveTo>
                  <a:lnTo>
                    <a:pt x="7693" y="5889"/>
                  </a:lnTo>
                  <a:lnTo>
                    <a:pt x="8149" y="6141"/>
                  </a:lnTo>
                  <a:lnTo>
                    <a:pt x="7647" y="6437"/>
                  </a:lnTo>
                  <a:lnTo>
                    <a:pt x="7282" y="6209"/>
                  </a:lnTo>
                  <a:lnTo>
                    <a:pt x="7076" y="6118"/>
                  </a:lnTo>
                  <a:lnTo>
                    <a:pt x="7579" y="5821"/>
                  </a:lnTo>
                  <a:close/>
                  <a:moveTo>
                    <a:pt x="8857" y="5844"/>
                  </a:moveTo>
                  <a:lnTo>
                    <a:pt x="9427" y="6163"/>
                  </a:lnTo>
                  <a:lnTo>
                    <a:pt x="8902" y="6460"/>
                  </a:lnTo>
                  <a:lnTo>
                    <a:pt x="8355" y="6141"/>
                  </a:lnTo>
                  <a:lnTo>
                    <a:pt x="8857" y="5844"/>
                  </a:lnTo>
                  <a:close/>
                  <a:moveTo>
                    <a:pt x="10135" y="5889"/>
                  </a:moveTo>
                  <a:lnTo>
                    <a:pt x="10706" y="6186"/>
                  </a:lnTo>
                  <a:lnTo>
                    <a:pt x="10181" y="6483"/>
                  </a:lnTo>
                  <a:lnTo>
                    <a:pt x="9633" y="6163"/>
                  </a:lnTo>
                  <a:lnTo>
                    <a:pt x="10135" y="5889"/>
                  </a:lnTo>
                  <a:close/>
                  <a:moveTo>
                    <a:pt x="11413" y="5912"/>
                  </a:moveTo>
                  <a:cubicBezTo>
                    <a:pt x="11619" y="6004"/>
                    <a:pt x="11801" y="6118"/>
                    <a:pt x="11984" y="6209"/>
                  </a:cubicBezTo>
                  <a:lnTo>
                    <a:pt x="11733" y="6346"/>
                  </a:lnTo>
                  <a:lnTo>
                    <a:pt x="11436" y="6529"/>
                  </a:lnTo>
                  <a:cubicBezTo>
                    <a:pt x="11253" y="6414"/>
                    <a:pt x="11071" y="6300"/>
                    <a:pt x="10888" y="6209"/>
                  </a:cubicBezTo>
                  <a:lnTo>
                    <a:pt x="11071" y="6095"/>
                  </a:lnTo>
                  <a:lnTo>
                    <a:pt x="11413" y="5912"/>
                  </a:lnTo>
                  <a:close/>
                  <a:moveTo>
                    <a:pt x="12714" y="5912"/>
                  </a:moveTo>
                  <a:cubicBezTo>
                    <a:pt x="12897" y="6026"/>
                    <a:pt x="13080" y="6118"/>
                    <a:pt x="13285" y="6232"/>
                  </a:cubicBezTo>
                  <a:lnTo>
                    <a:pt x="12691" y="6551"/>
                  </a:lnTo>
                  <a:cubicBezTo>
                    <a:pt x="12509" y="6460"/>
                    <a:pt x="12326" y="6346"/>
                    <a:pt x="12144" y="6232"/>
                  </a:cubicBezTo>
                  <a:lnTo>
                    <a:pt x="12714" y="5912"/>
                  </a:lnTo>
                  <a:close/>
                  <a:moveTo>
                    <a:pt x="1872" y="5958"/>
                  </a:moveTo>
                  <a:cubicBezTo>
                    <a:pt x="2101" y="6095"/>
                    <a:pt x="2329" y="6232"/>
                    <a:pt x="2557" y="6346"/>
                  </a:cubicBezTo>
                  <a:cubicBezTo>
                    <a:pt x="2374" y="6460"/>
                    <a:pt x="2192" y="6551"/>
                    <a:pt x="2009" y="6666"/>
                  </a:cubicBezTo>
                  <a:cubicBezTo>
                    <a:pt x="1781" y="6529"/>
                    <a:pt x="1530" y="6414"/>
                    <a:pt x="1302" y="6278"/>
                  </a:cubicBezTo>
                  <a:cubicBezTo>
                    <a:pt x="1484" y="6163"/>
                    <a:pt x="1690" y="6072"/>
                    <a:pt x="1872" y="5958"/>
                  </a:cubicBezTo>
                  <a:close/>
                  <a:moveTo>
                    <a:pt x="3219" y="6049"/>
                  </a:moveTo>
                  <a:cubicBezTo>
                    <a:pt x="3379" y="6141"/>
                    <a:pt x="3539" y="6232"/>
                    <a:pt x="3698" y="6323"/>
                  </a:cubicBezTo>
                  <a:lnTo>
                    <a:pt x="3790" y="6392"/>
                  </a:lnTo>
                  <a:cubicBezTo>
                    <a:pt x="3630" y="6483"/>
                    <a:pt x="3470" y="6574"/>
                    <a:pt x="3287" y="6688"/>
                  </a:cubicBezTo>
                  <a:lnTo>
                    <a:pt x="3105" y="6574"/>
                  </a:lnTo>
                  <a:cubicBezTo>
                    <a:pt x="2968" y="6506"/>
                    <a:pt x="2808" y="6414"/>
                    <a:pt x="2671" y="6346"/>
                  </a:cubicBezTo>
                  <a:cubicBezTo>
                    <a:pt x="2854" y="6232"/>
                    <a:pt x="3036" y="6141"/>
                    <a:pt x="3219" y="6049"/>
                  </a:cubicBezTo>
                  <a:close/>
                  <a:moveTo>
                    <a:pt x="4474" y="6072"/>
                  </a:moveTo>
                  <a:lnTo>
                    <a:pt x="5068" y="6414"/>
                  </a:lnTo>
                  <a:cubicBezTo>
                    <a:pt x="4885" y="6506"/>
                    <a:pt x="4725" y="6597"/>
                    <a:pt x="4566" y="6711"/>
                  </a:cubicBezTo>
                  <a:lnTo>
                    <a:pt x="3949" y="6369"/>
                  </a:lnTo>
                  <a:cubicBezTo>
                    <a:pt x="4132" y="6278"/>
                    <a:pt x="4315" y="6186"/>
                    <a:pt x="4474" y="6072"/>
                  </a:cubicBezTo>
                  <a:close/>
                  <a:moveTo>
                    <a:pt x="5753" y="6118"/>
                  </a:moveTo>
                  <a:lnTo>
                    <a:pt x="6323" y="6437"/>
                  </a:lnTo>
                  <a:lnTo>
                    <a:pt x="5890" y="6688"/>
                  </a:lnTo>
                  <a:cubicBezTo>
                    <a:pt x="5867" y="6688"/>
                    <a:pt x="5844" y="6711"/>
                    <a:pt x="5821" y="6711"/>
                  </a:cubicBezTo>
                  <a:lnTo>
                    <a:pt x="5250" y="6392"/>
                  </a:lnTo>
                  <a:lnTo>
                    <a:pt x="5753" y="6118"/>
                  </a:lnTo>
                  <a:close/>
                  <a:moveTo>
                    <a:pt x="6962" y="6163"/>
                  </a:moveTo>
                  <a:lnTo>
                    <a:pt x="7236" y="6323"/>
                  </a:lnTo>
                  <a:lnTo>
                    <a:pt x="7533" y="6483"/>
                  </a:lnTo>
                  <a:lnTo>
                    <a:pt x="7099" y="6757"/>
                  </a:lnTo>
                  <a:lnTo>
                    <a:pt x="6848" y="6597"/>
                  </a:lnTo>
                  <a:lnTo>
                    <a:pt x="6529" y="6414"/>
                  </a:lnTo>
                  <a:lnTo>
                    <a:pt x="6962" y="6163"/>
                  </a:lnTo>
                  <a:close/>
                  <a:moveTo>
                    <a:pt x="8241" y="6209"/>
                  </a:moveTo>
                  <a:lnTo>
                    <a:pt x="8811" y="6506"/>
                  </a:lnTo>
                  <a:lnTo>
                    <a:pt x="8309" y="6803"/>
                  </a:lnTo>
                  <a:lnTo>
                    <a:pt x="7738" y="6483"/>
                  </a:lnTo>
                  <a:lnTo>
                    <a:pt x="8241" y="6209"/>
                  </a:lnTo>
                  <a:close/>
                  <a:moveTo>
                    <a:pt x="9519" y="6232"/>
                  </a:moveTo>
                  <a:lnTo>
                    <a:pt x="10089" y="6529"/>
                  </a:lnTo>
                  <a:lnTo>
                    <a:pt x="9564" y="6825"/>
                  </a:lnTo>
                  <a:lnTo>
                    <a:pt x="9542" y="6825"/>
                  </a:lnTo>
                  <a:lnTo>
                    <a:pt x="9017" y="6506"/>
                  </a:lnTo>
                  <a:lnTo>
                    <a:pt x="9519" y="6232"/>
                  </a:lnTo>
                  <a:close/>
                  <a:moveTo>
                    <a:pt x="10820" y="6255"/>
                  </a:moveTo>
                  <a:cubicBezTo>
                    <a:pt x="11002" y="6346"/>
                    <a:pt x="11185" y="6460"/>
                    <a:pt x="11368" y="6551"/>
                  </a:cubicBezTo>
                  <a:lnTo>
                    <a:pt x="10820" y="6871"/>
                  </a:lnTo>
                  <a:cubicBezTo>
                    <a:pt x="10637" y="6757"/>
                    <a:pt x="10455" y="6666"/>
                    <a:pt x="10272" y="6551"/>
                  </a:cubicBezTo>
                  <a:lnTo>
                    <a:pt x="10820" y="6255"/>
                  </a:lnTo>
                  <a:close/>
                  <a:moveTo>
                    <a:pt x="640" y="6643"/>
                  </a:moveTo>
                  <a:lnTo>
                    <a:pt x="640" y="6643"/>
                  </a:lnTo>
                  <a:cubicBezTo>
                    <a:pt x="480" y="6711"/>
                    <a:pt x="320" y="6803"/>
                    <a:pt x="183" y="6894"/>
                  </a:cubicBezTo>
                  <a:cubicBezTo>
                    <a:pt x="343" y="6803"/>
                    <a:pt x="480" y="6734"/>
                    <a:pt x="640" y="6643"/>
                  </a:cubicBezTo>
                  <a:close/>
                  <a:moveTo>
                    <a:pt x="12098" y="6278"/>
                  </a:moveTo>
                  <a:cubicBezTo>
                    <a:pt x="12281" y="6369"/>
                    <a:pt x="12463" y="6483"/>
                    <a:pt x="12669" y="6574"/>
                  </a:cubicBezTo>
                  <a:lnTo>
                    <a:pt x="12281" y="6803"/>
                  </a:lnTo>
                  <a:lnTo>
                    <a:pt x="12075" y="6894"/>
                  </a:lnTo>
                  <a:cubicBezTo>
                    <a:pt x="11893" y="6803"/>
                    <a:pt x="11710" y="6688"/>
                    <a:pt x="11550" y="6597"/>
                  </a:cubicBezTo>
                  <a:lnTo>
                    <a:pt x="11778" y="6437"/>
                  </a:lnTo>
                  <a:lnTo>
                    <a:pt x="12098" y="6278"/>
                  </a:lnTo>
                  <a:close/>
                  <a:moveTo>
                    <a:pt x="1256" y="6300"/>
                  </a:moveTo>
                  <a:cubicBezTo>
                    <a:pt x="1484" y="6437"/>
                    <a:pt x="1712" y="6574"/>
                    <a:pt x="1941" y="6711"/>
                  </a:cubicBezTo>
                  <a:cubicBezTo>
                    <a:pt x="1758" y="6803"/>
                    <a:pt x="1598" y="6917"/>
                    <a:pt x="1416" y="7008"/>
                  </a:cubicBezTo>
                  <a:cubicBezTo>
                    <a:pt x="1165" y="6894"/>
                    <a:pt x="914" y="6757"/>
                    <a:pt x="685" y="6620"/>
                  </a:cubicBezTo>
                  <a:cubicBezTo>
                    <a:pt x="868" y="6506"/>
                    <a:pt x="1073" y="6414"/>
                    <a:pt x="1256" y="6300"/>
                  </a:cubicBezTo>
                  <a:close/>
                  <a:moveTo>
                    <a:pt x="2603" y="6392"/>
                  </a:moveTo>
                  <a:cubicBezTo>
                    <a:pt x="2762" y="6483"/>
                    <a:pt x="2899" y="6574"/>
                    <a:pt x="3059" y="6666"/>
                  </a:cubicBezTo>
                  <a:lnTo>
                    <a:pt x="3196" y="6734"/>
                  </a:lnTo>
                  <a:cubicBezTo>
                    <a:pt x="3036" y="6825"/>
                    <a:pt x="2854" y="6939"/>
                    <a:pt x="2694" y="7031"/>
                  </a:cubicBezTo>
                  <a:lnTo>
                    <a:pt x="2466" y="6917"/>
                  </a:lnTo>
                  <a:cubicBezTo>
                    <a:pt x="2329" y="6825"/>
                    <a:pt x="2192" y="6757"/>
                    <a:pt x="2055" y="6688"/>
                  </a:cubicBezTo>
                  <a:cubicBezTo>
                    <a:pt x="2237" y="6574"/>
                    <a:pt x="2420" y="6483"/>
                    <a:pt x="2603" y="6392"/>
                  </a:cubicBezTo>
                  <a:close/>
                  <a:moveTo>
                    <a:pt x="3858" y="6414"/>
                  </a:moveTo>
                  <a:lnTo>
                    <a:pt x="4452" y="6757"/>
                  </a:lnTo>
                  <a:cubicBezTo>
                    <a:pt x="4292" y="6848"/>
                    <a:pt x="4132" y="6962"/>
                    <a:pt x="3949" y="7054"/>
                  </a:cubicBezTo>
                  <a:lnTo>
                    <a:pt x="3333" y="6711"/>
                  </a:lnTo>
                  <a:cubicBezTo>
                    <a:pt x="3516" y="6620"/>
                    <a:pt x="3698" y="6529"/>
                    <a:pt x="3858" y="6414"/>
                  </a:cubicBezTo>
                  <a:close/>
                  <a:moveTo>
                    <a:pt x="5136" y="6460"/>
                  </a:moveTo>
                  <a:lnTo>
                    <a:pt x="5730" y="6780"/>
                  </a:lnTo>
                  <a:cubicBezTo>
                    <a:pt x="5547" y="6871"/>
                    <a:pt x="5387" y="6985"/>
                    <a:pt x="5228" y="7076"/>
                  </a:cubicBezTo>
                  <a:lnTo>
                    <a:pt x="4634" y="6734"/>
                  </a:lnTo>
                  <a:cubicBezTo>
                    <a:pt x="4794" y="6643"/>
                    <a:pt x="4977" y="6551"/>
                    <a:pt x="5136" y="6460"/>
                  </a:cubicBezTo>
                  <a:close/>
                  <a:moveTo>
                    <a:pt x="6415" y="6483"/>
                  </a:moveTo>
                  <a:lnTo>
                    <a:pt x="6780" y="6688"/>
                  </a:lnTo>
                  <a:lnTo>
                    <a:pt x="6985" y="6803"/>
                  </a:lnTo>
                  <a:lnTo>
                    <a:pt x="6620" y="7031"/>
                  </a:lnTo>
                  <a:cubicBezTo>
                    <a:pt x="6574" y="7054"/>
                    <a:pt x="6529" y="7076"/>
                    <a:pt x="6483" y="7099"/>
                  </a:cubicBezTo>
                  <a:lnTo>
                    <a:pt x="6186" y="6939"/>
                  </a:lnTo>
                  <a:lnTo>
                    <a:pt x="5912" y="6780"/>
                  </a:lnTo>
                  <a:cubicBezTo>
                    <a:pt x="5912" y="6757"/>
                    <a:pt x="5935" y="6757"/>
                    <a:pt x="5935" y="6757"/>
                  </a:cubicBezTo>
                  <a:lnTo>
                    <a:pt x="6415" y="6483"/>
                  </a:lnTo>
                  <a:close/>
                  <a:moveTo>
                    <a:pt x="7647" y="6551"/>
                  </a:moveTo>
                  <a:lnTo>
                    <a:pt x="8218" y="6871"/>
                  </a:lnTo>
                  <a:lnTo>
                    <a:pt x="7761" y="7122"/>
                  </a:lnTo>
                  <a:lnTo>
                    <a:pt x="7191" y="6803"/>
                  </a:lnTo>
                  <a:lnTo>
                    <a:pt x="7647" y="6551"/>
                  </a:lnTo>
                  <a:close/>
                  <a:moveTo>
                    <a:pt x="8925" y="6574"/>
                  </a:moveTo>
                  <a:lnTo>
                    <a:pt x="9496" y="6894"/>
                  </a:lnTo>
                  <a:lnTo>
                    <a:pt x="8971" y="7191"/>
                  </a:lnTo>
                  <a:lnTo>
                    <a:pt x="8400" y="6871"/>
                  </a:lnTo>
                  <a:lnTo>
                    <a:pt x="8925" y="6574"/>
                  </a:lnTo>
                  <a:close/>
                  <a:moveTo>
                    <a:pt x="10204" y="6597"/>
                  </a:moveTo>
                  <a:cubicBezTo>
                    <a:pt x="10386" y="6711"/>
                    <a:pt x="10569" y="6803"/>
                    <a:pt x="10774" y="6894"/>
                  </a:cubicBezTo>
                  <a:lnTo>
                    <a:pt x="10226" y="7213"/>
                  </a:lnTo>
                  <a:cubicBezTo>
                    <a:pt x="10044" y="7122"/>
                    <a:pt x="9861" y="7008"/>
                    <a:pt x="9679" y="6894"/>
                  </a:cubicBezTo>
                  <a:lnTo>
                    <a:pt x="10204" y="6597"/>
                  </a:lnTo>
                  <a:close/>
                  <a:moveTo>
                    <a:pt x="11482" y="6620"/>
                  </a:moveTo>
                  <a:cubicBezTo>
                    <a:pt x="11687" y="6711"/>
                    <a:pt x="11870" y="6825"/>
                    <a:pt x="12052" y="6917"/>
                  </a:cubicBezTo>
                  <a:lnTo>
                    <a:pt x="11482" y="7259"/>
                  </a:lnTo>
                  <a:cubicBezTo>
                    <a:pt x="11299" y="7145"/>
                    <a:pt x="11117" y="7031"/>
                    <a:pt x="10934" y="6939"/>
                  </a:cubicBezTo>
                  <a:lnTo>
                    <a:pt x="11482" y="6620"/>
                  </a:lnTo>
                  <a:close/>
                  <a:moveTo>
                    <a:pt x="1986" y="6734"/>
                  </a:moveTo>
                  <a:cubicBezTo>
                    <a:pt x="2123" y="6803"/>
                    <a:pt x="2283" y="6894"/>
                    <a:pt x="2420" y="6985"/>
                  </a:cubicBezTo>
                  <a:lnTo>
                    <a:pt x="2603" y="7076"/>
                  </a:lnTo>
                  <a:cubicBezTo>
                    <a:pt x="2420" y="7191"/>
                    <a:pt x="2260" y="7282"/>
                    <a:pt x="2078" y="7373"/>
                  </a:cubicBezTo>
                  <a:lnTo>
                    <a:pt x="1827" y="7236"/>
                  </a:lnTo>
                  <a:cubicBezTo>
                    <a:pt x="1690" y="7168"/>
                    <a:pt x="1553" y="7099"/>
                    <a:pt x="1439" y="7031"/>
                  </a:cubicBezTo>
                  <a:cubicBezTo>
                    <a:pt x="1621" y="6917"/>
                    <a:pt x="1804" y="6825"/>
                    <a:pt x="1986" y="6734"/>
                  </a:cubicBezTo>
                  <a:close/>
                  <a:moveTo>
                    <a:pt x="3242" y="6757"/>
                  </a:moveTo>
                  <a:lnTo>
                    <a:pt x="3858" y="7099"/>
                  </a:lnTo>
                  <a:cubicBezTo>
                    <a:pt x="3698" y="7213"/>
                    <a:pt x="3516" y="7305"/>
                    <a:pt x="3356" y="7396"/>
                  </a:cubicBezTo>
                  <a:lnTo>
                    <a:pt x="2717" y="7054"/>
                  </a:lnTo>
                  <a:lnTo>
                    <a:pt x="3242" y="6757"/>
                  </a:lnTo>
                  <a:close/>
                  <a:moveTo>
                    <a:pt x="4520" y="6803"/>
                  </a:moveTo>
                  <a:lnTo>
                    <a:pt x="5113" y="7145"/>
                  </a:lnTo>
                  <a:cubicBezTo>
                    <a:pt x="4954" y="7236"/>
                    <a:pt x="4794" y="7327"/>
                    <a:pt x="4634" y="7419"/>
                  </a:cubicBezTo>
                  <a:lnTo>
                    <a:pt x="4018" y="7076"/>
                  </a:lnTo>
                  <a:cubicBezTo>
                    <a:pt x="4178" y="6985"/>
                    <a:pt x="4360" y="6894"/>
                    <a:pt x="4520" y="6803"/>
                  </a:cubicBezTo>
                  <a:close/>
                  <a:moveTo>
                    <a:pt x="5798" y="6825"/>
                  </a:moveTo>
                  <a:lnTo>
                    <a:pt x="6141" y="7031"/>
                  </a:lnTo>
                  <a:lnTo>
                    <a:pt x="6392" y="7168"/>
                  </a:lnTo>
                  <a:cubicBezTo>
                    <a:pt x="6209" y="7259"/>
                    <a:pt x="6049" y="7350"/>
                    <a:pt x="5890" y="7442"/>
                  </a:cubicBezTo>
                  <a:lnTo>
                    <a:pt x="5547" y="7259"/>
                  </a:lnTo>
                  <a:lnTo>
                    <a:pt x="5296" y="7122"/>
                  </a:lnTo>
                  <a:cubicBezTo>
                    <a:pt x="5456" y="7008"/>
                    <a:pt x="5638" y="6917"/>
                    <a:pt x="5798" y="6825"/>
                  </a:cubicBezTo>
                  <a:close/>
                  <a:moveTo>
                    <a:pt x="7076" y="6871"/>
                  </a:moveTo>
                  <a:lnTo>
                    <a:pt x="7647" y="7191"/>
                  </a:lnTo>
                  <a:lnTo>
                    <a:pt x="7328" y="7373"/>
                  </a:lnTo>
                  <a:cubicBezTo>
                    <a:pt x="7259" y="7396"/>
                    <a:pt x="7213" y="7442"/>
                    <a:pt x="7145" y="7464"/>
                  </a:cubicBezTo>
                  <a:lnTo>
                    <a:pt x="6574" y="7145"/>
                  </a:lnTo>
                  <a:cubicBezTo>
                    <a:pt x="6597" y="7122"/>
                    <a:pt x="6620" y="7122"/>
                    <a:pt x="6643" y="7099"/>
                  </a:cubicBezTo>
                  <a:lnTo>
                    <a:pt x="7076" y="6871"/>
                  </a:lnTo>
                  <a:close/>
                  <a:moveTo>
                    <a:pt x="8309" y="6917"/>
                  </a:moveTo>
                  <a:lnTo>
                    <a:pt x="8880" y="7236"/>
                  </a:lnTo>
                  <a:lnTo>
                    <a:pt x="8423" y="7510"/>
                  </a:lnTo>
                  <a:lnTo>
                    <a:pt x="7853" y="7168"/>
                  </a:lnTo>
                  <a:lnTo>
                    <a:pt x="8309" y="6917"/>
                  </a:lnTo>
                  <a:close/>
                  <a:moveTo>
                    <a:pt x="9587" y="6939"/>
                  </a:moveTo>
                  <a:cubicBezTo>
                    <a:pt x="9770" y="7054"/>
                    <a:pt x="9975" y="7145"/>
                    <a:pt x="10158" y="7259"/>
                  </a:cubicBezTo>
                  <a:lnTo>
                    <a:pt x="9610" y="7556"/>
                  </a:lnTo>
                  <a:cubicBezTo>
                    <a:pt x="9427" y="7464"/>
                    <a:pt x="9268" y="7350"/>
                    <a:pt x="9085" y="7236"/>
                  </a:cubicBezTo>
                  <a:lnTo>
                    <a:pt x="9062" y="7236"/>
                  </a:lnTo>
                  <a:lnTo>
                    <a:pt x="9587" y="6939"/>
                  </a:lnTo>
                  <a:close/>
                  <a:moveTo>
                    <a:pt x="10888" y="6962"/>
                  </a:moveTo>
                  <a:cubicBezTo>
                    <a:pt x="11071" y="7054"/>
                    <a:pt x="11253" y="7168"/>
                    <a:pt x="11459" y="7259"/>
                  </a:cubicBezTo>
                  <a:lnTo>
                    <a:pt x="10865" y="7601"/>
                  </a:lnTo>
                  <a:cubicBezTo>
                    <a:pt x="10683" y="7487"/>
                    <a:pt x="10500" y="7396"/>
                    <a:pt x="10318" y="7282"/>
                  </a:cubicBezTo>
                  <a:lnTo>
                    <a:pt x="10888" y="6962"/>
                  </a:lnTo>
                  <a:close/>
                  <a:moveTo>
                    <a:pt x="2009" y="7442"/>
                  </a:moveTo>
                  <a:lnTo>
                    <a:pt x="2009" y="7442"/>
                  </a:lnTo>
                  <a:cubicBezTo>
                    <a:pt x="1827" y="7533"/>
                    <a:pt x="1667" y="7624"/>
                    <a:pt x="1507" y="7738"/>
                  </a:cubicBezTo>
                  <a:cubicBezTo>
                    <a:pt x="1667" y="7647"/>
                    <a:pt x="1849" y="7533"/>
                    <a:pt x="2009" y="7442"/>
                  </a:cubicBezTo>
                  <a:close/>
                  <a:moveTo>
                    <a:pt x="3904" y="7145"/>
                  </a:moveTo>
                  <a:lnTo>
                    <a:pt x="4520" y="7487"/>
                  </a:lnTo>
                  <a:cubicBezTo>
                    <a:pt x="4360" y="7579"/>
                    <a:pt x="4200" y="7670"/>
                    <a:pt x="4018" y="7784"/>
                  </a:cubicBezTo>
                  <a:lnTo>
                    <a:pt x="3402" y="7419"/>
                  </a:lnTo>
                  <a:cubicBezTo>
                    <a:pt x="3561" y="7327"/>
                    <a:pt x="3744" y="7236"/>
                    <a:pt x="3904" y="7145"/>
                  </a:cubicBezTo>
                  <a:close/>
                  <a:moveTo>
                    <a:pt x="5182" y="7168"/>
                  </a:moveTo>
                  <a:lnTo>
                    <a:pt x="5502" y="7350"/>
                  </a:lnTo>
                  <a:lnTo>
                    <a:pt x="5775" y="7510"/>
                  </a:lnTo>
                  <a:cubicBezTo>
                    <a:pt x="5616" y="7601"/>
                    <a:pt x="5456" y="7693"/>
                    <a:pt x="5296" y="7807"/>
                  </a:cubicBezTo>
                  <a:lnTo>
                    <a:pt x="4908" y="7579"/>
                  </a:lnTo>
                  <a:lnTo>
                    <a:pt x="4680" y="7464"/>
                  </a:lnTo>
                  <a:cubicBezTo>
                    <a:pt x="4840" y="7350"/>
                    <a:pt x="5022" y="7259"/>
                    <a:pt x="5182" y="7168"/>
                  </a:cubicBezTo>
                  <a:close/>
                  <a:moveTo>
                    <a:pt x="6460" y="7213"/>
                  </a:moveTo>
                  <a:lnTo>
                    <a:pt x="7054" y="7533"/>
                  </a:lnTo>
                  <a:cubicBezTo>
                    <a:pt x="6894" y="7624"/>
                    <a:pt x="6711" y="7738"/>
                    <a:pt x="6551" y="7830"/>
                  </a:cubicBezTo>
                  <a:lnTo>
                    <a:pt x="5958" y="7487"/>
                  </a:lnTo>
                  <a:cubicBezTo>
                    <a:pt x="6118" y="7396"/>
                    <a:pt x="6300" y="7305"/>
                    <a:pt x="6460" y="7213"/>
                  </a:cubicBezTo>
                  <a:close/>
                  <a:moveTo>
                    <a:pt x="7738" y="7236"/>
                  </a:moveTo>
                  <a:lnTo>
                    <a:pt x="8332" y="7556"/>
                  </a:lnTo>
                  <a:lnTo>
                    <a:pt x="8035" y="7716"/>
                  </a:lnTo>
                  <a:cubicBezTo>
                    <a:pt x="7967" y="7761"/>
                    <a:pt x="7875" y="7807"/>
                    <a:pt x="7807" y="7852"/>
                  </a:cubicBezTo>
                  <a:lnTo>
                    <a:pt x="7236" y="7510"/>
                  </a:lnTo>
                  <a:cubicBezTo>
                    <a:pt x="7282" y="7487"/>
                    <a:pt x="7328" y="7464"/>
                    <a:pt x="7373" y="7442"/>
                  </a:cubicBezTo>
                  <a:lnTo>
                    <a:pt x="7738" y="7236"/>
                  </a:lnTo>
                  <a:close/>
                  <a:moveTo>
                    <a:pt x="8971" y="7282"/>
                  </a:moveTo>
                  <a:lnTo>
                    <a:pt x="9039" y="7327"/>
                  </a:lnTo>
                  <a:cubicBezTo>
                    <a:pt x="9199" y="7419"/>
                    <a:pt x="9382" y="7510"/>
                    <a:pt x="9564" y="7601"/>
                  </a:cubicBezTo>
                  <a:lnTo>
                    <a:pt x="9062" y="7875"/>
                  </a:lnTo>
                  <a:cubicBezTo>
                    <a:pt x="8925" y="7807"/>
                    <a:pt x="8766" y="7716"/>
                    <a:pt x="8629" y="7624"/>
                  </a:cubicBezTo>
                  <a:lnTo>
                    <a:pt x="8492" y="7556"/>
                  </a:lnTo>
                  <a:lnTo>
                    <a:pt x="8971" y="7282"/>
                  </a:lnTo>
                  <a:close/>
                  <a:moveTo>
                    <a:pt x="10957" y="7670"/>
                  </a:moveTo>
                  <a:cubicBezTo>
                    <a:pt x="11071" y="7738"/>
                    <a:pt x="11185" y="7807"/>
                    <a:pt x="11322" y="7875"/>
                  </a:cubicBezTo>
                  <a:cubicBezTo>
                    <a:pt x="11208" y="7807"/>
                    <a:pt x="11094" y="7738"/>
                    <a:pt x="10957" y="7670"/>
                  </a:cubicBezTo>
                  <a:close/>
                  <a:moveTo>
                    <a:pt x="10272" y="7305"/>
                  </a:moveTo>
                  <a:cubicBezTo>
                    <a:pt x="10455" y="7419"/>
                    <a:pt x="10660" y="7510"/>
                    <a:pt x="10843" y="7624"/>
                  </a:cubicBezTo>
                  <a:lnTo>
                    <a:pt x="10272" y="7944"/>
                  </a:lnTo>
                  <a:cubicBezTo>
                    <a:pt x="10089" y="7830"/>
                    <a:pt x="9884" y="7738"/>
                    <a:pt x="9701" y="7624"/>
                  </a:cubicBezTo>
                  <a:lnTo>
                    <a:pt x="10272" y="7305"/>
                  </a:lnTo>
                  <a:close/>
                  <a:moveTo>
                    <a:pt x="2626" y="7099"/>
                  </a:moveTo>
                  <a:lnTo>
                    <a:pt x="3265" y="7464"/>
                  </a:lnTo>
                  <a:cubicBezTo>
                    <a:pt x="3082" y="7556"/>
                    <a:pt x="2922" y="7647"/>
                    <a:pt x="2762" y="7761"/>
                  </a:cubicBezTo>
                  <a:cubicBezTo>
                    <a:pt x="2945" y="7670"/>
                    <a:pt x="3128" y="7579"/>
                    <a:pt x="3287" y="7487"/>
                  </a:cubicBezTo>
                  <a:lnTo>
                    <a:pt x="3927" y="7830"/>
                  </a:lnTo>
                  <a:cubicBezTo>
                    <a:pt x="3744" y="7944"/>
                    <a:pt x="3584" y="8035"/>
                    <a:pt x="3424" y="8126"/>
                  </a:cubicBezTo>
                  <a:lnTo>
                    <a:pt x="2762" y="7761"/>
                  </a:lnTo>
                  <a:lnTo>
                    <a:pt x="2101" y="7396"/>
                  </a:lnTo>
                  <a:cubicBezTo>
                    <a:pt x="2283" y="7305"/>
                    <a:pt x="2466" y="7191"/>
                    <a:pt x="2626" y="7099"/>
                  </a:cubicBezTo>
                  <a:close/>
                  <a:moveTo>
                    <a:pt x="4566" y="7510"/>
                  </a:moveTo>
                  <a:lnTo>
                    <a:pt x="4862" y="7693"/>
                  </a:lnTo>
                  <a:lnTo>
                    <a:pt x="5182" y="7852"/>
                  </a:lnTo>
                  <a:cubicBezTo>
                    <a:pt x="5022" y="7967"/>
                    <a:pt x="4862" y="8058"/>
                    <a:pt x="4680" y="8149"/>
                  </a:cubicBezTo>
                  <a:lnTo>
                    <a:pt x="4269" y="7921"/>
                  </a:lnTo>
                  <a:lnTo>
                    <a:pt x="4064" y="7784"/>
                  </a:lnTo>
                  <a:cubicBezTo>
                    <a:pt x="4223" y="7693"/>
                    <a:pt x="4406" y="7601"/>
                    <a:pt x="4566" y="7510"/>
                  </a:cubicBezTo>
                  <a:close/>
                  <a:moveTo>
                    <a:pt x="5844" y="7556"/>
                  </a:moveTo>
                  <a:lnTo>
                    <a:pt x="6460" y="7875"/>
                  </a:lnTo>
                  <a:cubicBezTo>
                    <a:pt x="6278" y="7989"/>
                    <a:pt x="6118" y="8081"/>
                    <a:pt x="5958" y="8172"/>
                  </a:cubicBezTo>
                  <a:lnTo>
                    <a:pt x="5342" y="7830"/>
                  </a:lnTo>
                  <a:cubicBezTo>
                    <a:pt x="5502" y="7738"/>
                    <a:pt x="5684" y="7647"/>
                    <a:pt x="5844" y="7556"/>
                  </a:cubicBezTo>
                  <a:close/>
                  <a:moveTo>
                    <a:pt x="7122" y="7579"/>
                  </a:moveTo>
                  <a:lnTo>
                    <a:pt x="7716" y="7898"/>
                  </a:lnTo>
                  <a:cubicBezTo>
                    <a:pt x="7556" y="8012"/>
                    <a:pt x="7373" y="8104"/>
                    <a:pt x="7213" y="8195"/>
                  </a:cubicBezTo>
                  <a:lnTo>
                    <a:pt x="6620" y="7852"/>
                  </a:lnTo>
                  <a:cubicBezTo>
                    <a:pt x="6780" y="7761"/>
                    <a:pt x="6962" y="7670"/>
                    <a:pt x="7122" y="7579"/>
                  </a:cubicBezTo>
                  <a:close/>
                  <a:moveTo>
                    <a:pt x="8423" y="7601"/>
                  </a:moveTo>
                  <a:lnTo>
                    <a:pt x="8583" y="7693"/>
                  </a:lnTo>
                  <a:cubicBezTo>
                    <a:pt x="8720" y="7784"/>
                    <a:pt x="8857" y="7852"/>
                    <a:pt x="8994" y="7921"/>
                  </a:cubicBezTo>
                  <a:lnTo>
                    <a:pt x="8743" y="8058"/>
                  </a:lnTo>
                  <a:cubicBezTo>
                    <a:pt x="8651" y="8126"/>
                    <a:pt x="8560" y="8172"/>
                    <a:pt x="8469" y="8240"/>
                  </a:cubicBezTo>
                  <a:cubicBezTo>
                    <a:pt x="8309" y="8149"/>
                    <a:pt x="8149" y="8035"/>
                    <a:pt x="7989" y="7967"/>
                  </a:cubicBezTo>
                  <a:lnTo>
                    <a:pt x="7898" y="7898"/>
                  </a:lnTo>
                  <a:cubicBezTo>
                    <a:pt x="7944" y="7852"/>
                    <a:pt x="8012" y="7830"/>
                    <a:pt x="8081" y="7784"/>
                  </a:cubicBezTo>
                  <a:lnTo>
                    <a:pt x="8423" y="7601"/>
                  </a:lnTo>
                  <a:close/>
                  <a:moveTo>
                    <a:pt x="9656" y="7647"/>
                  </a:moveTo>
                  <a:cubicBezTo>
                    <a:pt x="9838" y="7761"/>
                    <a:pt x="10044" y="7852"/>
                    <a:pt x="10226" y="7967"/>
                  </a:cubicBezTo>
                  <a:lnTo>
                    <a:pt x="9701" y="8263"/>
                  </a:lnTo>
                  <a:cubicBezTo>
                    <a:pt x="9519" y="8149"/>
                    <a:pt x="9336" y="8035"/>
                    <a:pt x="9154" y="7944"/>
                  </a:cubicBezTo>
                  <a:lnTo>
                    <a:pt x="9656" y="7647"/>
                  </a:lnTo>
                  <a:close/>
                  <a:moveTo>
                    <a:pt x="3949" y="7852"/>
                  </a:moveTo>
                  <a:lnTo>
                    <a:pt x="4223" y="8012"/>
                  </a:lnTo>
                  <a:lnTo>
                    <a:pt x="4588" y="8218"/>
                  </a:lnTo>
                  <a:cubicBezTo>
                    <a:pt x="4429" y="8309"/>
                    <a:pt x="4246" y="8400"/>
                    <a:pt x="4086" y="8514"/>
                  </a:cubicBezTo>
                  <a:lnTo>
                    <a:pt x="3630" y="8240"/>
                  </a:lnTo>
                  <a:lnTo>
                    <a:pt x="3447" y="8126"/>
                  </a:lnTo>
                  <a:cubicBezTo>
                    <a:pt x="3607" y="8035"/>
                    <a:pt x="3767" y="7944"/>
                    <a:pt x="3949" y="7852"/>
                  </a:cubicBezTo>
                  <a:close/>
                  <a:moveTo>
                    <a:pt x="5228" y="7898"/>
                  </a:moveTo>
                  <a:lnTo>
                    <a:pt x="5844" y="8240"/>
                  </a:lnTo>
                  <a:cubicBezTo>
                    <a:pt x="5684" y="8332"/>
                    <a:pt x="5524" y="8423"/>
                    <a:pt x="5342" y="8537"/>
                  </a:cubicBezTo>
                  <a:lnTo>
                    <a:pt x="4725" y="8172"/>
                  </a:lnTo>
                  <a:cubicBezTo>
                    <a:pt x="4885" y="8081"/>
                    <a:pt x="5068" y="7989"/>
                    <a:pt x="5228" y="7898"/>
                  </a:cubicBezTo>
                  <a:close/>
                  <a:moveTo>
                    <a:pt x="6506" y="7921"/>
                  </a:moveTo>
                  <a:lnTo>
                    <a:pt x="7122" y="8263"/>
                  </a:lnTo>
                  <a:cubicBezTo>
                    <a:pt x="6939" y="8355"/>
                    <a:pt x="6780" y="8446"/>
                    <a:pt x="6597" y="8560"/>
                  </a:cubicBezTo>
                  <a:lnTo>
                    <a:pt x="6004" y="8195"/>
                  </a:lnTo>
                  <a:cubicBezTo>
                    <a:pt x="6163" y="8104"/>
                    <a:pt x="6346" y="8012"/>
                    <a:pt x="6506" y="7921"/>
                  </a:cubicBezTo>
                  <a:close/>
                  <a:moveTo>
                    <a:pt x="7807" y="7944"/>
                  </a:moveTo>
                  <a:lnTo>
                    <a:pt x="7944" y="8035"/>
                  </a:lnTo>
                  <a:cubicBezTo>
                    <a:pt x="8104" y="8104"/>
                    <a:pt x="8241" y="8195"/>
                    <a:pt x="8400" y="8263"/>
                  </a:cubicBezTo>
                  <a:cubicBezTo>
                    <a:pt x="8218" y="8377"/>
                    <a:pt x="8035" y="8492"/>
                    <a:pt x="7853" y="8583"/>
                  </a:cubicBezTo>
                  <a:cubicBezTo>
                    <a:pt x="7693" y="8492"/>
                    <a:pt x="7510" y="8377"/>
                    <a:pt x="7350" y="8286"/>
                  </a:cubicBezTo>
                  <a:lnTo>
                    <a:pt x="7282" y="8240"/>
                  </a:lnTo>
                  <a:cubicBezTo>
                    <a:pt x="7442" y="8149"/>
                    <a:pt x="7624" y="8035"/>
                    <a:pt x="7807" y="7944"/>
                  </a:cubicBezTo>
                  <a:close/>
                  <a:moveTo>
                    <a:pt x="9085" y="7967"/>
                  </a:moveTo>
                  <a:cubicBezTo>
                    <a:pt x="9291" y="8081"/>
                    <a:pt x="9473" y="8172"/>
                    <a:pt x="9679" y="8286"/>
                  </a:cubicBezTo>
                  <a:lnTo>
                    <a:pt x="9291" y="8514"/>
                  </a:lnTo>
                  <a:cubicBezTo>
                    <a:pt x="9222" y="8537"/>
                    <a:pt x="9176" y="8583"/>
                    <a:pt x="9108" y="8606"/>
                  </a:cubicBezTo>
                  <a:cubicBezTo>
                    <a:pt x="8925" y="8492"/>
                    <a:pt x="8720" y="8400"/>
                    <a:pt x="8537" y="8286"/>
                  </a:cubicBezTo>
                  <a:cubicBezTo>
                    <a:pt x="8629" y="8240"/>
                    <a:pt x="8697" y="8195"/>
                    <a:pt x="8788" y="8149"/>
                  </a:cubicBezTo>
                  <a:lnTo>
                    <a:pt x="9085" y="7967"/>
                  </a:lnTo>
                  <a:close/>
                  <a:moveTo>
                    <a:pt x="5890" y="8263"/>
                  </a:moveTo>
                  <a:lnTo>
                    <a:pt x="6529" y="8606"/>
                  </a:lnTo>
                  <a:cubicBezTo>
                    <a:pt x="6346" y="8697"/>
                    <a:pt x="6186" y="8811"/>
                    <a:pt x="6004" y="8902"/>
                  </a:cubicBezTo>
                  <a:lnTo>
                    <a:pt x="5387" y="8537"/>
                  </a:lnTo>
                  <a:cubicBezTo>
                    <a:pt x="5547" y="8446"/>
                    <a:pt x="5730" y="8355"/>
                    <a:pt x="5890" y="8263"/>
                  </a:cubicBezTo>
                  <a:close/>
                  <a:moveTo>
                    <a:pt x="7191" y="8286"/>
                  </a:moveTo>
                  <a:lnTo>
                    <a:pt x="7305" y="8355"/>
                  </a:lnTo>
                  <a:cubicBezTo>
                    <a:pt x="7464" y="8446"/>
                    <a:pt x="7624" y="8537"/>
                    <a:pt x="7807" y="8629"/>
                  </a:cubicBezTo>
                  <a:cubicBezTo>
                    <a:pt x="7624" y="8720"/>
                    <a:pt x="7442" y="8834"/>
                    <a:pt x="7259" y="8948"/>
                  </a:cubicBezTo>
                  <a:cubicBezTo>
                    <a:pt x="7076" y="8834"/>
                    <a:pt x="6894" y="8720"/>
                    <a:pt x="6711" y="8606"/>
                  </a:cubicBezTo>
                  <a:lnTo>
                    <a:pt x="6643" y="8583"/>
                  </a:lnTo>
                  <a:cubicBezTo>
                    <a:pt x="6825" y="8492"/>
                    <a:pt x="7008" y="8377"/>
                    <a:pt x="7191" y="8286"/>
                  </a:cubicBezTo>
                  <a:close/>
                  <a:moveTo>
                    <a:pt x="8469" y="8309"/>
                  </a:moveTo>
                  <a:cubicBezTo>
                    <a:pt x="8674" y="8423"/>
                    <a:pt x="8880" y="8537"/>
                    <a:pt x="9062" y="8629"/>
                  </a:cubicBezTo>
                  <a:cubicBezTo>
                    <a:pt x="8880" y="8743"/>
                    <a:pt x="8697" y="8857"/>
                    <a:pt x="8514" y="8971"/>
                  </a:cubicBezTo>
                  <a:cubicBezTo>
                    <a:pt x="8309" y="8857"/>
                    <a:pt x="8104" y="8743"/>
                    <a:pt x="7921" y="8629"/>
                  </a:cubicBezTo>
                  <a:cubicBezTo>
                    <a:pt x="8104" y="8514"/>
                    <a:pt x="8286" y="8423"/>
                    <a:pt x="8469" y="8309"/>
                  </a:cubicBezTo>
                  <a:close/>
                  <a:moveTo>
                    <a:pt x="4611" y="8240"/>
                  </a:moveTo>
                  <a:lnTo>
                    <a:pt x="5250" y="8583"/>
                  </a:lnTo>
                  <a:cubicBezTo>
                    <a:pt x="5091" y="8674"/>
                    <a:pt x="4908" y="8788"/>
                    <a:pt x="4748" y="8880"/>
                  </a:cubicBezTo>
                  <a:cubicBezTo>
                    <a:pt x="4931" y="8788"/>
                    <a:pt x="5113" y="8697"/>
                    <a:pt x="5273" y="8606"/>
                  </a:cubicBezTo>
                  <a:lnTo>
                    <a:pt x="5912" y="8948"/>
                  </a:lnTo>
                  <a:cubicBezTo>
                    <a:pt x="5753" y="9062"/>
                    <a:pt x="5570" y="9154"/>
                    <a:pt x="5410" y="9268"/>
                  </a:cubicBezTo>
                  <a:lnTo>
                    <a:pt x="4748" y="8880"/>
                  </a:lnTo>
                  <a:lnTo>
                    <a:pt x="4109" y="8514"/>
                  </a:lnTo>
                  <a:cubicBezTo>
                    <a:pt x="4269" y="8423"/>
                    <a:pt x="4452" y="8332"/>
                    <a:pt x="4611" y="8240"/>
                  </a:cubicBezTo>
                  <a:close/>
                  <a:moveTo>
                    <a:pt x="6574" y="8629"/>
                  </a:moveTo>
                  <a:lnTo>
                    <a:pt x="6666" y="8697"/>
                  </a:lnTo>
                  <a:cubicBezTo>
                    <a:pt x="6848" y="8788"/>
                    <a:pt x="7031" y="8880"/>
                    <a:pt x="7191" y="8971"/>
                  </a:cubicBezTo>
                  <a:cubicBezTo>
                    <a:pt x="7008" y="9085"/>
                    <a:pt x="6825" y="9176"/>
                    <a:pt x="6666" y="9290"/>
                  </a:cubicBezTo>
                  <a:cubicBezTo>
                    <a:pt x="6460" y="9176"/>
                    <a:pt x="6255" y="9062"/>
                    <a:pt x="6072" y="8948"/>
                  </a:cubicBezTo>
                  <a:lnTo>
                    <a:pt x="6026" y="8925"/>
                  </a:lnTo>
                  <a:cubicBezTo>
                    <a:pt x="6209" y="8834"/>
                    <a:pt x="6392" y="8720"/>
                    <a:pt x="6574" y="8629"/>
                  </a:cubicBezTo>
                  <a:close/>
                  <a:moveTo>
                    <a:pt x="7853" y="8651"/>
                  </a:moveTo>
                  <a:cubicBezTo>
                    <a:pt x="8058" y="8765"/>
                    <a:pt x="8263" y="8880"/>
                    <a:pt x="8469" y="8994"/>
                  </a:cubicBezTo>
                  <a:cubicBezTo>
                    <a:pt x="8286" y="9085"/>
                    <a:pt x="8104" y="9199"/>
                    <a:pt x="7898" y="9313"/>
                  </a:cubicBezTo>
                  <a:cubicBezTo>
                    <a:pt x="7693" y="9199"/>
                    <a:pt x="7510" y="9085"/>
                    <a:pt x="7305" y="8971"/>
                  </a:cubicBezTo>
                  <a:cubicBezTo>
                    <a:pt x="7487" y="8857"/>
                    <a:pt x="7670" y="8765"/>
                    <a:pt x="7853" y="8651"/>
                  </a:cubicBezTo>
                  <a:close/>
                  <a:moveTo>
                    <a:pt x="5935" y="8971"/>
                  </a:moveTo>
                  <a:lnTo>
                    <a:pt x="6026" y="9017"/>
                  </a:lnTo>
                  <a:cubicBezTo>
                    <a:pt x="6209" y="9108"/>
                    <a:pt x="6415" y="9222"/>
                    <a:pt x="6597" y="9313"/>
                  </a:cubicBezTo>
                  <a:cubicBezTo>
                    <a:pt x="6415" y="9427"/>
                    <a:pt x="6232" y="9542"/>
                    <a:pt x="6049" y="9633"/>
                  </a:cubicBezTo>
                  <a:cubicBezTo>
                    <a:pt x="5844" y="9519"/>
                    <a:pt x="5638" y="9382"/>
                    <a:pt x="5433" y="9268"/>
                  </a:cubicBezTo>
                  <a:lnTo>
                    <a:pt x="5410" y="9268"/>
                  </a:lnTo>
                  <a:cubicBezTo>
                    <a:pt x="5593" y="9176"/>
                    <a:pt x="5775" y="9062"/>
                    <a:pt x="5935" y="8971"/>
                  </a:cubicBezTo>
                  <a:close/>
                  <a:moveTo>
                    <a:pt x="7236" y="8994"/>
                  </a:moveTo>
                  <a:cubicBezTo>
                    <a:pt x="7442" y="9108"/>
                    <a:pt x="7670" y="9222"/>
                    <a:pt x="7875" y="9336"/>
                  </a:cubicBezTo>
                  <a:cubicBezTo>
                    <a:pt x="7693" y="9450"/>
                    <a:pt x="7487" y="9564"/>
                    <a:pt x="7305" y="9678"/>
                  </a:cubicBezTo>
                  <a:cubicBezTo>
                    <a:pt x="7099" y="9542"/>
                    <a:pt x="6894" y="9427"/>
                    <a:pt x="6688" y="9313"/>
                  </a:cubicBezTo>
                  <a:cubicBezTo>
                    <a:pt x="6871" y="9199"/>
                    <a:pt x="7054" y="9108"/>
                    <a:pt x="7236" y="8994"/>
                  </a:cubicBezTo>
                  <a:close/>
                  <a:moveTo>
                    <a:pt x="6004" y="9678"/>
                  </a:moveTo>
                  <a:lnTo>
                    <a:pt x="6004" y="9678"/>
                  </a:lnTo>
                  <a:cubicBezTo>
                    <a:pt x="5912" y="9724"/>
                    <a:pt x="5844" y="9770"/>
                    <a:pt x="5775" y="9815"/>
                  </a:cubicBezTo>
                  <a:cubicBezTo>
                    <a:pt x="5844" y="9770"/>
                    <a:pt x="5935" y="9724"/>
                    <a:pt x="6004" y="9678"/>
                  </a:cubicBezTo>
                  <a:close/>
                  <a:moveTo>
                    <a:pt x="10820" y="1"/>
                  </a:moveTo>
                  <a:cubicBezTo>
                    <a:pt x="11071" y="138"/>
                    <a:pt x="11299" y="275"/>
                    <a:pt x="11527" y="434"/>
                  </a:cubicBezTo>
                  <a:cubicBezTo>
                    <a:pt x="11345" y="526"/>
                    <a:pt x="11139" y="640"/>
                    <a:pt x="10957" y="754"/>
                  </a:cubicBezTo>
                  <a:cubicBezTo>
                    <a:pt x="10751" y="640"/>
                    <a:pt x="10569" y="548"/>
                    <a:pt x="10386" y="457"/>
                  </a:cubicBezTo>
                  <a:lnTo>
                    <a:pt x="10386" y="457"/>
                  </a:lnTo>
                  <a:cubicBezTo>
                    <a:pt x="10569" y="548"/>
                    <a:pt x="10751" y="663"/>
                    <a:pt x="10911" y="754"/>
                  </a:cubicBezTo>
                  <a:cubicBezTo>
                    <a:pt x="10728" y="868"/>
                    <a:pt x="10523" y="982"/>
                    <a:pt x="10340" y="1096"/>
                  </a:cubicBezTo>
                  <a:cubicBezTo>
                    <a:pt x="10135" y="982"/>
                    <a:pt x="9930" y="868"/>
                    <a:pt x="9747" y="777"/>
                  </a:cubicBezTo>
                  <a:lnTo>
                    <a:pt x="9747" y="777"/>
                  </a:lnTo>
                  <a:cubicBezTo>
                    <a:pt x="9930" y="891"/>
                    <a:pt x="10112" y="1005"/>
                    <a:pt x="10295" y="1096"/>
                  </a:cubicBezTo>
                  <a:cubicBezTo>
                    <a:pt x="10112" y="1210"/>
                    <a:pt x="9907" y="1324"/>
                    <a:pt x="9724" y="1439"/>
                  </a:cubicBezTo>
                  <a:cubicBezTo>
                    <a:pt x="9519" y="1324"/>
                    <a:pt x="9313" y="1210"/>
                    <a:pt x="9108" y="1096"/>
                  </a:cubicBezTo>
                  <a:lnTo>
                    <a:pt x="9108" y="1096"/>
                  </a:lnTo>
                  <a:cubicBezTo>
                    <a:pt x="9291" y="1210"/>
                    <a:pt x="9496" y="1324"/>
                    <a:pt x="9679" y="1439"/>
                  </a:cubicBezTo>
                  <a:cubicBezTo>
                    <a:pt x="9496" y="1553"/>
                    <a:pt x="9336" y="1644"/>
                    <a:pt x="9154" y="1735"/>
                  </a:cubicBezTo>
                  <a:lnTo>
                    <a:pt x="9108" y="1781"/>
                  </a:lnTo>
                  <a:cubicBezTo>
                    <a:pt x="8880" y="1667"/>
                    <a:pt x="8674" y="1553"/>
                    <a:pt x="8469" y="1439"/>
                  </a:cubicBezTo>
                  <a:lnTo>
                    <a:pt x="8469" y="1439"/>
                  </a:lnTo>
                  <a:cubicBezTo>
                    <a:pt x="8651" y="1553"/>
                    <a:pt x="8857" y="1667"/>
                    <a:pt x="9062" y="1781"/>
                  </a:cubicBezTo>
                  <a:lnTo>
                    <a:pt x="8492" y="2123"/>
                  </a:lnTo>
                  <a:cubicBezTo>
                    <a:pt x="8263" y="2009"/>
                    <a:pt x="8035" y="1872"/>
                    <a:pt x="7830" y="1758"/>
                  </a:cubicBezTo>
                  <a:lnTo>
                    <a:pt x="7830" y="1758"/>
                  </a:lnTo>
                  <a:cubicBezTo>
                    <a:pt x="8035" y="1895"/>
                    <a:pt x="8241" y="2009"/>
                    <a:pt x="8446" y="2123"/>
                  </a:cubicBezTo>
                  <a:lnTo>
                    <a:pt x="7875" y="2466"/>
                  </a:lnTo>
                  <a:cubicBezTo>
                    <a:pt x="7647" y="2329"/>
                    <a:pt x="7419" y="2215"/>
                    <a:pt x="7168" y="2078"/>
                  </a:cubicBezTo>
                  <a:lnTo>
                    <a:pt x="7168" y="2078"/>
                  </a:lnTo>
                  <a:cubicBezTo>
                    <a:pt x="7396" y="2215"/>
                    <a:pt x="7624" y="2352"/>
                    <a:pt x="7853" y="2489"/>
                  </a:cubicBezTo>
                  <a:lnTo>
                    <a:pt x="7259" y="2808"/>
                  </a:lnTo>
                  <a:cubicBezTo>
                    <a:pt x="7031" y="2671"/>
                    <a:pt x="6780" y="2534"/>
                    <a:pt x="6529" y="2420"/>
                  </a:cubicBezTo>
                  <a:lnTo>
                    <a:pt x="6529" y="2420"/>
                  </a:lnTo>
                  <a:cubicBezTo>
                    <a:pt x="6757" y="2557"/>
                    <a:pt x="7008" y="2694"/>
                    <a:pt x="7236" y="2831"/>
                  </a:cubicBezTo>
                  <a:lnTo>
                    <a:pt x="6643" y="3150"/>
                  </a:lnTo>
                  <a:cubicBezTo>
                    <a:pt x="6437" y="3036"/>
                    <a:pt x="6255" y="2922"/>
                    <a:pt x="6049" y="2831"/>
                  </a:cubicBezTo>
                  <a:lnTo>
                    <a:pt x="6049" y="2831"/>
                  </a:lnTo>
                  <a:cubicBezTo>
                    <a:pt x="6232" y="2945"/>
                    <a:pt x="6437" y="3059"/>
                    <a:pt x="6620" y="3173"/>
                  </a:cubicBezTo>
                  <a:lnTo>
                    <a:pt x="6141" y="3447"/>
                  </a:lnTo>
                  <a:lnTo>
                    <a:pt x="6049" y="3493"/>
                  </a:lnTo>
                  <a:cubicBezTo>
                    <a:pt x="5821" y="3379"/>
                    <a:pt x="5616" y="3265"/>
                    <a:pt x="5410" y="3150"/>
                  </a:cubicBezTo>
                  <a:lnTo>
                    <a:pt x="5410" y="3150"/>
                  </a:lnTo>
                  <a:cubicBezTo>
                    <a:pt x="5593" y="3265"/>
                    <a:pt x="5798" y="3402"/>
                    <a:pt x="6004" y="3516"/>
                  </a:cubicBezTo>
                  <a:lnTo>
                    <a:pt x="5433" y="3835"/>
                  </a:lnTo>
                  <a:cubicBezTo>
                    <a:pt x="5205" y="3721"/>
                    <a:pt x="4977" y="3607"/>
                    <a:pt x="4748" y="3470"/>
                  </a:cubicBezTo>
                  <a:lnTo>
                    <a:pt x="4748" y="3470"/>
                  </a:lnTo>
                  <a:cubicBezTo>
                    <a:pt x="4977" y="3607"/>
                    <a:pt x="5182" y="3744"/>
                    <a:pt x="5410" y="3858"/>
                  </a:cubicBezTo>
                  <a:lnTo>
                    <a:pt x="4840" y="4200"/>
                  </a:lnTo>
                  <a:cubicBezTo>
                    <a:pt x="4588" y="4063"/>
                    <a:pt x="4360" y="3927"/>
                    <a:pt x="4109" y="3812"/>
                  </a:cubicBezTo>
                  <a:lnTo>
                    <a:pt x="4109" y="3812"/>
                  </a:lnTo>
                  <a:cubicBezTo>
                    <a:pt x="4337" y="3949"/>
                    <a:pt x="4566" y="4086"/>
                    <a:pt x="4794" y="4200"/>
                  </a:cubicBezTo>
                  <a:lnTo>
                    <a:pt x="4223" y="4543"/>
                  </a:lnTo>
                  <a:cubicBezTo>
                    <a:pt x="4041" y="4452"/>
                    <a:pt x="3835" y="4337"/>
                    <a:pt x="3653" y="4246"/>
                  </a:cubicBezTo>
                  <a:lnTo>
                    <a:pt x="3653" y="4246"/>
                  </a:lnTo>
                  <a:cubicBezTo>
                    <a:pt x="3835" y="4337"/>
                    <a:pt x="4018" y="4452"/>
                    <a:pt x="4200" y="4566"/>
                  </a:cubicBezTo>
                  <a:lnTo>
                    <a:pt x="3653" y="4862"/>
                  </a:lnTo>
                  <a:cubicBezTo>
                    <a:pt x="3516" y="4771"/>
                    <a:pt x="3356" y="4703"/>
                    <a:pt x="3196" y="4611"/>
                  </a:cubicBezTo>
                  <a:lnTo>
                    <a:pt x="3196" y="4611"/>
                  </a:lnTo>
                  <a:cubicBezTo>
                    <a:pt x="3356" y="4703"/>
                    <a:pt x="3493" y="4794"/>
                    <a:pt x="3653" y="4885"/>
                  </a:cubicBezTo>
                  <a:lnTo>
                    <a:pt x="3150" y="5159"/>
                  </a:lnTo>
                  <a:cubicBezTo>
                    <a:pt x="3128" y="5182"/>
                    <a:pt x="3082" y="5182"/>
                    <a:pt x="3059" y="5205"/>
                  </a:cubicBezTo>
                  <a:cubicBezTo>
                    <a:pt x="2899" y="5113"/>
                    <a:pt x="2740" y="5022"/>
                    <a:pt x="2557" y="4954"/>
                  </a:cubicBezTo>
                  <a:lnTo>
                    <a:pt x="2557" y="4954"/>
                  </a:lnTo>
                  <a:cubicBezTo>
                    <a:pt x="2717" y="5045"/>
                    <a:pt x="2877" y="5136"/>
                    <a:pt x="3036" y="5228"/>
                  </a:cubicBezTo>
                  <a:cubicBezTo>
                    <a:pt x="2854" y="5342"/>
                    <a:pt x="2648" y="5456"/>
                    <a:pt x="2466" y="5570"/>
                  </a:cubicBezTo>
                  <a:cubicBezTo>
                    <a:pt x="2283" y="5456"/>
                    <a:pt x="2101" y="5365"/>
                    <a:pt x="1918" y="5273"/>
                  </a:cubicBezTo>
                  <a:lnTo>
                    <a:pt x="1918" y="5273"/>
                  </a:lnTo>
                  <a:cubicBezTo>
                    <a:pt x="2101" y="5387"/>
                    <a:pt x="2260" y="5479"/>
                    <a:pt x="2443" y="5570"/>
                  </a:cubicBezTo>
                  <a:cubicBezTo>
                    <a:pt x="2237" y="5684"/>
                    <a:pt x="2055" y="5798"/>
                    <a:pt x="1849" y="5912"/>
                  </a:cubicBezTo>
                  <a:cubicBezTo>
                    <a:pt x="1667" y="5821"/>
                    <a:pt x="1484" y="5707"/>
                    <a:pt x="1279" y="5593"/>
                  </a:cubicBezTo>
                  <a:lnTo>
                    <a:pt x="1279" y="5593"/>
                  </a:lnTo>
                  <a:cubicBezTo>
                    <a:pt x="1461" y="5707"/>
                    <a:pt x="1644" y="5821"/>
                    <a:pt x="1827" y="5935"/>
                  </a:cubicBezTo>
                  <a:cubicBezTo>
                    <a:pt x="1644" y="6049"/>
                    <a:pt x="1461" y="6141"/>
                    <a:pt x="1256" y="6255"/>
                  </a:cubicBezTo>
                  <a:cubicBezTo>
                    <a:pt x="1051" y="6163"/>
                    <a:pt x="845" y="6049"/>
                    <a:pt x="640" y="5935"/>
                  </a:cubicBezTo>
                  <a:lnTo>
                    <a:pt x="640" y="5935"/>
                  </a:lnTo>
                  <a:cubicBezTo>
                    <a:pt x="845" y="6049"/>
                    <a:pt x="1028" y="6163"/>
                    <a:pt x="1233" y="6278"/>
                  </a:cubicBezTo>
                  <a:cubicBezTo>
                    <a:pt x="1051" y="6392"/>
                    <a:pt x="845" y="6506"/>
                    <a:pt x="663" y="6620"/>
                  </a:cubicBezTo>
                  <a:cubicBezTo>
                    <a:pt x="434" y="6506"/>
                    <a:pt x="229" y="6369"/>
                    <a:pt x="1" y="6255"/>
                  </a:cubicBezTo>
                  <a:lnTo>
                    <a:pt x="1" y="6255"/>
                  </a:lnTo>
                  <a:cubicBezTo>
                    <a:pt x="206" y="6392"/>
                    <a:pt x="411" y="6506"/>
                    <a:pt x="640" y="6643"/>
                  </a:cubicBezTo>
                  <a:cubicBezTo>
                    <a:pt x="868" y="6780"/>
                    <a:pt x="1119" y="6917"/>
                    <a:pt x="1347" y="7054"/>
                  </a:cubicBezTo>
                  <a:cubicBezTo>
                    <a:pt x="1165" y="7168"/>
                    <a:pt x="982" y="7282"/>
                    <a:pt x="799" y="7373"/>
                  </a:cubicBezTo>
                  <a:cubicBezTo>
                    <a:pt x="982" y="7282"/>
                    <a:pt x="1165" y="7168"/>
                    <a:pt x="1370" y="7054"/>
                  </a:cubicBezTo>
                  <a:cubicBezTo>
                    <a:pt x="1507" y="7145"/>
                    <a:pt x="1644" y="7236"/>
                    <a:pt x="1781" y="7305"/>
                  </a:cubicBezTo>
                  <a:lnTo>
                    <a:pt x="2009" y="7442"/>
                  </a:lnTo>
                  <a:lnTo>
                    <a:pt x="2648" y="7807"/>
                  </a:lnTo>
                  <a:cubicBezTo>
                    <a:pt x="2511" y="7898"/>
                    <a:pt x="2352" y="7989"/>
                    <a:pt x="2215" y="8081"/>
                  </a:cubicBezTo>
                  <a:cubicBezTo>
                    <a:pt x="2374" y="7989"/>
                    <a:pt x="2511" y="7898"/>
                    <a:pt x="2671" y="7830"/>
                  </a:cubicBezTo>
                  <a:lnTo>
                    <a:pt x="3310" y="8195"/>
                  </a:lnTo>
                  <a:cubicBezTo>
                    <a:pt x="3196" y="8263"/>
                    <a:pt x="3059" y="8355"/>
                    <a:pt x="2922" y="8423"/>
                  </a:cubicBezTo>
                  <a:cubicBezTo>
                    <a:pt x="3059" y="8355"/>
                    <a:pt x="3196" y="8263"/>
                    <a:pt x="3333" y="8195"/>
                  </a:cubicBezTo>
                  <a:lnTo>
                    <a:pt x="3584" y="8332"/>
                  </a:lnTo>
                  <a:lnTo>
                    <a:pt x="3972" y="8560"/>
                  </a:lnTo>
                  <a:cubicBezTo>
                    <a:pt x="3858" y="8629"/>
                    <a:pt x="3744" y="8697"/>
                    <a:pt x="3630" y="8765"/>
                  </a:cubicBezTo>
                  <a:cubicBezTo>
                    <a:pt x="3744" y="8697"/>
                    <a:pt x="3881" y="8629"/>
                    <a:pt x="3995" y="8560"/>
                  </a:cubicBezTo>
                  <a:lnTo>
                    <a:pt x="4657" y="8925"/>
                  </a:lnTo>
                  <a:cubicBezTo>
                    <a:pt x="4543" y="8994"/>
                    <a:pt x="4452" y="9062"/>
                    <a:pt x="4337" y="9108"/>
                  </a:cubicBezTo>
                  <a:cubicBezTo>
                    <a:pt x="4452" y="9062"/>
                    <a:pt x="4566" y="8994"/>
                    <a:pt x="4657" y="8948"/>
                  </a:cubicBezTo>
                  <a:lnTo>
                    <a:pt x="5319" y="9313"/>
                  </a:lnTo>
                  <a:lnTo>
                    <a:pt x="5387" y="9336"/>
                  </a:lnTo>
                  <a:cubicBezTo>
                    <a:pt x="5593" y="9450"/>
                    <a:pt x="5798" y="9564"/>
                    <a:pt x="6004" y="9678"/>
                  </a:cubicBezTo>
                  <a:cubicBezTo>
                    <a:pt x="6232" y="9793"/>
                    <a:pt x="6460" y="9930"/>
                    <a:pt x="6666" y="10044"/>
                  </a:cubicBezTo>
                  <a:cubicBezTo>
                    <a:pt x="6551" y="10112"/>
                    <a:pt x="6437" y="10181"/>
                    <a:pt x="6300" y="10249"/>
                  </a:cubicBezTo>
                  <a:cubicBezTo>
                    <a:pt x="6437" y="10181"/>
                    <a:pt x="6551" y="10112"/>
                    <a:pt x="6688" y="10044"/>
                  </a:cubicBezTo>
                  <a:cubicBezTo>
                    <a:pt x="6871" y="10135"/>
                    <a:pt x="7030" y="10226"/>
                    <a:pt x="7212" y="10317"/>
                  </a:cubicBezTo>
                  <a:lnTo>
                    <a:pt x="7212" y="10317"/>
                  </a:lnTo>
                  <a:cubicBezTo>
                    <a:pt x="7030" y="10226"/>
                    <a:pt x="6871" y="10135"/>
                    <a:pt x="6711" y="10021"/>
                  </a:cubicBezTo>
                  <a:cubicBezTo>
                    <a:pt x="6483" y="9907"/>
                    <a:pt x="6278" y="9770"/>
                    <a:pt x="6072" y="9656"/>
                  </a:cubicBezTo>
                  <a:cubicBezTo>
                    <a:pt x="6255" y="9542"/>
                    <a:pt x="6437" y="9450"/>
                    <a:pt x="6620" y="9336"/>
                  </a:cubicBezTo>
                  <a:cubicBezTo>
                    <a:pt x="6848" y="9450"/>
                    <a:pt x="7054" y="9564"/>
                    <a:pt x="7282" y="9678"/>
                  </a:cubicBezTo>
                  <a:cubicBezTo>
                    <a:pt x="7076" y="9793"/>
                    <a:pt x="6894" y="9907"/>
                    <a:pt x="6711" y="10021"/>
                  </a:cubicBezTo>
                  <a:cubicBezTo>
                    <a:pt x="6917" y="9930"/>
                    <a:pt x="7099" y="9815"/>
                    <a:pt x="7305" y="9701"/>
                  </a:cubicBezTo>
                  <a:cubicBezTo>
                    <a:pt x="7487" y="9793"/>
                    <a:pt x="7670" y="9907"/>
                    <a:pt x="7853" y="9998"/>
                  </a:cubicBezTo>
                  <a:cubicBezTo>
                    <a:pt x="7670" y="9884"/>
                    <a:pt x="7510" y="9793"/>
                    <a:pt x="7328" y="9678"/>
                  </a:cubicBezTo>
                  <a:cubicBezTo>
                    <a:pt x="7533" y="9587"/>
                    <a:pt x="7716" y="9473"/>
                    <a:pt x="7921" y="9359"/>
                  </a:cubicBezTo>
                  <a:cubicBezTo>
                    <a:pt x="8104" y="9450"/>
                    <a:pt x="8309" y="9564"/>
                    <a:pt x="8492" y="9656"/>
                  </a:cubicBezTo>
                  <a:cubicBezTo>
                    <a:pt x="8309" y="9564"/>
                    <a:pt x="8126" y="9450"/>
                    <a:pt x="7944" y="9336"/>
                  </a:cubicBezTo>
                  <a:cubicBezTo>
                    <a:pt x="8149" y="9245"/>
                    <a:pt x="8332" y="9131"/>
                    <a:pt x="8537" y="9017"/>
                  </a:cubicBezTo>
                  <a:cubicBezTo>
                    <a:pt x="8743" y="9131"/>
                    <a:pt x="8925" y="9222"/>
                    <a:pt x="9131" y="9336"/>
                  </a:cubicBezTo>
                  <a:cubicBezTo>
                    <a:pt x="8948" y="9222"/>
                    <a:pt x="8766" y="9108"/>
                    <a:pt x="8560" y="8994"/>
                  </a:cubicBezTo>
                  <a:cubicBezTo>
                    <a:pt x="8766" y="8902"/>
                    <a:pt x="8971" y="8788"/>
                    <a:pt x="9154" y="8674"/>
                  </a:cubicBezTo>
                  <a:cubicBezTo>
                    <a:pt x="9359" y="8788"/>
                    <a:pt x="9564" y="8902"/>
                    <a:pt x="9770" y="9017"/>
                  </a:cubicBezTo>
                  <a:cubicBezTo>
                    <a:pt x="9587" y="8902"/>
                    <a:pt x="9382" y="8788"/>
                    <a:pt x="9176" y="8651"/>
                  </a:cubicBezTo>
                  <a:cubicBezTo>
                    <a:pt x="9222" y="8629"/>
                    <a:pt x="9291" y="8606"/>
                    <a:pt x="9336" y="8583"/>
                  </a:cubicBezTo>
                  <a:lnTo>
                    <a:pt x="9770" y="8332"/>
                  </a:lnTo>
                  <a:cubicBezTo>
                    <a:pt x="9975" y="8446"/>
                    <a:pt x="10204" y="8560"/>
                    <a:pt x="10409" y="8674"/>
                  </a:cubicBezTo>
                  <a:cubicBezTo>
                    <a:pt x="10204" y="8560"/>
                    <a:pt x="9998" y="8446"/>
                    <a:pt x="9793" y="8309"/>
                  </a:cubicBezTo>
                  <a:lnTo>
                    <a:pt x="10340" y="8012"/>
                  </a:lnTo>
                  <a:cubicBezTo>
                    <a:pt x="10500" y="8104"/>
                    <a:pt x="10683" y="8218"/>
                    <a:pt x="10865" y="8309"/>
                  </a:cubicBezTo>
                  <a:cubicBezTo>
                    <a:pt x="10683" y="8195"/>
                    <a:pt x="10523" y="8104"/>
                    <a:pt x="10363" y="8012"/>
                  </a:cubicBezTo>
                  <a:lnTo>
                    <a:pt x="10957" y="7670"/>
                  </a:lnTo>
                  <a:lnTo>
                    <a:pt x="11550" y="7327"/>
                  </a:lnTo>
                  <a:cubicBezTo>
                    <a:pt x="11687" y="7396"/>
                    <a:pt x="11824" y="7464"/>
                    <a:pt x="11961" y="7533"/>
                  </a:cubicBezTo>
                  <a:cubicBezTo>
                    <a:pt x="11824" y="7464"/>
                    <a:pt x="11710" y="7396"/>
                    <a:pt x="11573" y="7305"/>
                  </a:cubicBezTo>
                  <a:lnTo>
                    <a:pt x="12166" y="6985"/>
                  </a:lnTo>
                  <a:cubicBezTo>
                    <a:pt x="12303" y="7054"/>
                    <a:pt x="12463" y="7145"/>
                    <a:pt x="12600" y="7213"/>
                  </a:cubicBezTo>
                  <a:cubicBezTo>
                    <a:pt x="12463" y="7122"/>
                    <a:pt x="12326" y="7054"/>
                    <a:pt x="12189" y="6962"/>
                  </a:cubicBezTo>
                  <a:lnTo>
                    <a:pt x="12326" y="6894"/>
                  </a:lnTo>
                  <a:lnTo>
                    <a:pt x="12783" y="6643"/>
                  </a:lnTo>
                  <a:cubicBezTo>
                    <a:pt x="12943" y="6711"/>
                    <a:pt x="13080" y="6803"/>
                    <a:pt x="13239" y="6894"/>
                  </a:cubicBezTo>
                  <a:cubicBezTo>
                    <a:pt x="13102" y="6803"/>
                    <a:pt x="12943" y="6711"/>
                    <a:pt x="12806" y="6620"/>
                  </a:cubicBezTo>
                  <a:lnTo>
                    <a:pt x="13376" y="6278"/>
                  </a:lnTo>
                  <a:cubicBezTo>
                    <a:pt x="13513" y="6346"/>
                    <a:pt x="13627" y="6414"/>
                    <a:pt x="13741" y="6483"/>
                  </a:cubicBezTo>
                  <a:cubicBezTo>
                    <a:pt x="13627" y="6414"/>
                    <a:pt x="13513" y="6346"/>
                    <a:pt x="13399" y="6278"/>
                  </a:cubicBezTo>
                  <a:lnTo>
                    <a:pt x="13993" y="5935"/>
                  </a:lnTo>
                  <a:cubicBezTo>
                    <a:pt x="14129" y="6004"/>
                    <a:pt x="14244" y="6072"/>
                    <a:pt x="14381" y="6141"/>
                  </a:cubicBezTo>
                  <a:cubicBezTo>
                    <a:pt x="14266" y="6072"/>
                    <a:pt x="14129" y="6004"/>
                    <a:pt x="14015" y="5935"/>
                  </a:cubicBezTo>
                  <a:lnTo>
                    <a:pt x="14586" y="5593"/>
                  </a:lnTo>
                  <a:cubicBezTo>
                    <a:pt x="14746" y="5661"/>
                    <a:pt x="14883" y="5753"/>
                    <a:pt x="15020" y="5821"/>
                  </a:cubicBezTo>
                  <a:cubicBezTo>
                    <a:pt x="14883" y="5730"/>
                    <a:pt x="14746" y="5661"/>
                    <a:pt x="14609" y="5570"/>
                  </a:cubicBezTo>
                  <a:lnTo>
                    <a:pt x="15202" y="5250"/>
                  </a:lnTo>
                  <a:cubicBezTo>
                    <a:pt x="15362" y="5319"/>
                    <a:pt x="15499" y="5410"/>
                    <a:pt x="15659" y="5501"/>
                  </a:cubicBezTo>
                  <a:cubicBezTo>
                    <a:pt x="15522" y="5410"/>
                    <a:pt x="15362" y="5319"/>
                    <a:pt x="15225" y="5228"/>
                  </a:cubicBezTo>
                  <a:lnTo>
                    <a:pt x="15316" y="5182"/>
                  </a:lnTo>
                  <a:cubicBezTo>
                    <a:pt x="15476" y="5068"/>
                    <a:pt x="15636" y="4976"/>
                    <a:pt x="15796" y="4885"/>
                  </a:cubicBezTo>
                  <a:cubicBezTo>
                    <a:pt x="15978" y="4976"/>
                    <a:pt x="16138" y="5068"/>
                    <a:pt x="16298" y="5159"/>
                  </a:cubicBezTo>
                  <a:cubicBezTo>
                    <a:pt x="16138" y="5068"/>
                    <a:pt x="15978" y="4976"/>
                    <a:pt x="15819" y="4885"/>
                  </a:cubicBezTo>
                  <a:cubicBezTo>
                    <a:pt x="16024" y="4771"/>
                    <a:pt x="16207" y="4657"/>
                    <a:pt x="16389" y="4543"/>
                  </a:cubicBezTo>
                  <a:cubicBezTo>
                    <a:pt x="16595" y="4634"/>
                    <a:pt x="16754" y="4748"/>
                    <a:pt x="16960" y="4840"/>
                  </a:cubicBezTo>
                  <a:cubicBezTo>
                    <a:pt x="16777" y="4725"/>
                    <a:pt x="16595" y="4634"/>
                    <a:pt x="16435" y="4520"/>
                  </a:cubicBezTo>
                  <a:cubicBezTo>
                    <a:pt x="16617" y="4406"/>
                    <a:pt x="16800" y="4292"/>
                    <a:pt x="17005" y="4200"/>
                  </a:cubicBezTo>
                  <a:cubicBezTo>
                    <a:pt x="17188" y="4292"/>
                    <a:pt x="17393" y="4406"/>
                    <a:pt x="17599" y="4520"/>
                  </a:cubicBezTo>
                  <a:cubicBezTo>
                    <a:pt x="17393" y="4406"/>
                    <a:pt x="17211" y="4292"/>
                    <a:pt x="17028" y="4178"/>
                  </a:cubicBezTo>
                  <a:cubicBezTo>
                    <a:pt x="17211" y="4063"/>
                    <a:pt x="17416" y="3949"/>
                    <a:pt x="17599" y="3835"/>
                  </a:cubicBezTo>
                  <a:cubicBezTo>
                    <a:pt x="17736" y="3904"/>
                    <a:pt x="17896" y="3995"/>
                    <a:pt x="18033" y="4063"/>
                  </a:cubicBezTo>
                  <a:cubicBezTo>
                    <a:pt x="17896" y="3995"/>
                    <a:pt x="17759" y="3904"/>
                    <a:pt x="17622" y="3835"/>
                  </a:cubicBezTo>
                  <a:cubicBezTo>
                    <a:pt x="17850" y="3698"/>
                    <a:pt x="18078" y="3561"/>
                    <a:pt x="18306" y="3424"/>
                  </a:cubicBezTo>
                  <a:lnTo>
                    <a:pt x="18306" y="3424"/>
                  </a:lnTo>
                  <a:cubicBezTo>
                    <a:pt x="18055" y="3561"/>
                    <a:pt x="17827" y="3675"/>
                    <a:pt x="17599" y="3812"/>
                  </a:cubicBezTo>
                  <a:cubicBezTo>
                    <a:pt x="17393" y="3698"/>
                    <a:pt x="17188" y="3561"/>
                    <a:pt x="16983" y="3447"/>
                  </a:cubicBezTo>
                  <a:cubicBezTo>
                    <a:pt x="17234" y="3287"/>
                    <a:pt x="17508" y="3150"/>
                    <a:pt x="17759" y="2991"/>
                  </a:cubicBezTo>
                  <a:lnTo>
                    <a:pt x="17759" y="2991"/>
                  </a:lnTo>
                  <a:cubicBezTo>
                    <a:pt x="17485" y="3128"/>
                    <a:pt x="17211" y="3287"/>
                    <a:pt x="16960" y="3424"/>
                  </a:cubicBezTo>
                  <a:cubicBezTo>
                    <a:pt x="16754" y="3310"/>
                    <a:pt x="16526" y="3173"/>
                    <a:pt x="16321" y="3059"/>
                  </a:cubicBezTo>
                  <a:cubicBezTo>
                    <a:pt x="16572" y="2922"/>
                    <a:pt x="16800" y="2785"/>
                    <a:pt x="17051" y="2648"/>
                  </a:cubicBezTo>
                  <a:lnTo>
                    <a:pt x="17051" y="2648"/>
                  </a:lnTo>
                  <a:cubicBezTo>
                    <a:pt x="16800" y="2762"/>
                    <a:pt x="16549" y="2922"/>
                    <a:pt x="16298" y="3036"/>
                  </a:cubicBezTo>
                  <a:cubicBezTo>
                    <a:pt x="16298" y="3036"/>
                    <a:pt x="16275" y="3036"/>
                    <a:pt x="16252" y="3014"/>
                  </a:cubicBezTo>
                  <a:lnTo>
                    <a:pt x="15659" y="2671"/>
                  </a:lnTo>
                  <a:lnTo>
                    <a:pt x="15020" y="2306"/>
                  </a:lnTo>
                  <a:cubicBezTo>
                    <a:pt x="15225" y="2192"/>
                    <a:pt x="15408" y="2055"/>
                    <a:pt x="15613" y="1941"/>
                  </a:cubicBezTo>
                  <a:lnTo>
                    <a:pt x="15613" y="1941"/>
                  </a:lnTo>
                  <a:cubicBezTo>
                    <a:pt x="15408" y="2055"/>
                    <a:pt x="15202" y="2169"/>
                    <a:pt x="14997" y="2283"/>
                  </a:cubicBezTo>
                  <a:lnTo>
                    <a:pt x="14449" y="1986"/>
                  </a:lnTo>
                  <a:lnTo>
                    <a:pt x="14358" y="1918"/>
                  </a:lnTo>
                  <a:cubicBezTo>
                    <a:pt x="14540" y="1827"/>
                    <a:pt x="14723" y="1713"/>
                    <a:pt x="14905" y="1598"/>
                  </a:cubicBezTo>
                  <a:lnTo>
                    <a:pt x="14905" y="1598"/>
                  </a:lnTo>
                  <a:cubicBezTo>
                    <a:pt x="14723" y="1713"/>
                    <a:pt x="14517" y="1804"/>
                    <a:pt x="14335" y="1918"/>
                  </a:cubicBezTo>
                  <a:lnTo>
                    <a:pt x="13673" y="1553"/>
                  </a:lnTo>
                  <a:lnTo>
                    <a:pt x="13011" y="1187"/>
                  </a:lnTo>
                  <a:cubicBezTo>
                    <a:pt x="13169" y="1097"/>
                    <a:pt x="13328" y="1007"/>
                    <a:pt x="13486" y="916"/>
                  </a:cubicBezTo>
                  <a:lnTo>
                    <a:pt x="13486" y="916"/>
                  </a:lnTo>
                  <a:cubicBezTo>
                    <a:pt x="13328" y="1007"/>
                    <a:pt x="13169" y="1097"/>
                    <a:pt x="12988" y="1187"/>
                  </a:cubicBezTo>
                  <a:lnTo>
                    <a:pt x="12646" y="982"/>
                  </a:lnTo>
                  <a:cubicBezTo>
                    <a:pt x="12555" y="936"/>
                    <a:pt x="12440" y="868"/>
                    <a:pt x="12326" y="822"/>
                  </a:cubicBezTo>
                  <a:cubicBezTo>
                    <a:pt x="12485" y="732"/>
                    <a:pt x="12621" y="641"/>
                    <a:pt x="12779" y="550"/>
                  </a:cubicBezTo>
                  <a:lnTo>
                    <a:pt x="12779" y="550"/>
                  </a:lnTo>
                  <a:cubicBezTo>
                    <a:pt x="12621" y="641"/>
                    <a:pt x="12485" y="731"/>
                    <a:pt x="12326" y="799"/>
                  </a:cubicBezTo>
                  <a:cubicBezTo>
                    <a:pt x="12075" y="685"/>
                    <a:pt x="11824" y="548"/>
                    <a:pt x="11596" y="411"/>
                  </a:cubicBezTo>
                  <a:cubicBezTo>
                    <a:pt x="11778" y="297"/>
                    <a:pt x="11984" y="183"/>
                    <a:pt x="12166" y="69"/>
                  </a:cubicBezTo>
                  <a:lnTo>
                    <a:pt x="12166" y="69"/>
                  </a:lnTo>
                  <a:cubicBezTo>
                    <a:pt x="11961" y="183"/>
                    <a:pt x="11778" y="297"/>
                    <a:pt x="11573" y="411"/>
                  </a:cubicBezTo>
                  <a:cubicBezTo>
                    <a:pt x="11322" y="275"/>
                    <a:pt x="11071" y="138"/>
                    <a:pt x="1082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6008605" y="2788776"/>
              <a:ext cx="267655" cy="248936"/>
            </a:xfrm>
            <a:custGeom>
              <a:avLst/>
              <a:gdLst/>
              <a:ahLst/>
              <a:cxnLst/>
              <a:rect l="l" t="t" r="r" b="b"/>
              <a:pathLst>
                <a:path w="15514" h="14429" extrusionOk="0">
                  <a:moveTo>
                    <a:pt x="2038" y="1"/>
                  </a:moveTo>
                  <a:cubicBezTo>
                    <a:pt x="88" y="1"/>
                    <a:pt x="1" y="8729"/>
                    <a:pt x="249" y="11553"/>
                  </a:cubicBezTo>
                  <a:cubicBezTo>
                    <a:pt x="249" y="11553"/>
                    <a:pt x="3011" y="13562"/>
                    <a:pt x="9882" y="14064"/>
                  </a:cubicBezTo>
                  <a:lnTo>
                    <a:pt x="12004" y="14406"/>
                  </a:lnTo>
                  <a:cubicBezTo>
                    <a:pt x="12111" y="14421"/>
                    <a:pt x="12220" y="14429"/>
                    <a:pt x="12330" y="14429"/>
                  </a:cubicBezTo>
                  <a:cubicBezTo>
                    <a:pt x="12550" y="14429"/>
                    <a:pt x="12773" y="14398"/>
                    <a:pt x="12986" y="14338"/>
                  </a:cubicBezTo>
                  <a:cubicBezTo>
                    <a:pt x="13762" y="14086"/>
                    <a:pt x="15131" y="13584"/>
                    <a:pt x="15314" y="12808"/>
                  </a:cubicBezTo>
                  <a:cubicBezTo>
                    <a:pt x="15514" y="11938"/>
                    <a:pt x="15396" y="11125"/>
                    <a:pt x="14630" y="11125"/>
                  </a:cubicBezTo>
                  <a:cubicBezTo>
                    <a:pt x="14432" y="11125"/>
                    <a:pt x="14190" y="11180"/>
                    <a:pt x="13899" y="11302"/>
                  </a:cubicBezTo>
                  <a:lnTo>
                    <a:pt x="12461" y="11872"/>
                  </a:lnTo>
                  <a:cubicBezTo>
                    <a:pt x="12461" y="11872"/>
                    <a:pt x="11799" y="11713"/>
                    <a:pt x="12895" y="10708"/>
                  </a:cubicBezTo>
                  <a:cubicBezTo>
                    <a:pt x="13284" y="10343"/>
                    <a:pt x="13258" y="10189"/>
                    <a:pt x="13043" y="10189"/>
                  </a:cubicBezTo>
                  <a:cubicBezTo>
                    <a:pt x="12666" y="10189"/>
                    <a:pt x="11708" y="10662"/>
                    <a:pt x="11388" y="11302"/>
                  </a:cubicBezTo>
                  <a:lnTo>
                    <a:pt x="10133" y="11872"/>
                  </a:lnTo>
                  <a:lnTo>
                    <a:pt x="3262" y="9042"/>
                  </a:lnTo>
                  <a:cubicBezTo>
                    <a:pt x="3262" y="9042"/>
                    <a:pt x="4107" y="163"/>
                    <a:pt x="2098" y="3"/>
                  </a:cubicBezTo>
                  <a:cubicBezTo>
                    <a:pt x="2078" y="1"/>
                    <a:pt x="2058" y="1"/>
                    <a:pt x="2038"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6008605" y="2788776"/>
              <a:ext cx="42510" cy="206409"/>
            </a:xfrm>
            <a:custGeom>
              <a:avLst/>
              <a:gdLst/>
              <a:ahLst/>
              <a:cxnLst/>
              <a:rect l="l" t="t" r="r" b="b"/>
              <a:pathLst>
                <a:path w="2464" h="11964" extrusionOk="0">
                  <a:moveTo>
                    <a:pt x="2038" y="1"/>
                  </a:moveTo>
                  <a:cubicBezTo>
                    <a:pt x="88" y="1"/>
                    <a:pt x="1" y="8729"/>
                    <a:pt x="249" y="11553"/>
                  </a:cubicBezTo>
                  <a:cubicBezTo>
                    <a:pt x="249" y="11553"/>
                    <a:pt x="478" y="11713"/>
                    <a:pt x="980" y="11964"/>
                  </a:cubicBezTo>
                  <a:cubicBezTo>
                    <a:pt x="774" y="8882"/>
                    <a:pt x="888" y="1076"/>
                    <a:pt x="2463" y="140"/>
                  </a:cubicBezTo>
                  <a:cubicBezTo>
                    <a:pt x="2349" y="72"/>
                    <a:pt x="2235" y="3"/>
                    <a:pt x="2098" y="3"/>
                  </a:cubicBezTo>
                  <a:cubicBezTo>
                    <a:pt x="2078" y="1"/>
                    <a:pt x="2058" y="1"/>
                    <a:pt x="2038"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6007777" y="2785257"/>
              <a:ext cx="65387" cy="128410"/>
            </a:xfrm>
            <a:custGeom>
              <a:avLst/>
              <a:gdLst/>
              <a:ahLst/>
              <a:cxnLst/>
              <a:rect l="l" t="t" r="r" b="b"/>
              <a:pathLst>
                <a:path w="3790" h="7443" extrusionOk="0">
                  <a:moveTo>
                    <a:pt x="2144" y="0"/>
                  </a:moveTo>
                  <a:cubicBezTo>
                    <a:pt x="917" y="0"/>
                    <a:pt x="158" y="3490"/>
                    <a:pt x="1" y="6713"/>
                  </a:cubicBezTo>
                  <a:cubicBezTo>
                    <a:pt x="1073" y="6941"/>
                    <a:pt x="2603" y="7192"/>
                    <a:pt x="3653" y="7443"/>
                  </a:cubicBezTo>
                  <a:cubicBezTo>
                    <a:pt x="3790" y="4841"/>
                    <a:pt x="3630" y="116"/>
                    <a:pt x="2192" y="2"/>
                  </a:cubicBezTo>
                  <a:cubicBezTo>
                    <a:pt x="2176" y="1"/>
                    <a:pt x="2160" y="0"/>
                    <a:pt x="2144"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6007380" y="2784497"/>
              <a:ext cx="66577" cy="129963"/>
            </a:xfrm>
            <a:custGeom>
              <a:avLst/>
              <a:gdLst/>
              <a:ahLst/>
              <a:cxnLst/>
              <a:rect l="l" t="t" r="r" b="b"/>
              <a:pathLst>
                <a:path w="3859" h="7533" extrusionOk="0">
                  <a:moveTo>
                    <a:pt x="2125" y="87"/>
                  </a:moveTo>
                  <a:cubicBezTo>
                    <a:pt x="2147" y="87"/>
                    <a:pt x="2169" y="89"/>
                    <a:pt x="2192" y="92"/>
                  </a:cubicBezTo>
                  <a:cubicBezTo>
                    <a:pt x="3607" y="206"/>
                    <a:pt x="3767" y="4908"/>
                    <a:pt x="3630" y="7418"/>
                  </a:cubicBezTo>
                  <a:cubicBezTo>
                    <a:pt x="2991" y="7281"/>
                    <a:pt x="2192" y="7122"/>
                    <a:pt x="1416" y="6985"/>
                  </a:cubicBezTo>
                  <a:cubicBezTo>
                    <a:pt x="937" y="6893"/>
                    <a:pt x="480" y="6802"/>
                    <a:pt x="69" y="6734"/>
                  </a:cubicBezTo>
                  <a:cubicBezTo>
                    <a:pt x="206" y="4109"/>
                    <a:pt x="731" y="1119"/>
                    <a:pt x="1667" y="297"/>
                  </a:cubicBezTo>
                  <a:cubicBezTo>
                    <a:pt x="1827" y="157"/>
                    <a:pt x="1969" y="87"/>
                    <a:pt x="2125" y="87"/>
                  </a:cubicBezTo>
                  <a:close/>
                  <a:moveTo>
                    <a:pt x="2215" y="0"/>
                  </a:moveTo>
                  <a:cubicBezTo>
                    <a:pt x="2009" y="0"/>
                    <a:pt x="1804" y="69"/>
                    <a:pt x="1621" y="228"/>
                  </a:cubicBezTo>
                  <a:cubicBezTo>
                    <a:pt x="663" y="1073"/>
                    <a:pt x="115" y="4109"/>
                    <a:pt x="1" y="6757"/>
                  </a:cubicBezTo>
                  <a:lnTo>
                    <a:pt x="1" y="6802"/>
                  </a:lnTo>
                  <a:lnTo>
                    <a:pt x="24" y="6802"/>
                  </a:lnTo>
                  <a:cubicBezTo>
                    <a:pt x="435" y="6893"/>
                    <a:pt x="891" y="6962"/>
                    <a:pt x="1393" y="7053"/>
                  </a:cubicBezTo>
                  <a:cubicBezTo>
                    <a:pt x="2192" y="7213"/>
                    <a:pt x="3014" y="7373"/>
                    <a:pt x="3676" y="7533"/>
                  </a:cubicBezTo>
                  <a:lnTo>
                    <a:pt x="3721" y="7533"/>
                  </a:lnTo>
                  <a:lnTo>
                    <a:pt x="3721" y="7487"/>
                  </a:lnTo>
                  <a:cubicBezTo>
                    <a:pt x="3858" y="4953"/>
                    <a:pt x="3699" y="137"/>
                    <a:pt x="2215"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5717952" y="2586163"/>
              <a:ext cx="305990" cy="315945"/>
            </a:xfrm>
            <a:custGeom>
              <a:avLst/>
              <a:gdLst/>
              <a:ahLst/>
              <a:cxnLst/>
              <a:rect l="l" t="t" r="r" b="b"/>
              <a:pathLst>
                <a:path w="17736" h="18313" extrusionOk="0">
                  <a:moveTo>
                    <a:pt x="15232" y="0"/>
                  </a:moveTo>
                  <a:cubicBezTo>
                    <a:pt x="15077" y="0"/>
                    <a:pt x="14918" y="41"/>
                    <a:pt x="14768" y="129"/>
                  </a:cubicBezTo>
                  <a:lnTo>
                    <a:pt x="457" y="8620"/>
                  </a:lnTo>
                  <a:cubicBezTo>
                    <a:pt x="183" y="8780"/>
                    <a:pt x="0" y="9100"/>
                    <a:pt x="0" y="9419"/>
                  </a:cubicBezTo>
                  <a:lnTo>
                    <a:pt x="0" y="17385"/>
                  </a:lnTo>
                  <a:cubicBezTo>
                    <a:pt x="0" y="17921"/>
                    <a:pt x="445" y="18313"/>
                    <a:pt x="929" y="18313"/>
                  </a:cubicBezTo>
                  <a:cubicBezTo>
                    <a:pt x="1084" y="18313"/>
                    <a:pt x="1243" y="18273"/>
                    <a:pt x="1393" y="18184"/>
                  </a:cubicBezTo>
                  <a:lnTo>
                    <a:pt x="15544" y="9853"/>
                  </a:lnTo>
                  <a:lnTo>
                    <a:pt x="17735" y="8552"/>
                  </a:lnTo>
                  <a:lnTo>
                    <a:pt x="16161" y="8392"/>
                  </a:lnTo>
                  <a:lnTo>
                    <a:pt x="16161" y="928"/>
                  </a:lnTo>
                  <a:cubicBezTo>
                    <a:pt x="16161" y="392"/>
                    <a:pt x="15715" y="0"/>
                    <a:pt x="15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6231059" y="1865474"/>
              <a:ext cx="305990" cy="315652"/>
            </a:xfrm>
            <a:custGeom>
              <a:avLst/>
              <a:gdLst/>
              <a:ahLst/>
              <a:cxnLst/>
              <a:rect l="l" t="t" r="r" b="b"/>
              <a:pathLst>
                <a:path w="17736" h="18296" extrusionOk="0">
                  <a:moveTo>
                    <a:pt x="15242" y="0"/>
                  </a:moveTo>
                  <a:cubicBezTo>
                    <a:pt x="15084" y="0"/>
                    <a:pt x="14921" y="41"/>
                    <a:pt x="14769" y="132"/>
                  </a:cubicBezTo>
                  <a:lnTo>
                    <a:pt x="457" y="8600"/>
                  </a:lnTo>
                  <a:cubicBezTo>
                    <a:pt x="160" y="8783"/>
                    <a:pt x="1" y="9080"/>
                    <a:pt x="1" y="9399"/>
                  </a:cubicBezTo>
                  <a:lnTo>
                    <a:pt x="1" y="17365"/>
                  </a:lnTo>
                  <a:cubicBezTo>
                    <a:pt x="1" y="17914"/>
                    <a:pt x="440" y="18296"/>
                    <a:pt x="919" y="18296"/>
                  </a:cubicBezTo>
                  <a:cubicBezTo>
                    <a:pt x="1078" y="18296"/>
                    <a:pt x="1240" y="18255"/>
                    <a:pt x="1393" y="18164"/>
                  </a:cubicBezTo>
                  <a:lnTo>
                    <a:pt x="15545" y="9833"/>
                  </a:lnTo>
                  <a:lnTo>
                    <a:pt x="17736" y="8532"/>
                  </a:lnTo>
                  <a:lnTo>
                    <a:pt x="16161" y="8372"/>
                  </a:lnTo>
                  <a:lnTo>
                    <a:pt x="16161" y="931"/>
                  </a:lnTo>
                  <a:cubicBezTo>
                    <a:pt x="16161" y="382"/>
                    <a:pt x="15722" y="0"/>
                    <a:pt x="15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7224993" y="2957057"/>
              <a:ext cx="304817" cy="337028"/>
            </a:xfrm>
            <a:custGeom>
              <a:avLst/>
              <a:gdLst/>
              <a:ahLst/>
              <a:cxnLst/>
              <a:rect l="l" t="t" r="r" b="b"/>
              <a:pathLst>
                <a:path w="17668" h="19535" extrusionOk="0">
                  <a:moveTo>
                    <a:pt x="16749" y="1"/>
                  </a:moveTo>
                  <a:cubicBezTo>
                    <a:pt x="16590" y="1"/>
                    <a:pt x="16428" y="42"/>
                    <a:pt x="16275" y="133"/>
                  </a:cubicBezTo>
                  <a:lnTo>
                    <a:pt x="1964" y="8601"/>
                  </a:lnTo>
                  <a:cubicBezTo>
                    <a:pt x="1667" y="8783"/>
                    <a:pt x="1507" y="9080"/>
                    <a:pt x="1507" y="9400"/>
                  </a:cubicBezTo>
                  <a:lnTo>
                    <a:pt x="1507" y="17274"/>
                  </a:lnTo>
                  <a:lnTo>
                    <a:pt x="1" y="19534"/>
                  </a:lnTo>
                  <a:lnTo>
                    <a:pt x="1" y="19534"/>
                  </a:lnTo>
                  <a:lnTo>
                    <a:pt x="2648" y="18279"/>
                  </a:lnTo>
                  <a:cubicBezTo>
                    <a:pt x="2740" y="18256"/>
                    <a:pt x="2808" y="18210"/>
                    <a:pt x="2899" y="18165"/>
                  </a:cubicBezTo>
                  <a:lnTo>
                    <a:pt x="17211" y="9742"/>
                  </a:lnTo>
                  <a:cubicBezTo>
                    <a:pt x="17485" y="9582"/>
                    <a:pt x="17667" y="9263"/>
                    <a:pt x="17667" y="8943"/>
                  </a:cubicBezTo>
                  <a:lnTo>
                    <a:pt x="17667" y="932"/>
                  </a:lnTo>
                  <a:cubicBezTo>
                    <a:pt x="17667" y="382"/>
                    <a:pt x="17228" y="1"/>
                    <a:pt x="16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5348180" y="3031139"/>
              <a:ext cx="302057" cy="338943"/>
            </a:xfrm>
            <a:custGeom>
              <a:avLst/>
              <a:gdLst/>
              <a:ahLst/>
              <a:cxnLst/>
              <a:rect l="l" t="t" r="r" b="b"/>
              <a:pathLst>
                <a:path w="17508" h="19646" extrusionOk="0">
                  <a:moveTo>
                    <a:pt x="929" y="1"/>
                  </a:moveTo>
                  <a:cubicBezTo>
                    <a:pt x="445" y="1"/>
                    <a:pt x="0" y="393"/>
                    <a:pt x="0" y="929"/>
                  </a:cubicBezTo>
                  <a:lnTo>
                    <a:pt x="0" y="8940"/>
                  </a:lnTo>
                  <a:cubicBezTo>
                    <a:pt x="0" y="9283"/>
                    <a:pt x="160" y="9579"/>
                    <a:pt x="457" y="9739"/>
                  </a:cubicBezTo>
                  <a:lnTo>
                    <a:pt x="14768" y="18185"/>
                  </a:lnTo>
                  <a:cubicBezTo>
                    <a:pt x="14837" y="18230"/>
                    <a:pt x="14928" y="18253"/>
                    <a:pt x="15019" y="18276"/>
                  </a:cubicBezTo>
                  <a:lnTo>
                    <a:pt x="15019" y="18299"/>
                  </a:lnTo>
                  <a:lnTo>
                    <a:pt x="17507" y="19645"/>
                  </a:lnTo>
                  <a:lnTo>
                    <a:pt x="16161" y="17294"/>
                  </a:lnTo>
                  <a:lnTo>
                    <a:pt x="16161" y="9420"/>
                  </a:lnTo>
                  <a:cubicBezTo>
                    <a:pt x="16161" y="9077"/>
                    <a:pt x="15978" y="8781"/>
                    <a:pt x="15704" y="8621"/>
                  </a:cubicBezTo>
                  <a:lnTo>
                    <a:pt x="1393" y="130"/>
                  </a:lnTo>
                  <a:cubicBezTo>
                    <a:pt x="1243" y="41"/>
                    <a:pt x="1084"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6026289" y="3934359"/>
              <a:ext cx="97684" cy="278438"/>
            </a:xfrm>
            <a:custGeom>
              <a:avLst/>
              <a:gdLst/>
              <a:ahLst/>
              <a:cxnLst/>
              <a:rect l="l" t="t" r="r" b="b"/>
              <a:pathLst>
                <a:path w="5662" h="16139" extrusionOk="0">
                  <a:moveTo>
                    <a:pt x="2831" y="1"/>
                  </a:moveTo>
                  <a:lnTo>
                    <a:pt x="0" y="846"/>
                  </a:lnTo>
                  <a:lnTo>
                    <a:pt x="183" y="16138"/>
                  </a:lnTo>
                  <a:lnTo>
                    <a:pt x="799" y="16138"/>
                  </a:lnTo>
                  <a:lnTo>
                    <a:pt x="799" y="12601"/>
                  </a:lnTo>
                  <a:cubicBezTo>
                    <a:pt x="799" y="12601"/>
                    <a:pt x="1438" y="16138"/>
                    <a:pt x="2739" y="16138"/>
                  </a:cubicBezTo>
                  <a:lnTo>
                    <a:pt x="5661" y="16138"/>
                  </a:lnTo>
                  <a:cubicBezTo>
                    <a:pt x="5661" y="16138"/>
                    <a:pt x="5433" y="14244"/>
                    <a:pt x="4109" y="14061"/>
                  </a:cubicBezTo>
                  <a:cubicBezTo>
                    <a:pt x="1826" y="13742"/>
                    <a:pt x="2831" y="1"/>
                    <a:pt x="2831"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6028256" y="4104486"/>
              <a:ext cx="95717" cy="108311"/>
            </a:xfrm>
            <a:custGeom>
              <a:avLst/>
              <a:gdLst/>
              <a:ahLst/>
              <a:cxnLst/>
              <a:rect l="l" t="t" r="r" b="b"/>
              <a:pathLst>
                <a:path w="5548" h="6278" extrusionOk="0">
                  <a:moveTo>
                    <a:pt x="1" y="1"/>
                  </a:moveTo>
                  <a:lnTo>
                    <a:pt x="69" y="6277"/>
                  </a:lnTo>
                  <a:lnTo>
                    <a:pt x="685" y="6277"/>
                  </a:lnTo>
                  <a:lnTo>
                    <a:pt x="685" y="2740"/>
                  </a:lnTo>
                  <a:cubicBezTo>
                    <a:pt x="685" y="2740"/>
                    <a:pt x="1324" y="6277"/>
                    <a:pt x="2625" y="6277"/>
                  </a:cubicBezTo>
                  <a:lnTo>
                    <a:pt x="5547" y="6277"/>
                  </a:lnTo>
                  <a:cubicBezTo>
                    <a:pt x="5547" y="6277"/>
                    <a:pt x="5387" y="4999"/>
                    <a:pt x="4611" y="4429"/>
                  </a:cubicBezTo>
                  <a:cubicBezTo>
                    <a:pt x="4439" y="4445"/>
                    <a:pt x="4278" y="4452"/>
                    <a:pt x="4128" y="4452"/>
                  </a:cubicBezTo>
                  <a:cubicBezTo>
                    <a:pt x="2341" y="4452"/>
                    <a:pt x="2011" y="3351"/>
                    <a:pt x="1758" y="1667"/>
                  </a:cubicBezTo>
                  <a:cubicBezTo>
                    <a:pt x="1553" y="320"/>
                    <a:pt x="548"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6011711" y="3941847"/>
              <a:ext cx="69717" cy="146905"/>
            </a:xfrm>
            <a:custGeom>
              <a:avLst/>
              <a:gdLst/>
              <a:ahLst/>
              <a:cxnLst/>
              <a:rect l="l" t="t" r="r" b="b"/>
              <a:pathLst>
                <a:path w="4041" h="8515" extrusionOk="0">
                  <a:moveTo>
                    <a:pt x="4041" y="1"/>
                  </a:moveTo>
                  <a:lnTo>
                    <a:pt x="1" y="1758"/>
                  </a:lnTo>
                  <a:lnTo>
                    <a:pt x="663" y="8514"/>
                  </a:lnTo>
                  <a:lnTo>
                    <a:pt x="3721" y="8514"/>
                  </a:lnTo>
                  <a:lnTo>
                    <a:pt x="4041"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5915235" y="3900113"/>
              <a:ext cx="97684" cy="278421"/>
            </a:xfrm>
            <a:custGeom>
              <a:avLst/>
              <a:gdLst/>
              <a:ahLst/>
              <a:cxnLst/>
              <a:rect l="l" t="t" r="r" b="b"/>
              <a:pathLst>
                <a:path w="5662" h="16138" extrusionOk="0">
                  <a:moveTo>
                    <a:pt x="2831" y="0"/>
                  </a:moveTo>
                  <a:lnTo>
                    <a:pt x="1" y="845"/>
                  </a:lnTo>
                  <a:lnTo>
                    <a:pt x="183" y="16138"/>
                  </a:lnTo>
                  <a:lnTo>
                    <a:pt x="800" y="16138"/>
                  </a:lnTo>
                  <a:lnTo>
                    <a:pt x="800" y="12577"/>
                  </a:lnTo>
                  <a:cubicBezTo>
                    <a:pt x="800" y="12577"/>
                    <a:pt x="1439" y="16138"/>
                    <a:pt x="2740" y="16138"/>
                  </a:cubicBezTo>
                  <a:lnTo>
                    <a:pt x="5661" y="16138"/>
                  </a:lnTo>
                  <a:cubicBezTo>
                    <a:pt x="5661" y="16138"/>
                    <a:pt x="5456" y="14220"/>
                    <a:pt x="4109" y="14038"/>
                  </a:cubicBezTo>
                  <a:cubicBezTo>
                    <a:pt x="1827" y="13741"/>
                    <a:pt x="2831" y="0"/>
                    <a:pt x="2831"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5917202" y="4070223"/>
              <a:ext cx="95717" cy="108311"/>
            </a:xfrm>
            <a:custGeom>
              <a:avLst/>
              <a:gdLst/>
              <a:ahLst/>
              <a:cxnLst/>
              <a:rect l="l" t="t" r="r" b="b"/>
              <a:pathLst>
                <a:path w="5548" h="6278" extrusionOk="0">
                  <a:moveTo>
                    <a:pt x="1" y="1"/>
                  </a:moveTo>
                  <a:lnTo>
                    <a:pt x="69" y="6278"/>
                  </a:lnTo>
                  <a:lnTo>
                    <a:pt x="686" y="6278"/>
                  </a:lnTo>
                  <a:lnTo>
                    <a:pt x="686" y="2717"/>
                  </a:lnTo>
                  <a:cubicBezTo>
                    <a:pt x="686" y="2717"/>
                    <a:pt x="1325" y="6278"/>
                    <a:pt x="2626" y="6278"/>
                  </a:cubicBezTo>
                  <a:lnTo>
                    <a:pt x="5547" y="6278"/>
                  </a:lnTo>
                  <a:cubicBezTo>
                    <a:pt x="5547" y="6278"/>
                    <a:pt x="5410" y="4999"/>
                    <a:pt x="4612" y="4429"/>
                  </a:cubicBezTo>
                  <a:cubicBezTo>
                    <a:pt x="4442" y="4445"/>
                    <a:pt x="4284" y="4452"/>
                    <a:pt x="4135" y="4452"/>
                  </a:cubicBezTo>
                  <a:cubicBezTo>
                    <a:pt x="2342" y="4452"/>
                    <a:pt x="2011" y="3330"/>
                    <a:pt x="1758" y="1644"/>
                  </a:cubicBezTo>
                  <a:cubicBezTo>
                    <a:pt x="1553" y="320"/>
                    <a:pt x="549"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5900674" y="3907204"/>
              <a:ext cx="69717" cy="146888"/>
            </a:xfrm>
            <a:custGeom>
              <a:avLst/>
              <a:gdLst/>
              <a:ahLst/>
              <a:cxnLst/>
              <a:rect l="l" t="t" r="r" b="b"/>
              <a:pathLst>
                <a:path w="4041" h="8514" extrusionOk="0">
                  <a:moveTo>
                    <a:pt x="4040" y="0"/>
                  </a:moveTo>
                  <a:lnTo>
                    <a:pt x="0" y="1758"/>
                  </a:lnTo>
                  <a:lnTo>
                    <a:pt x="662" y="8514"/>
                  </a:lnTo>
                  <a:lnTo>
                    <a:pt x="3721" y="8514"/>
                  </a:lnTo>
                  <a:lnTo>
                    <a:pt x="404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5820329" y="3794442"/>
              <a:ext cx="178408" cy="132862"/>
            </a:xfrm>
            <a:custGeom>
              <a:avLst/>
              <a:gdLst/>
              <a:ahLst/>
              <a:cxnLst/>
              <a:rect l="l" t="t" r="r" b="b"/>
              <a:pathLst>
                <a:path w="10341" h="7701" extrusionOk="0">
                  <a:moveTo>
                    <a:pt x="6978" y="0"/>
                  </a:moveTo>
                  <a:cubicBezTo>
                    <a:pt x="4315" y="0"/>
                    <a:pt x="1" y="3249"/>
                    <a:pt x="1" y="3249"/>
                  </a:cubicBezTo>
                  <a:lnTo>
                    <a:pt x="1233" y="7700"/>
                  </a:lnTo>
                  <a:lnTo>
                    <a:pt x="10227" y="3249"/>
                  </a:lnTo>
                  <a:cubicBezTo>
                    <a:pt x="10227" y="3249"/>
                    <a:pt x="10341" y="1332"/>
                    <a:pt x="7944" y="191"/>
                  </a:cubicBezTo>
                  <a:cubicBezTo>
                    <a:pt x="7661" y="59"/>
                    <a:pt x="7334" y="0"/>
                    <a:pt x="6978" y="0"/>
                  </a:cubicBezTo>
                  <a:close/>
                </a:path>
              </a:pathLst>
            </a:custGeom>
            <a:solidFill>
              <a:srgbClr val="56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5875071" y="3845526"/>
              <a:ext cx="178011" cy="132568"/>
            </a:xfrm>
            <a:custGeom>
              <a:avLst/>
              <a:gdLst/>
              <a:ahLst/>
              <a:cxnLst/>
              <a:rect l="l" t="t" r="r" b="b"/>
              <a:pathLst>
                <a:path w="10318" h="7684" extrusionOk="0">
                  <a:moveTo>
                    <a:pt x="6948" y="0"/>
                  </a:moveTo>
                  <a:cubicBezTo>
                    <a:pt x="4300" y="0"/>
                    <a:pt x="1" y="3256"/>
                    <a:pt x="1" y="3256"/>
                  </a:cubicBezTo>
                  <a:lnTo>
                    <a:pt x="1210" y="7684"/>
                  </a:lnTo>
                  <a:lnTo>
                    <a:pt x="10203" y="3256"/>
                  </a:lnTo>
                  <a:cubicBezTo>
                    <a:pt x="10203" y="3256"/>
                    <a:pt x="10318" y="1315"/>
                    <a:pt x="7921" y="197"/>
                  </a:cubicBezTo>
                  <a:cubicBezTo>
                    <a:pt x="7637" y="60"/>
                    <a:pt x="7308" y="0"/>
                    <a:pt x="6948" y="0"/>
                  </a:cubicBez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5834114" y="3596452"/>
              <a:ext cx="250075" cy="193797"/>
            </a:xfrm>
            <a:custGeom>
              <a:avLst/>
              <a:gdLst/>
              <a:ahLst/>
              <a:cxnLst/>
              <a:rect l="l" t="t" r="r" b="b"/>
              <a:pathLst>
                <a:path w="14495" h="11233" extrusionOk="0">
                  <a:moveTo>
                    <a:pt x="1570" y="1"/>
                  </a:moveTo>
                  <a:cubicBezTo>
                    <a:pt x="1322" y="1"/>
                    <a:pt x="1079" y="114"/>
                    <a:pt x="868" y="414"/>
                  </a:cubicBezTo>
                  <a:cubicBezTo>
                    <a:pt x="1" y="1646"/>
                    <a:pt x="982" y="4796"/>
                    <a:pt x="982" y="4796"/>
                  </a:cubicBezTo>
                  <a:lnTo>
                    <a:pt x="5410" y="11233"/>
                  </a:lnTo>
                  <a:lnTo>
                    <a:pt x="14495" y="6782"/>
                  </a:lnTo>
                  <a:cubicBezTo>
                    <a:pt x="14335" y="5709"/>
                    <a:pt x="13970" y="5298"/>
                    <a:pt x="13970" y="5298"/>
                  </a:cubicBezTo>
                  <a:lnTo>
                    <a:pt x="6529" y="7946"/>
                  </a:lnTo>
                  <a:lnTo>
                    <a:pt x="3151" y="1099"/>
                  </a:lnTo>
                  <a:cubicBezTo>
                    <a:pt x="3151" y="1099"/>
                    <a:pt x="2340" y="1"/>
                    <a:pt x="1570"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6075114" y="3657146"/>
              <a:ext cx="63420" cy="56329"/>
            </a:xfrm>
            <a:custGeom>
              <a:avLst/>
              <a:gdLst/>
              <a:ahLst/>
              <a:cxnLst/>
              <a:rect l="l" t="t" r="r" b="b"/>
              <a:pathLst>
                <a:path w="3676" h="3265" extrusionOk="0">
                  <a:moveTo>
                    <a:pt x="3128" y="0"/>
                  </a:moveTo>
                  <a:lnTo>
                    <a:pt x="1279" y="342"/>
                  </a:lnTo>
                  <a:lnTo>
                    <a:pt x="1" y="1780"/>
                  </a:lnTo>
                  <a:lnTo>
                    <a:pt x="526" y="3264"/>
                  </a:lnTo>
                  <a:lnTo>
                    <a:pt x="2512" y="2419"/>
                  </a:lnTo>
                  <a:cubicBezTo>
                    <a:pt x="2512" y="2419"/>
                    <a:pt x="3059" y="2419"/>
                    <a:pt x="3310" y="2305"/>
                  </a:cubicBezTo>
                  <a:cubicBezTo>
                    <a:pt x="3562" y="2214"/>
                    <a:pt x="3516" y="2100"/>
                    <a:pt x="3516" y="2100"/>
                  </a:cubicBezTo>
                  <a:lnTo>
                    <a:pt x="2397" y="2100"/>
                  </a:lnTo>
                  <a:lnTo>
                    <a:pt x="1507" y="2419"/>
                  </a:lnTo>
                  <a:lnTo>
                    <a:pt x="1507" y="2419"/>
                  </a:lnTo>
                  <a:lnTo>
                    <a:pt x="2306" y="1895"/>
                  </a:lnTo>
                  <a:lnTo>
                    <a:pt x="3356" y="1621"/>
                  </a:lnTo>
                  <a:cubicBezTo>
                    <a:pt x="3676" y="1461"/>
                    <a:pt x="3653" y="1255"/>
                    <a:pt x="3653" y="1255"/>
                  </a:cubicBezTo>
                  <a:lnTo>
                    <a:pt x="3653" y="1255"/>
                  </a:lnTo>
                  <a:lnTo>
                    <a:pt x="2009" y="1506"/>
                  </a:lnTo>
                  <a:lnTo>
                    <a:pt x="1439" y="1780"/>
                  </a:lnTo>
                  <a:lnTo>
                    <a:pt x="1895" y="1347"/>
                  </a:lnTo>
                  <a:cubicBezTo>
                    <a:pt x="1895" y="1347"/>
                    <a:pt x="2238" y="1233"/>
                    <a:pt x="2808" y="1004"/>
                  </a:cubicBezTo>
                  <a:cubicBezTo>
                    <a:pt x="3402" y="776"/>
                    <a:pt x="3310" y="525"/>
                    <a:pt x="3310" y="525"/>
                  </a:cubicBezTo>
                  <a:lnTo>
                    <a:pt x="3310" y="525"/>
                  </a:lnTo>
                  <a:lnTo>
                    <a:pt x="1667" y="890"/>
                  </a:lnTo>
                  <a:lnTo>
                    <a:pt x="1233" y="1233"/>
                  </a:lnTo>
                  <a:lnTo>
                    <a:pt x="1233" y="1233"/>
                  </a:lnTo>
                  <a:lnTo>
                    <a:pt x="1507" y="753"/>
                  </a:lnTo>
                  <a:cubicBezTo>
                    <a:pt x="1507" y="753"/>
                    <a:pt x="2032" y="662"/>
                    <a:pt x="2603" y="479"/>
                  </a:cubicBezTo>
                  <a:cubicBezTo>
                    <a:pt x="3151" y="297"/>
                    <a:pt x="3128" y="0"/>
                    <a:pt x="3128"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5665177" y="3045959"/>
              <a:ext cx="168954" cy="558032"/>
            </a:xfrm>
            <a:custGeom>
              <a:avLst/>
              <a:gdLst/>
              <a:ahLst/>
              <a:cxnLst/>
              <a:rect l="l" t="t" r="r" b="b"/>
              <a:pathLst>
                <a:path w="9793" h="32345" extrusionOk="0">
                  <a:moveTo>
                    <a:pt x="7614" y="0"/>
                  </a:moveTo>
                  <a:cubicBezTo>
                    <a:pt x="7311" y="0"/>
                    <a:pt x="6597" y="2854"/>
                    <a:pt x="6597" y="2854"/>
                  </a:cubicBezTo>
                  <a:cubicBezTo>
                    <a:pt x="6597" y="2854"/>
                    <a:pt x="6825" y="138"/>
                    <a:pt x="6711" y="138"/>
                  </a:cubicBezTo>
                  <a:cubicBezTo>
                    <a:pt x="6529" y="138"/>
                    <a:pt x="6552" y="458"/>
                    <a:pt x="6552" y="458"/>
                  </a:cubicBezTo>
                  <a:lnTo>
                    <a:pt x="5981" y="4406"/>
                  </a:lnTo>
                  <a:lnTo>
                    <a:pt x="1416" y="17668"/>
                  </a:lnTo>
                  <a:cubicBezTo>
                    <a:pt x="1416" y="17668"/>
                    <a:pt x="1" y="32276"/>
                    <a:pt x="2329" y="32345"/>
                  </a:cubicBezTo>
                  <a:cubicBezTo>
                    <a:pt x="2334" y="32345"/>
                    <a:pt x="2340" y="32345"/>
                    <a:pt x="2345" y="32345"/>
                  </a:cubicBezTo>
                  <a:cubicBezTo>
                    <a:pt x="4655" y="32345"/>
                    <a:pt x="4178" y="17599"/>
                    <a:pt x="4178" y="17599"/>
                  </a:cubicBezTo>
                  <a:lnTo>
                    <a:pt x="7579" y="5068"/>
                  </a:lnTo>
                  <a:cubicBezTo>
                    <a:pt x="7579" y="5068"/>
                    <a:pt x="9793" y="2763"/>
                    <a:pt x="9564" y="2535"/>
                  </a:cubicBezTo>
                  <a:cubicBezTo>
                    <a:pt x="9547" y="2513"/>
                    <a:pt x="9520" y="2503"/>
                    <a:pt x="9486" y="2503"/>
                  </a:cubicBezTo>
                  <a:cubicBezTo>
                    <a:pt x="9128" y="2503"/>
                    <a:pt x="7967" y="3608"/>
                    <a:pt x="7967" y="3608"/>
                  </a:cubicBezTo>
                  <a:cubicBezTo>
                    <a:pt x="7967" y="3608"/>
                    <a:pt x="9405" y="640"/>
                    <a:pt x="9108" y="617"/>
                  </a:cubicBezTo>
                  <a:cubicBezTo>
                    <a:pt x="9106" y="617"/>
                    <a:pt x="9103" y="617"/>
                    <a:pt x="9101" y="617"/>
                  </a:cubicBezTo>
                  <a:cubicBezTo>
                    <a:pt x="8813" y="617"/>
                    <a:pt x="7647" y="3151"/>
                    <a:pt x="7647" y="3151"/>
                  </a:cubicBezTo>
                  <a:cubicBezTo>
                    <a:pt x="7647" y="3151"/>
                    <a:pt x="8811" y="1"/>
                    <a:pt x="8583" y="1"/>
                  </a:cubicBezTo>
                  <a:cubicBezTo>
                    <a:pt x="8378" y="1"/>
                    <a:pt x="7054" y="3014"/>
                    <a:pt x="7054" y="3014"/>
                  </a:cubicBezTo>
                  <a:cubicBezTo>
                    <a:pt x="7054" y="3014"/>
                    <a:pt x="7921" y="47"/>
                    <a:pt x="7624" y="1"/>
                  </a:cubicBezTo>
                  <a:cubicBezTo>
                    <a:pt x="7621" y="0"/>
                    <a:pt x="7617" y="0"/>
                    <a:pt x="7614"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5665177" y="3540882"/>
              <a:ext cx="223299" cy="308043"/>
            </a:xfrm>
            <a:custGeom>
              <a:avLst/>
              <a:gdLst/>
              <a:ahLst/>
              <a:cxnLst/>
              <a:rect l="l" t="t" r="r" b="b"/>
              <a:pathLst>
                <a:path w="12943" h="17855" extrusionOk="0">
                  <a:moveTo>
                    <a:pt x="4988" y="1"/>
                  </a:moveTo>
                  <a:cubicBezTo>
                    <a:pt x="4091" y="1"/>
                    <a:pt x="1498" y="109"/>
                    <a:pt x="822" y="1329"/>
                  </a:cubicBezTo>
                  <a:cubicBezTo>
                    <a:pt x="1" y="2836"/>
                    <a:pt x="480" y="12811"/>
                    <a:pt x="480" y="12811"/>
                  </a:cubicBezTo>
                  <a:lnTo>
                    <a:pt x="10112" y="17855"/>
                  </a:lnTo>
                  <a:lnTo>
                    <a:pt x="12943" y="4320"/>
                  </a:lnTo>
                  <a:lnTo>
                    <a:pt x="9701" y="1329"/>
                  </a:lnTo>
                  <a:lnTo>
                    <a:pt x="5296" y="6"/>
                  </a:lnTo>
                  <a:cubicBezTo>
                    <a:pt x="5296" y="6"/>
                    <a:pt x="5181" y="1"/>
                    <a:pt x="49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5665177" y="3550819"/>
              <a:ext cx="178408" cy="298106"/>
            </a:xfrm>
            <a:custGeom>
              <a:avLst/>
              <a:gdLst/>
              <a:ahLst/>
              <a:cxnLst/>
              <a:rect l="l" t="t" r="r" b="b"/>
              <a:pathLst>
                <a:path w="10341" h="17279" extrusionOk="0">
                  <a:moveTo>
                    <a:pt x="1713" y="0"/>
                  </a:moveTo>
                  <a:lnTo>
                    <a:pt x="1713" y="0"/>
                  </a:lnTo>
                  <a:cubicBezTo>
                    <a:pt x="1325" y="183"/>
                    <a:pt x="1005" y="434"/>
                    <a:pt x="822" y="753"/>
                  </a:cubicBezTo>
                  <a:cubicBezTo>
                    <a:pt x="1" y="2260"/>
                    <a:pt x="480" y="12235"/>
                    <a:pt x="480" y="12235"/>
                  </a:cubicBezTo>
                  <a:lnTo>
                    <a:pt x="10112" y="17279"/>
                  </a:lnTo>
                  <a:lnTo>
                    <a:pt x="10341" y="16138"/>
                  </a:lnTo>
                  <a:lnTo>
                    <a:pt x="1370" y="11436"/>
                  </a:lnTo>
                  <a:cubicBezTo>
                    <a:pt x="1370" y="11436"/>
                    <a:pt x="914" y="1598"/>
                    <a:pt x="1713"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5838444" y="3589948"/>
              <a:ext cx="85866" cy="130653"/>
            </a:xfrm>
            <a:custGeom>
              <a:avLst/>
              <a:gdLst/>
              <a:ahLst/>
              <a:cxnLst/>
              <a:rect l="l" t="t" r="r" b="b"/>
              <a:pathLst>
                <a:path w="4977" h="7573" extrusionOk="0">
                  <a:moveTo>
                    <a:pt x="2516" y="0"/>
                  </a:moveTo>
                  <a:cubicBezTo>
                    <a:pt x="1685" y="0"/>
                    <a:pt x="806" y="233"/>
                    <a:pt x="457" y="996"/>
                  </a:cubicBezTo>
                  <a:cubicBezTo>
                    <a:pt x="1" y="1978"/>
                    <a:pt x="69" y="3461"/>
                    <a:pt x="275" y="4488"/>
                  </a:cubicBezTo>
                  <a:cubicBezTo>
                    <a:pt x="412" y="5310"/>
                    <a:pt x="708" y="6086"/>
                    <a:pt x="1165" y="6794"/>
                  </a:cubicBezTo>
                  <a:cubicBezTo>
                    <a:pt x="1370" y="7159"/>
                    <a:pt x="1667" y="7524"/>
                    <a:pt x="2078" y="7570"/>
                  </a:cubicBezTo>
                  <a:cubicBezTo>
                    <a:pt x="2098" y="7572"/>
                    <a:pt x="2118" y="7572"/>
                    <a:pt x="2138" y="7572"/>
                  </a:cubicBezTo>
                  <a:cubicBezTo>
                    <a:pt x="2391" y="7572"/>
                    <a:pt x="2637" y="7441"/>
                    <a:pt x="2785" y="7250"/>
                  </a:cubicBezTo>
                  <a:cubicBezTo>
                    <a:pt x="2945" y="7022"/>
                    <a:pt x="2968" y="6703"/>
                    <a:pt x="2854" y="6474"/>
                  </a:cubicBezTo>
                  <a:lnTo>
                    <a:pt x="2854" y="6474"/>
                  </a:lnTo>
                  <a:cubicBezTo>
                    <a:pt x="2937" y="6505"/>
                    <a:pt x="3023" y="6520"/>
                    <a:pt x="3110" y="6520"/>
                  </a:cubicBezTo>
                  <a:cubicBezTo>
                    <a:pt x="3404" y="6520"/>
                    <a:pt x="3699" y="6351"/>
                    <a:pt x="3858" y="6086"/>
                  </a:cubicBezTo>
                  <a:cubicBezTo>
                    <a:pt x="4041" y="5767"/>
                    <a:pt x="3927" y="5287"/>
                    <a:pt x="3630" y="5059"/>
                  </a:cubicBezTo>
                  <a:cubicBezTo>
                    <a:pt x="4064" y="5059"/>
                    <a:pt x="4497" y="4854"/>
                    <a:pt x="4748" y="4534"/>
                  </a:cubicBezTo>
                  <a:cubicBezTo>
                    <a:pt x="4840" y="4397"/>
                    <a:pt x="4931" y="4260"/>
                    <a:pt x="4931" y="4123"/>
                  </a:cubicBezTo>
                  <a:cubicBezTo>
                    <a:pt x="4977" y="3712"/>
                    <a:pt x="4566" y="3393"/>
                    <a:pt x="4223" y="3187"/>
                  </a:cubicBezTo>
                  <a:cubicBezTo>
                    <a:pt x="4566" y="3028"/>
                    <a:pt x="4794" y="2640"/>
                    <a:pt x="4748" y="2252"/>
                  </a:cubicBezTo>
                  <a:cubicBezTo>
                    <a:pt x="4726" y="1864"/>
                    <a:pt x="4406" y="1521"/>
                    <a:pt x="4041" y="1453"/>
                  </a:cubicBezTo>
                  <a:cubicBezTo>
                    <a:pt x="4109" y="1019"/>
                    <a:pt x="4178" y="494"/>
                    <a:pt x="3813" y="243"/>
                  </a:cubicBezTo>
                  <a:cubicBezTo>
                    <a:pt x="3698" y="152"/>
                    <a:pt x="3539" y="106"/>
                    <a:pt x="3402" y="83"/>
                  </a:cubicBezTo>
                  <a:cubicBezTo>
                    <a:pt x="3134" y="33"/>
                    <a:pt x="2828" y="0"/>
                    <a:pt x="2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5639574" y="3488624"/>
              <a:ext cx="118162" cy="104447"/>
            </a:xfrm>
            <a:custGeom>
              <a:avLst/>
              <a:gdLst/>
              <a:ahLst/>
              <a:cxnLst/>
              <a:rect l="l" t="t" r="r" b="b"/>
              <a:pathLst>
                <a:path w="6849" h="6054" extrusionOk="0">
                  <a:moveTo>
                    <a:pt x="4503" y="0"/>
                  </a:moveTo>
                  <a:cubicBezTo>
                    <a:pt x="4440" y="0"/>
                    <a:pt x="4377" y="7"/>
                    <a:pt x="4315" y="22"/>
                  </a:cubicBezTo>
                  <a:cubicBezTo>
                    <a:pt x="3950" y="113"/>
                    <a:pt x="3676" y="501"/>
                    <a:pt x="3699" y="889"/>
                  </a:cubicBezTo>
                  <a:cubicBezTo>
                    <a:pt x="3453" y="602"/>
                    <a:pt x="3078" y="426"/>
                    <a:pt x="2690" y="426"/>
                  </a:cubicBezTo>
                  <a:cubicBezTo>
                    <a:pt x="2646" y="426"/>
                    <a:pt x="2602" y="428"/>
                    <a:pt x="2557" y="432"/>
                  </a:cubicBezTo>
                  <a:cubicBezTo>
                    <a:pt x="2398" y="432"/>
                    <a:pt x="2261" y="478"/>
                    <a:pt x="2124" y="569"/>
                  </a:cubicBezTo>
                  <a:cubicBezTo>
                    <a:pt x="1804" y="821"/>
                    <a:pt x="1850" y="1323"/>
                    <a:pt x="1941" y="1734"/>
                  </a:cubicBezTo>
                  <a:cubicBezTo>
                    <a:pt x="1829" y="1684"/>
                    <a:pt x="1710" y="1661"/>
                    <a:pt x="1592" y="1661"/>
                  </a:cubicBezTo>
                  <a:cubicBezTo>
                    <a:pt x="1327" y="1661"/>
                    <a:pt x="1065" y="1779"/>
                    <a:pt x="891" y="1985"/>
                  </a:cubicBezTo>
                  <a:cubicBezTo>
                    <a:pt x="640" y="2259"/>
                    <a:pt x="594" y="2715"/>
                    <a:pt x="800" y="3057"/>
                  </a:cubicBezTo>
                  <a:cubicBezTo>
                    <a:pt x="435" y="3286"/>
                    <a:pt x="1" y="3605"/>
                    <a:pt x="69" y="4039"/>
                  </a:cubicBezTo>
                  <a:cubicBezTo>
                    <a:pt x="92" y="4176"/>
                    <a:pt x="161" y="4313"/>
                    <a:pt x="229" y="4450"/>
                  </a:cubicBezTo>
                  <a:cubicBezTo>
                    <a:pt x="681" y="5176"/>
                    <a:pt x="1537" y="6054"/>
                    <a:pt x="2464" y="6054"/>
                  </a:cubicBezTo>
                  <a:cubicBezTo>
                    <a:pt x="2616" y="6054"/>
                    <a:pt x="2769" y="6030"/>
                    <a:pt x="2923" y="5979"/>
                  </a:cubicBezTo>
                  <a:cubicBezTo>
                    <a:pt x="3950" y="5659"/>
                    <a:pt x="4977" y="4564"/>
                    <a:pt x="5593" y="3742"/>
                  </a:cubicBezTo>
                  <a:cubicBezTo>
                    <a:pt x="6073" y="3057"/>
                    <a:pt x="6461" y="2304"/>
                    <a:pt x="6666" y="1505"/>
                  </a:cubicBezTo>
                  <a:cubicBezTo>
                    <a:pt x="6780" y="1117"/>
                    <a:pt x="6849" y="638"/>
                    <a:pt x="6598" y="318"/>
                  </a:cubicBezTo>
                  <a:cubicBezTo>
                    <a:pt x="6461" y="123"/>
                    <a:pt x="6225" y="12"/>
                    <a:pt x="6002" y="12"/>
                  </a:cubicBezTo>
                  <a:cubicBezTo>
                    <a:pt x="5964" y="12"/>
                    <a:pt x="5927" y="15"/>
                    <a:pt x="5890" y="22"/>
                  </a:cubicBezTo>
                  <a:cubicBezTo>
                    <a:pt x="5616" y="44"/>
                    <a:pt x="5365" y="250"/>
                    <a:pt x="5274" y="501"/>
                  </a:cubicBezTo>
                  <a:cubicBezTo>
                    <a:pt x="5159" y="194"/>
                    <a:pt x="4834" y="0"/>
                    <a:pt x="4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5689589" y="3270431"/>
              <a:ext cx="213465" cy="304714"/>
            </a:xfrm>
            <a:custGeom>
              <a:avLst/>
              <a:gdLst/>
              <a:ahLst/>
              <a:cxnLst/>
              <a:rect l="l" t="t" r="r" b="b"/>
              <a:pathLst>
                <a:path w="12373" h="17662" extrusionOk="0">
                  <a:moveTo>
                    <a:pt x="5547" y="1"/>
                  </a:moveTo>
                  <a:cubicBezTo>
                    <a:pt x="2489" y="1"/>
                    <a:pt x="1" y="2489"/>
                    <a:pt x="1" y="5570"/>
                  </a:cubicBezTo>
                  <a:cubicBezTo>
                    <a:pt x="1" y="8058"/>
                    <a:pt x="1621" y="10158"/>
                    <a:pt x="3881" y="10865"/>
                  </a:cubicBezTo>
                  <a:lnTo>
                    <a:pt x="3881" y="15682"/>
                  </a:lnTo>
                  <a:cubicBezTo>
                    <a:pt x="4381" y="17233"/>
                    <a:pt x="5315" y="17661"/>
                    <a:pt x="6194" y="17661"/>
                  </a:cubicBezTo>
                  <a:cubicBezTo>
                    <a:pt x="7281" y="17661"/>
                    <a:pt x="8286" y="17005"/>
                    <a:pt x="8286" y="17005"/>
                  </a:cubicBezTo>
                  <a:lnTo>
                    <a:pt x="8286" y="13353"/>
                  </a:lnTo>
                  <a:cubicBezTo>
                    <a:pt x="8811" y="13490"/>
                    <a:pt x="9359" y="13582"/>
                    <a:pt x="9930" y="13604"/>
                  </a:cubicBezTo>
                  <a:cubicBezTo>
                    <a:pt x="9930" y="13604"/>
                    <a:pt x="12372" y="8560"/>
                    <a:pt x="11208" y="4086"/>
                  </a:cubicBezTo>
                  <a:cubicBezTo>
                    <a:pt x="11208" y="4018"/>
                    <a:pt x="11185" y="3949"/>
                    <a:pt x="11162" y="3881"/>
                  </a:cubicBezTo>
                  <a:cubicBezTo>
                    <a:pt x="11094" y="3584"/>
                    <a:pt x="11003" y="3310"/>
                    <a:pt x="10888" y="3059"/>
                  </a:cubicBezTo>
                  <a:cubicBezTo>
                    <a:pt x="10888" y="3059"/>
                    <a:pt x="10888" y="3036"/>
                    <a:pt x="10888" y="3036"/>
                  </a:cubicBezTo>
                  <a:cubicBezTo>
                    <a:pt x="10090" y="1256"/>
                    <a:pt x="8286" y="1"/>
                    <a:pt x="6209" y="1"/>
                  </a:cubicBezTo>
                  <a:cubicBezTo>
                    <a:pt x="6095" y="1"/>
                    <a:pt x="6004" y="23"/>
                    <a:pt x="5890" y="23"/>
                  </a:cubicBezTo>
                  <a:cubicBezTo>
                    <a:pt x="5776" y="23"/>
                    <a:pt x="5661" y="1"/>
                    <a:pt x="5547"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5681256" y="3267343"/>
              <a:ext cx="196195" cy="272848"/>
            </a:xfrm>
            <a:custGeom>
              <a:avLst/>
              <a:gdLst/>
              <a:ahLst/>
              <a:cxnLst/>
              <a:rect l="l" t="t" r="r" b="b"/>
              <a:pathLst>
                <a:path w="11372" h="15815" extrusionOk="0">
                  <a:moveTo>
                    <a:pt x="6263" y="0"/>
                  </a:moveTo>
                  <a:cubicBezTo>
                    <a:pt x="3210" y="0"/>
                    <a:pt x="1" y="2074"/>
                    <a:pt x="119" y="6662"/>
                  </a:cubicBezTo>
                  <a:cubicBezTo>
                    <a:pt x="347" y="14674"/>
                    <a:pt x="9637" y="15815"/>
                    <a:pt x="9637" y="15815"/>
                  </a:cubicBezTo>
                  <a:cubicBezTo>
                    <a:pt x="7080" y="11432"/>
                    <a:pt x="11371" y="3238"/>
                    <a:pt x="11371" y="3238"/>
                  </a:cubicBezTo>
                  <a:cubicBezTo>
                    <a:pt x="10701" y="1139"/>
                    <a:pt x="8525" y="0"/>
                    <a:pt x="626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5569495" y="4056835"/>
              <a:ext cx="532412" cy="168177"/>
            </a:xfrm>
            <a:custGeom>
              <a:avLst/>
              <a:gdLst/>
              <a:ahLst/>
              <a:cxnLst/>
              <a:rect l="l" t="t" r="r" b="b"/>
              <a:pathLst>
                <a:path w="30860" h="9748" extrusionOk="0">
                  <a:moveTo>
                    <a:pt x="15088" y="1"/>
                  </a:moveTo>
                  <a:cubicBezTo>
                    <a:pt x="15002" y="1"/>
                    <a:pt x="14916" y="23"/>
                    <a:pt x="14837" y="69"/>
                  </a:cubicBezTo>
                  <a:lnTo>
                    <a:pt x="320" y="8309"/>
                  </a:lnTo>
                  <a:cubicBezTo>
                    <a:pt x="91" y="8446"/>
                    <a:pt x="0" y="8743"/>
                    <a:pt x="137" y="8994"/>
                  </a:cubicBezTo>
                  <a:cubicBezTo>
                    <a:pt x="231" y="9166"/>
                    <a:pt x="410" y="9263"/>
                    <a:pt x="595" y="9263"/>
                  </a:cubicBezTo>
                  <a:cubicBezTo>
                    <a:pt x="680" y="9263"/>
                    <a:pt x="766" y="9242"/>
                    <a:pt x="845" y="9199"/>
                  </a:cubicBezTo>
                  <a:lnTo>
                    <a:pt x="15088" y="1096"/>
                  </a:lnTo>
                  <a:lnTo>
                    <a:pt x="30015" y="9679"/>
                  </a:lnTo>
                  <a:cubicBezTo>
                    <a:pt x="30107" y="9724"/>
                    <a:pt x="30198" y="9747"/>
                    <a:pt x="30289" y="9747"/>
                  </a:cubicBezTo>
                  <a:cubicBezTo>
                    <a:pt x="30449" y="9747"/>
                    <a:pt x="30632" y="9656"/>
                    <a:pt x="30723" y="9496"/>
                  </a:cubicBezTo>
                  <a:cubicBezTo>
                    <a:pt x="30860" y="9245"/>
                    <a:pt x="30791" y="8925"/>
                    <a:pt x="30540" y="8788"/>
                  </a:cubicBezTo>
                  <a:lnTo>
                    <a:pt x="15339" y="69"/>
                  </a:lnTo>
                  <a:cubicBezTo>
                    <a:pt x="15259" y="23"/>
                    <a:pt x="15173" y="1"/>
                    <a:pt x="15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5569495" y="4161972"/>
              <a:ext cx="76411" cy="54673"/>
            </a:xfrm>
            <a:custGeom>
              <a:avLst/>
              <a:gdLst/>
              <a:ahLst/>
              <a:cxnLst/>
              <a:rect l="l" t="t" r="r" b="b"/>
              <a:pathLst>
                <a:path w="4429" h="3169" extrusionOk="0">
                  <a:moveTo>
                    <a:pt x="4200" y="1"/>
                  </a:moveTo>
                  <a:lnTo>
                    <a:pt x="320" y="2215"/>
                  </a:lnTo>
                  <a:cubicBezTo>
                    <a:pt x="91" y="2352"/>
                    <a:pt x="0" y="2649"/>
                    <a:pt x="137" y="2900"/>
                  </a:cubicBezTo>
                  <a:cubicBezTo>
                    <a:pt x="231" y="3072"/>
                    <a:pt x="410" y="3169"/>
                    <a:pt x="595" y="3169"/>
                  </a:cubicBezTo>
                  <a:cubicBezTo>
                    <a:pt x="680" y="3169"/>
                    <a:pt x="766" y="3148"/>
                    <a:pt x="845" y="3105"/>
                  </a:cubicBezTo>
                  <a:lnTo>
                    <a:pt x="4428" y="1074"/>
                  </a:lnTo>
                  <a:cubicBezTo>
                    <a:pt x="4337" y="709"/>
                    <a:pt x="4268" y="366"/>
                    <a:pt x="4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6036520" y="4175377"/>
              <a:ext cx="65387" cy="49635"/>
            </a:xfrm>
            <a:custGeom>
              <a:avLst/>
              <a:gdLst/>
              <a:ahLst/>
              <a:cxnLst/>
              <a:rect l="l" t="t" r="r" b="b"/>
              <a:pathLst>
                <a:path w="3790" h="2877" extrusionOk="0">
                  <a:moveTo>
                    <a:pt x="115" y="0"/>
                  </a:moveTo>
                  <a:cubicBezTo>
                    <a:pt x="92" y="365"/>
                    <a:pt x="47" y="730"/>
                    <a:pt x="1" y="1118"/>
                  </a:cubicBezTo>
                  <a:lnTo>
                    <a:pt x="2945" y="2808"/>
                  </a:lnTo>
                  <a:cubicBezTo>
                    <a:pt x="3037" y="2853"/>
                    <a:pt x="3128" y="2876"/>
                    <a:pt x="3219" y="2876"/>
                  </a:cubicBezTo>
                  <a:cubicBezTo>
                    <a:pt x="3379" y="2876"/>
                    <a:pt x="3562" y="2785"/>
                    <a:pt x="3653" y="2625"/>
                  </a:cubicBezTo>
                  <a:cubicBezTo>
                    <a:pt x="3790" y="2374"/>
                    <a:pt x="3721" y="2054"/>
                    <a:pt x="3470" y="1917"/>
                  </a:cubicBezTo>
                  <a:lnTo>
                    <a:pt x="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5570668" y="3917831"/>
              <a:ext cx="531636" cy="449324"/>
            </a:xfrm>
            <a:custGeom>
              <a:avLst/>
              <a:gdLst/>
              <a:ahLst/>
              <a:cxnLst/>
              <a:rect l="l" t="t" r="r" b="b"/>
              <a:pathLst>
                <a:path w="30815" h="26044" extrusionOk="0">
                  <a:moveTo>
                    <a:pt x="503" y="0"/>
                  </a:moveTo>
                  <a:cubicBezTo>
                    <a:pt x="229" y="0"/>
                    <a:pt x="1" y="251"/>
                    <a:pt x="1" y="525"/>
                  </a:cubicBezTo>
                  <a:lnTo>
                    <a:pt x="1" y="16800"/>
                  </a:lnTo>
                  <a:cubicBezTo>
                    <a:pt x="1" y="16982"/>
                    <a:pt x="115" y="17165"/>
                    <a:pt x="274" y="17256"/>
                  </a:cubicBezTo>
                  <a:lnTo>
                    <a:pt x="16458" y="25975"/>
                  </a:lnTo>
                  <a:lnTo>
                    <a:pt x="16480" y="25975"/>
                  </a:lnTo>
                  <a:lnTo>
                    <a:pt x="16480" y="25998"/>
                  </a:lnTo>
                  <a:cubicBezTo>
                    <a:pt x="16503" y="25998"/>
                    <a:pt x="16526" y="25998"/>
                    <a:pt x="16526" y="26021"/>
                  </a:cubicBezTo>
                  <a:cubicBezTo>
                    <a:pt x="16549" y="26021"/>
                    <a:pt x="16572" y="26021"/>
                    <a:pt x="16595" y="26044"/>
                  </a:cubicBezTo>
                  <a:lnTo>
                    <a:pt x="16732" y="26044"/>
                  </a:lnTo>
                  <a:cubicBezTo>
                    <a:pt x="16777" y="26044"/>
                    <a:pt x="16823" y="26044"/>
                    <a:pt x="16846" y="26021"/>
                  </a:cubicBezTo>
                  <a:lnTo>
                    <a:pt x="16891" y="26021"/>
                  </a:lnTo>
                  <a:cubicBezTo>
                    <a:pt x="16937" y="25998"/>
                    <a:pt x="16960" y="25998"/>
                    <a:pt x="16983" y="25975"/>
                  </a:cubicBezTo>
                  <a:lnTo>
                    <a:pt x="30472" y="17736"/>
                  </a:lnTo>
                  <a:cubicBezTo>
                    <a:pt x="30632" y="17644"/>
                    <a:pt x="30723" y="17484"/>
                    <a:pt x="30723" y="17302"/>
                  </a:cubicBezTo>
                  <a:lnTo>
                    <a:pt x="30815" y="1393"/>
                  </a:lnTo>
                  <a:cubicBezTo>
                    <a:pt x="30815" y="1096"/>
                    <a:pt x="30586" y="868"/>
                    <a:pt x="30290" y="868"/>
                  </a:cubicBezTo>
                  <a:cubicBezTo>
                    <a:pt x="30016" y="868"/>
                    <a:pt x="29788" y="1096"/>
                    <a:pt x="29788" y="1393"/>
                  </a:cubicBezTo>
                  <a:lnTo>
                    <a:pt x="29696" y="17005"/>
                  </a:lnTo>
                  <a:lnTo>
                    <a:pt x="17234" y="24629"/>
                  </a:lnTo>
                  <a:lnTo>
                    <a:pt x="17120" y="9382"/>
                  </a:lnTo>
                  <a:cubicBezTo>
                    <a:pt x="17097" y="9108"/>
                    <a:pt x="16868" y="8879"/>
                    <a:pt x="16595" y="8879"/>
                  </a:cubicBezTo>
                  <a:cubicBezTo>
                    <a:pt x="16298" y="8879"/>
                    <a:pt x="16070" y="9108"/>
                    <a:pt x="16092" y="9404"/>
                  </a:cubicBezTo>
                  <a:lnTo>
                    <a:pt x="16207" y="24674"/>
                  </a:lnTo>
                  <a:lnTo>
                    <a:pt x="16207" y="24674"/>
                  </a:lnTo>
                  <a:lnTo>
                    <a:pt x="1028" y="16503"/>
                  </a:lnTo>
                  <a:lnTo>
                    <a:pt x="1028" y="525"/>
                  </a:lnTo>
                  <a:cubicBezTo>
                    <a:pt x="1028" y="251"/>
                    <a:pt x="799" y="0"/>
                    <a:pt x="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5847898" y="4071016"/>
              <a:ext cx="18529" cy="71684"/>
            </a:xfrm>
            <a:custGeom>
              <a:avLst/>
              <a:gdLst/>
              <a:ahLst/>
              <a:cxnLst/>
              <a:rect l="l" t="t" r="r" b="b"/>
              <a:pathLst>
                <a:path w="1074" h="4155" extrusionOk="0">
                  <a:moveTo>
                    <a:pt x="526" y="0"/>
                  </a:moveTo>
                  <a:cubicBezTo>
                    <a:pt x="229" y="0"/>
                    <a:pt x="1" y="229"/>
                    <a:pt x="23" y="525"/>
                  </a:cubicBezTo>
                  <a:lnTo>
                    <a:pt x="46" y="3903"/>
                  </a:lnTo>
                  <a:lnTo>
                    <a:pt x="434" y="4155"/>
                  </a:lnTo>
                  <a:lnTo>
                    <a:pt x="1073" y="3789"/>
                  </a:lnTo>
                  <a:lnTo>
                    <a:pt x="1051" y="503"/>
                  </a:lnTo>
                  <a:cubicBezTo>
                    <a:pt x="1028" y="229"/>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6084171" y="3932789"/>
              <a:ext cx="18132" cy="76808"/>
            </a:xfrm>
            <a:custGeom>
              <a:avLst/>
              <a:gdLst/>
              <a:ahLst/>
              <a:cxnLst/>
              <a:rect l="l" t="t" r="r" b="b"/>
              <a:pathLst>
                <a:path w="1051" h="4452" extrusionOk="0">
                  <a:moveTo>
                    <a:pt x="526" y="1"/>
                  </a:moveTo>
                  <a:cubicBezTo>
                    <a:pt x="252" y="1"/>
                    <a:pt x="24" y="229"/>
                    <a:pt x="24" y="526"/>
                  </a:cubicBezTo>
                  <a:lnTo>
                    <a:pt x="1" y="4452"/>
                  </a:lnTo>
                  <a:lnTo>
                    <a:pt x="1028" y="3835"/>
                  </a:lnTo>
                  <a:lnTo>
                    <a:pt x="1051" y="526"/>
                  </a:lnTo>
                  <a:cubicBezTo>
                    <a:pt x="1051" y="229"/>
                    <a:pt x="82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5570668" y="3917831"/>
              <a:ext cx="17736" cy="58693"/>
            </a:xfrm>
            <a:custGeom>
              <a:avLst/>
              <a:gdLst/>
              <a:ahLst/>
              <a:cxnLst/>
              <a:rect l="l" t="t" r="r" b="b"/>
              <a:pathLst>
                <a:path w="1028" h="3402" extrusionOk="0">
                  <a:moveTo>
                    <a:pt x="526" y="0"/>
                  </a:moveTo>
                  <a:cubicBezTo>
                    <a:pt x="229" y="0"/>
                    <a:pt x="1" y="251"/>
                    <a:pt x="1" y="525"/>
                  </a:cubicBezTo>
                  <a:lnTo>
                    <a:pt x="1" y="2762"/>
                  </a:lnTo>
                  <a:lnTo>
                    <a:pt x="1028" y="3401"/>
                  </a:lnTo>
                  <a:lnTo>
                    <a:pt x="1028" y="525"/>
                  </a:lnTo>
                  <a:cubicBezTo>
                    <a:pt x="1028" y="251"/>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5511992" y="3577198"/>
              <a:ext cx="600956" cy="527305"/>
            </a:xfrm>
            <a:custGeom>
              <a:avLst/>
              <a:gdLst/>
              <a:ahLst/>
              <a:cxnLst/>
              <a:rect l="l" t="t" r="r" b="b"/>
              <a:pathLst>
                <a:path w="34833" h="30564" extrusionOk="0">
                  <a:moveTo>
                    <a:pt x="1" y="0"/>
                  </a:moveTo>
                  <a:lnTo>
                    <a:pt x="3424" y="21091"/>
                  </a:lnTo>
                  <a:lnTo>
                    <a:pt x="19996" y="30564"/>
                  </a:lnTo>
                  <a:lnTo>
                    <a:pt x="34421" y="22461"/>
                  </a:lnTo>
                  <a:lnTo>
                    <a:pt x="34832" y="15042"/>
                  </a:lnTo>
                  <a:lnTo>
                    <a:pt x="22735" y="21456"/>
                  </a:lnTo>
                  <a:lnTo>
                    <a:pt x="19060" y="1024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5835683" y="3759126"/>
              <a:ext cx="21290" cy="336717"/>
            </a:xfrm>
            <a:custGeom>
              <a:avLst/>
              <a:gdLst/>
              <a:ahLst/>
              <a:cxnLst/>
              <a:rect l="l" t="t" r="r" b="b"/>
              <a:pathLst>
                <a:path w="1234" h="19517" extrusionOk="0">
                  <a:moveTo>
                    <a:pt x="1" y="1"/>
                  </a:moveTo>
                  <a:cubicBezTo>
                    <a:pt x="69" y="1644"/>
                    <a:pt x="138" y="3265"/>
                    <a:pt x="229" y="4885"/>
                  </a:cubicBezTo>
                  <a:lnTo>
                    <a:pt x="526" y="9770"/>
                  </a:lnTo>
                  <a:lnTo>
                    <a:pt x="846" y="14632"/>
                  </a:lnTo>
                  <a:cubicBezTo>
                    <a:pt x="960" y="16252"/>
                    <a:pt x="1097" y="17896"/>
                    <a:pt x="1234" y="19516"/>
                  </a:cubicBezTo>
                  <a:cubicBezTo>
                    <a:pt x="1165" y="17873"/>
                    <a:pt x="1097" y="16252"/>
                    <a:pt x="1005" y="14632"/>
                  </a:cubicBezTo>
                  <a:lnTo>
                    <a:pt x="709" y="9747"/>
                  </a:lnTo>
                  <a:lnTo>
                    <a:pt x="389" y="4885"/>
                  </a:lnTo>
                  <a:cubicBezTo>
                    <a:pt x="275" y="3265"/>
                    <a:pt x="138" y="16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6595328" y="3893022"/>
              <a:ext cx="97666" cy="278421"/>
            </a:xfrm>
            <a:custGeom>
              <a:avLst/>
              <a:gdLst/>
              <a:ahLst/>
              <a:cxnLst/>
              <a:rect l="l" t="t" r="r" b="b"/>
              <a:pathLst>
                <a:path w="5661" h="16138" extrusionOk="0">
                  <a:moveTo>
                    <a:pt x="2830" y="0"/>
                  </a:moveTo>
                  <a:lnTo>
                    <a:pt x="2830" y="0"/>
                  </a:lnTo>
                  <a:cubicBezTo>
                    <a:pt x="2830" y="1"/>
                    <a:pt x="3835" y="13741"/>
                    <a:pt x="1552" y="14038"/>
                  </a:cubicBezTo>
                  <a:cubicBezTo>
                    <a:pt x="205" y="14220"/>
                    <a:pt x="0" y="16138"/>
                    <a:pt x="0" y="16138"/>
                  </a:cubicBezTo>
                  <a:lnTo>
                    <a:pt x="2922" y="16138"/>
                  </a:lnTo>
                  <a:cubicBezTo>
                    <a:pt x="4223" y="16138"/>
                    <a:pt x="4862" y="12577"/>
                    <a:pt x="4862" y="12577"/>
                  </a:cubicBezTo>
                  <a:lnTo>
                    <a:pt x="4862" y="16138"/>
                  </a:lnTo>
                  <a:lnTo>
                    <a:pt x="5478" y="16138"/>
                  </a:lnTo>
                  <a:lnTo>
                    <a:pt x="5661" y="845"/>
                  </a:lnTo>
                  <a:lnTo>
                    <a:pt x="2830"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6595328" y="4062752"/>
              <a:ext cx="95700" cy="108691"/>
            </a:xfrm>
            <a:custGeom>
              <a:avLst/>
              <a:gdLst/>
              <a:ahLst/>
              <a:cxnLst/>
              <a:rect l="l" t="t" r="r" b="b"/>
              <a:pathLst>
                <a:path w="5547" h="6300" extrusionOk="0">
                  <a:moveTo>
                    <a:pt x="5547" y="0"/>
                  </a:moveTo>
                  <a:lnTo>
                    <a:pt x="5547" y="0"/>
                  </a:lnTo>
                  <a:cubicBezTo>
                    <a:pt x="4999" y="46"/>
                    <a:pt x="3994" y="320"/>
                    <a:pt x="3789" y="1666"/>
                  </a:cubicBezTo>
                  <a:cubicBezTo>
                    <a:pt x="3536" y="3353"/>
                    <a:pt x="3205" y="4474"/>
                    <a:pt x="1412" y="4474"/>
                  </a:cubicBezTo>
                  <a:cubicBezTo>
                    <a:pt x="1264" y="4474"/>
                    <a:pt x="1105" y="4467"/>
                    <a:pt x="936" y="4451"/>
                  </a:cubicBezTo>
                  <a:cubicBezTo>
                    <a:pt x="137" y="4999"/>
                    <a:pt x="0" y="6300"/>
                    <a:pt x="0" y="6300"/>
                  </a:cubicBezTo>
                  <a:lnTo>
                    <a:pt x="2922" y="6300"/>
                  </a:lnTo>
                  <a:cubicBezTo>
                    <a:pt x="4223" y="6300"/>
                    <a:pt x="4862" y="2739"/>
                    <a:pt x="4862" y="2739"/>
                  </a:cubicBezTo>
                  <a:lnTo>
                    <a:pt x="4862" y="6300"/>
                  </a:lnTo>
                  <a:lnTo>
                    <a:pt x="5478" y="6300"/>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6706365" y="3858362"/>
              <a:ext cx="97684" cy="278438"/>
            </a:xfrm>
            <a:custGeom>
              <a:avLst/>
              <a:gdLst/>
              <a:ahLst/>
              <a:cxnLst/>
              <a:rect l="l" t="t" r="r" b="b"/>
              <a:pathLst>
                <a:path w="5662" h="16139" extrusionOk="0">
                  <a:moveTo>
                    <a:pt x="2831" y="1"/>
                  </a:moveTo>
                  <a:cubicBezTo>
                    <a:pt x="2831" y="1"/>
                    <a:pt x="3835" y="13742"/>
                    <a:pt x="1553" y="14061"/>
                  </a:cubicBezTo>
                  <a:cubicBezTo>
                    <a:pt x="206" y="14244"/>
                    <a:pt x="1" y="16138"/>
                    <a:pt x="1" y="16138"/>
                  </a:cubicBezTo>
                  <a:lnTo>
                    <a:pt x="2922" y="16138"/>
                  </a:lnTo>
                  <a:cubicBezTo>
                    <a:pt x="4223" y="16138"/>
                    <a:pt x="4840" y="12600"/>
                    <a:pt x="4840" y="12600"/>
                  </a:cubicBezTo>
                  <a:lnTo>
                    <a:pt x="4840" y="16138"/>
                  </a:lnTo>
                  <a:lnTo>
                    <a:pt x="5479" y="16138"/>
                  </a:lnTo>
                  <a:lnTo>
                    <a:pt x="5661" y="845"/>
                  </a:lnTo>
                  <a:lnTo>
                    <a:pt x="2831"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6706365" y="4028489"/>
              <a:ext cx="95717" cy="108311"/>
            </a:xfrm>
            <a:custGeom>
              <a:avLst/>
              <a:gdLst/>
              <a:ahLst/>
              <a:cxnLst/>
              <a:rect l="l" t="t" r="r" b="b"/>
              <a:pathLst>
                <a:path w="5548" h="6278" extrusionOk="0">
                  <a:moveTo>
                    <a:pt x="5547" y="0"/>
                  </a:moveTo>
                  <a:lnTo>
                    <a:pt x="5547" y="0"/>
                  </a:lnTo>
                  <a:cubicBezTo>
                    <a:pt x="4999" y="46"/>
                    <a:pt x="3995" y="320"/>
                    <a:pt x="3790" y="1666"/>
                  </a:cubicBezTo>
                  <a:cubicBezTo>
                    <a:pt x="3535" y="3364"/>
                    <a:pt x="3201" y="4470"/>
                    <a:pt x="1376" y="4470"/>
                  </a:cubicBezTo>
                  <a:cubicBezTo>
                    <a:pt x="1238" y="4470"/>
                    <a:pt x="1092" y="4464"/>
                    <a:pt x="937" y="4451"/>
                  </a:cubicBezTo>
                  <a:cubicBezTo>
                    <a:pt x="138" y="4999"/>
                    <a:pt x="1" y="6277"/>
                    <a:pt x="1" y="6277"/>
                  </a:cubicBezTo>
                  <a:lnTo>
                    <a:pt x="2922" y="6277"/>
                  </a:lnTo>
                  <a:cubicBezTo>
                    <a:pt x="4223" y="6277"/>
                    <a:pt x="4840" y="2739"/>
                    <a:pt x="4840" y="2739"/>
                  </a:cubicBezTo>
                  <a:lnTo>
                    <a:pt x="4840" y="6277"/>
                  </a:lnTo>
                  <a:lnTo>
                    <a:pt x="5479" y="6277"/>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6830808" y="3499234"/>
              <a:ext cx="223299" cy="307957"/>
            </a:xfrm>
            <a:custGeom>
              <a:avLst/>
              <a:gdLst/>
              <a:ahLst/>
              <a:cxnLst/>
              <a:rect l="l" t="t" r="r" b="b"/>
              <a:pathLst>
                <a:path w="12943" h="17850" extrusionOk="0">
                  <a:moveTo>
                    <a:pt x="7647" y="0"/>
                  </a:moveTo>
                  <a:lnTo>
                    <a:pt x="3242" y="1347"/>
                  </a:lnTo>
                  <a:lnTo>
                    <a:pt x="3219" y="1347"/>
                  </a:lnTo>
                  <a:cubicBezTo>
                    <a:pt x="3265" y="1392"/>
                    <a:pt x="3265" y="1461"/>
                    <a:pt x="3242" y="1529"/>
                  </a:cubicBezTo>
                  <a:cubicBezTo>
                    <a:pt x="3013" y="1917"/>
                    <a:pt x="2557" y="2260"/>
                    <a:pt x="2237" y="2579"/>
                  </a:cubicBezTo>
                  <a:cubicBezTo>
                    <a:pt x="1827" y="2922"/>
                    <a:pt x="1416" y="3264"/>
                    <a:pt x="982" y="3584"/>
                  </a:cubicBezTo>
                  <a:cubicBezTo>
                    <a:pt x="948" y="3606"/>
                    <a:pt x="914" y="3618"/>
                    <a:pt x="882" y="3618"/>
                  </a:cubicBezTo>
                  <a:cubicBezTo>
                    <a:pt x="851" y="3618"/>
                    <a:pt x="822" y="3606"/>
                    <a:pt x="799" y="3584"/>
                  </a:cubicBezTo>
                  <a:lnTo>
                    <a:pt x="1" y="4314"/>
                  </a:lnTo>
                  <a:lnTo>
                    <a:pt x="2831" y="17849"/>
                  </a:lnTo>
                  <a:lnTo>
                    <a:pt x="12463" y="12805"/>
                  </a:lnTo>
                  <a:cubicBezTo>
                    <a:pt x="12463" y="12805"/>
                    <a:pt x="12942" y="2830"/>
                    <a:pt x="12098" y="1347"/>
                  </a:cubicBezTo>
                  <a:cubicBezTo>
                    <a:pt x="11756" y="708"/>
                    <a:pt x="10865" y="365"/>
                    <a:pt x="9975" y="183"/>
                  </a:cubicBezTo>
                  <a:cubicBezTo>
                    <a:pt x="9975" y="228"/>
                    <a:pt x="9930" y="274"/>
                    <a:pt x="9884" y="274"/>
                  </a:cubicBezTo>
                  <a:cubicBezTo>
                    <a:pt x="9761" y="296"/>
                    <a:pt x="9638" y="304"/>
                    <a:pt x="9516" y="304"/>
                  </a:cubicBezTo>
                  <a:cubicBezTo>
                    <a:pt x="9252" y="304"/>
                    <a:pt x="8992" y="267"/>
                    <a:pt x="8743" y="251"/>
                  </a:cubicBezTo>
                  <a:cubicBezTo>
                    <a:pt x="8636" y="251"/>
                    <a:pt x="8522" y="256"/>
                    <a:pt x="8407" y="256"/>
                  </a:cubicBezTo>
                  <a:cubicBezTo>
                    <a:pt x="8177" y="256"/>
                    <a:pt x="7944" y="236"/>
                    <a:pt x="7761" y="114"/>
                  </a:cubicBezTo>
                  <a:cubicBezTo>
                    <a:pt x="7716" y="69"/>
                    <a:pt x="7716" y="46"/>
                    <a:pt x="769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6875699" y="3509465"/>
              <a:ext cx="178408" cy="297726"/>
            </a:xfrm>
            <a:custGeom>
              <a:avLst/>
              <a:gdLst/>
              <a:ahLst/>
              <a:cxnLst/>
              <a:rect l="l" t="t" r="r" b="b"/>
              <a:pathLst>
                <a:path w="10341" h="17257" extrusionOk="0">
                  <a:moveTo>
                    <a:pt x="8629" y="1"/>
                  </a:moveTo>
                  <a:lnTo>
                    <a:pt x="8629" y="1"/>
                  </a:lnTo>
                  <a:cubicBezTo>
                    <a:pt x="9427" y="1598"/>
                    <a:pt x="8971" y="11413"/>
                    <a:pt x="8971" y="11413"/>
                  </a:cubicBezTo>
                  <a:lnTo>
                    <a:pt x="1" y="16115"/>
                  </a:lnTo>
                  <a:lnTo>
                    <a:pt x="229" y="17256"/>
                  </a:lnTo>
                  <a:lnTo>
                    <a:pt x="9861" y="12212"/>
                  </a:lnTo>
                  <a:cubicBezTo>
                    <a:pt x="9861" y="12212"/>
                    <a:pt x="10340" y="2237"/>
                    <a:pt x="9496" y="754"/>
                  </a:cubicBezTo>
                  <a:cubicBezTo>
                    <a:pt x="9336" y="434"/>
                    <a:pt x="9017" y="183"/>
                    <a:pt x="8629"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6848526" y="3499234"/>
              <a:ext cx="154393" cy="159103"/>
            </a:xfrm>
            <a:custGeom>
              <a:avLst/>
              <a:gdLst/>
              <a:ahLst/>
              <a:cxnLst/>
              <a:rect l="l" t="t" r="r" b="b"/>
              <a:pathLst>
                <a:path w="8949" h="9222" extrusionOk="0">
                  <a:moveTo>
                    <a:pt x="6620" y="0"/>
                  </a:moveTo>
                  <a:lnTo>
                    <a:pt x="2215" y="1347"/>
                  </a:lnTo>
                  <a:lnTo>
                    <a:pt x="1" y="3424"/>
                  </a:lnTo>
                  <a:lnTo>
                    <a:pt x="1" y="9221"/>
                  </a:lnTo>
                  <a:cubicBezTo>
                    <a:pt x="6643" y="7053"/>
                    <a:pt x="8948" y="183"/>
                    <a:pt x="8948" y="183"/>
                  </a:cubicBezTo>
                  <a:lnTo>
                    <a:pt x="6620"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6580750" y="3615395"/>
              <a:ext cx="63420" cy="56329"/>
            </a:xfrm>
            <a:custGeom>
              <a:avLst/>
              <a:gdLst/>
              <a:ahLst/>
              <a:cxnLst/>
              <a:rect l="l" t="t" r="r" b="b"/>
              <a:pathLst>
                <a:path w="3676" h="3265" extrusionOk="0">
                  <a:moveTo>
                    <a:pt x="548" y="1"/>
                  </a:moveTo>
                  <a:cubicBezTo>
                    <a:pt x="548" y="1"/>
                    <a:pt x="525" y="297"/>
                    <a:pt x="1073" y="480"/>
                  </a:cubicBezTo>
                  <a:cubicBezTo>
                    <a:pt x="1644" y="662"/>
                    <a:pt x="2169" y="754"/>
                    <a:pt x="2169" y="754"/>
                  </a:cubicBezTo>
                  <a:lnTo>
                    <a:pt x="2443" y="1256"/>
                  </a:lnTo>
                  <a:lnTo>
                    <a:pt x="2009" y="891"/>
                  </a:lnTo>
                  <a:lnTo>
                    <a:pt x="366" y="526"/>
                  </a:lnTo>
                  <a:lnTo>
                    <a:pt x="366" y="526"/>
                  </a:lnTo>
                  <a:cubicBezTo>
                    <a:pt x="366" y="526"/>
                    <a:pt x="274" y="777"/>
                    <a:pt x="868" y="1005"/>
                  </a:cubicBezTo>
                  <a:cubicBezTo>
                    <a:pt x="1438" y="1233"/>
                    <a:pt x="1781" y="1347"/>
                    <a:pt x="1781" y="1347"/>
                  </a:cubicBezTo>
                  <a:lnTo>
                    <a:pt x="2215" y="1804"/>
                  </a:lnTo>
                  <a:lnTo>
                    <a:pt x="1667" y="1530"/>
                  </a:lnTo>
                  <a:lnTo>
                    <a:pt x="23" y="1279"/>
                  </a:lnTo>
                  <a:lnTo>
                    <a:pt x="23" y="1279"/>
                  </a:lnTo>
                  <a:cubicBezTo>
                    <a:pt x="23" y="1279"/>
                    <a:pt x="1" y="1484"/>
                    <a:pt x="320" y="1644"/>
                  </a:cubicBezTo>
                  <a:lnTo>
                    <a:pt x="1370" y="1895"/>
                  </a:lnTo>
                  <a:lnTo>
                    <a:pt x="2169" y="2420"/>
                  </a:lnTo>
                  <a:lnTo>
                    <a:pt x="1279" y="2123"/>
                  </a:lnTo>
                  <a:lnTo>
                    <a:pt x="160" y="2123"/>
                  </a:lnTo>
                  <a:cubicBezTo>
                    <a:pt x="160" y="2123"/>
                    <a:pt x="92" y="2215"/>
                    <a:pt x="366" y="2329"/>
                  </a:cubicBezTo>
                  <a:cubicBezTo>
                    <a:pt x="617" y="2420"/>
                    <a:pt x="1165" y="2420"/>
                    <a:pt x="1165" y="2420"/>
                  </a:cubicBezTo>
                  <a:lnTo>
                    <a:pt x="3150" y="3265"/>
                  </a:lnTo>
                  <a:lnTo>
                    <a:pt x="3675" y="1804"/>
                  </a:lnTo>
                  <a:lnTo>
                    <a:pt x="2397" y="366"/>
                  </a:lnTo>
                  <a:lnTo>
                    <a:pt x="548"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6635095" y="3554718"/>
              <a:ext cx="250075" cy="194194"/>
            </a:xfrm>
            <a:custGeom>
              <a:avLst/>
              <a:gdLst/>
              <a:ahLst/>
              <a:cxnLst/>
              <a:rect l="l" t="t" r="r" b="b"/>
              <a:pathLst>
                <a:path w="14495" h="11256" extrusionOk="0">
                  <a:moveTo>
                    <a:pt x="12925" y="0"/>
                  </a:moveTo>
                  <a:cubicBezTo>
                    <a:pt x="12155" y="0"/>
                    <a:pt x="11345" y="1098"/>
                    <a:pt x="11345" y="1098"/>
                  </a:cubicBezTo>
                  <a:lnTo>
                    <a:pt x="7966" y="7946"/>
                  </a:lnTo>
                  <a:lnTo>
                    <a:pt x="525" y="5321"/>
                  </a:lnTo>
                  <a:cubicBezTo>
                    <a:pt x="525" y="5321"/>
                    <a:pt x="137" y="5709"/>
                    <a:pt x="0" y="6782"/>
                  </a:cubicBezTo>
                  <a:lnTo>
                    <a:pt x="9085" y="11255"/>
                  </a:lnTo>
                  <a:lnTo>
                    <a:pt x="13011" y="4499"/>
                  </a:lnTo>
                  <a:cubicBezTo>
                    <a:pt x="13011" y="4499"/>
                    <a:pt x="14494" y="1646"/>
                    <a:pt x="13627" y="413"/>
                  </a:cubicBezTo>
                  <a:cubicBezTo>
                    <a:pt x="13416" y="113"/>
                    <a:pt x="13173" y="0"/>
                    <a:pt x="12925"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6821353" y="3554356"/>
              <a:ext cx="54363" cy="131947"/>
            </a:xfrm>
            <a:custGeom>
              <a:avLst/>
              <a:gdLst/>
              <a:ahLst/>
              <a:cxnLst/>
              <a:rect l="l" t="t" r="r" b="b"/>
              <a:pathLst>
                <a:path w="3151" h="7648" extrusionOk="0">
                  <a:moveTo>
                    <a:pt x="2169" y="1"/>
                  </a:moveTo>
                  <a:cubicBezTo>
                    <a:pt x="1918" y="1"/>
                    <a:pt x="1713" y="92"/>
                    <a:pt x="1507" y="206"/>
                  </a:cubicBezTo>
                  <a:cubicBezTo>
                    <a:pt x="1119" y="434"/>
                    <a:pt x="800" y="754"/>
                    <a:pt x="526" y="1119"/>
                  </a:cubicBezTo>
                  <a:lnTo>
                    <a:pt x="1" y="2215"/>
                  </a:lnTo>
                  <a:lnTo>
                    <a:pt x="549" y="1142"/>
                  </a:lnTo>
                  <a:cubicBezTo>
                    <a:pt x="845" y="800"/>
                    <a:pt x="1165" y="480"/>
                    <a:pt x="1530" y="252"/>
                  </a:cubicBezTo>
                  <a:cubicBezTo>
                    <a:pt x="1714" y="149"/>
                    <a:pt x="1898" y="66"/>
                    <a:pt x="2082" y="66"/>
                  </a:cubicBezTo>
                  <a:cubicBezTo>
                    <a:pt x="2103" y="66"/>
                    <a:pt x="2125" y="67"/>
                    <a:pt x="2146" y="69"/>
                  </a:cubicBezTo>
                  <a:cubicBezTo>
                    <a:pt x="2260" y="69"/>
                    <a:pt x="2375" y="92"/>
                    <a:pt x="2466" y="138"/>
                  </a:cubicBezTo>
                  <a:cubicBezTo>
                    <a:pt x="2557" y="206"/>
                    <a:pt x="2648" y="252"/>
                    <a:pt x="2717" y="343"/>
                  </a:cubicBezTo>
                  <a:cubicBezTo>
                    <a:pt x="3014" y="685"/>
                    <a:pt x="3082" y="1142"/>
                    <a:pt x="3059" y="1598"/>
                  </a:cubicBezTo>
                  <a:cubicBezTo>
                    <a:pt x="3037" y="2032"/>
                    <a:pt x="2945" y="2466"/>
                    <a:pt x="2831" y="2899"/>
                  </a:cubicBezTo>
                  <a:cubicBezTo>
                    <a:pt x="2694" y="3333"/>
                    <a:pt x="2534" y="3744"/>
                    <a:pt x="2352" y="4155"/>
                  </a:cubicBezTo>
                  <a:cubicBezTo>
                    <a:pt x="2169" y="4566"/>
                    <a:pt x="1918" y="4931"/>
                    <a:pt x="1713" y="5319"/>
                  </a:cubicBezTo>
                  <a:lnTo>
                    <a:pt x="389" y="7647"/>
                  </a:lnTo>
                  <a:lnTo>
                    <a:pt x="1758" y="5342"/>
                  </a:lnTo>
                  <a:cubicBezTo>
                    <a:pt x="1964" y="4954"/>
                    <a:pt x="2238" y="4588"/>
                    <a:pt x="2397" y="4178"/>
                  </a:cubicBezTo>
                  <a:cubicBezTo>
                    <a:pt x="2603" y="3767"/>
                    <a:pt x="2763" y="3356"/>
                    <a:pt x="2900" y="2922"/>
                  </a:cubicBezTo>
                  <a:cubicBezTo>
                    <a:pt x="3014" y="2489"/>
                    <a:pt x="3128" y="2032"/>
                    <a:pt x="3128" y="1598"/>
                  </a:cubicBezTo>
                  <a:cubicBezTo>
                    <a:pt x="3151" y="1142"/>
                    <a:pt x="3059" y="663"/>
                    <a:pt x="2763" y="320"/>
                  </a:cubicBezTo>
                  <a:cubicBezTo>
                    <a:pt x="2694" y="229"/>
                    <a:pt x="2580" y="160"/>
                    <a:pt x="2489" y="92"/>
                  </a:cubicBezTo>
                  <a:cubicBezTo>
                    <a:pt x="2397" y="46"/>
                    <a:pt x="2283" y="1"/>
                    <a:pt x="2169"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6816247" y="3229077"/>
              <a:ext cx="213448" cy="304489"/>
            </a:xfrm>
            <a:custGeom>
              <a:avLst/>
              <a:gdLst/>
              <a:ahLst/>
              <a:cxnLst/>
              <a:rect l="l" t="t" r="r" b="b"/>
              <a:pathLst>
                <a:path w="12372" h="17649" extrusionOk="0">
                  <a:moveTo>
                    <a:pt x="6163" y="1"/>
                  </a:moveTo>
                  <a:cubicBezTo>
                    <a:pt x="4063" y="1"/>
                    <a:pt x="2283" y="1234"/>
                    <a:pt x="1484" y="3037"/>
                  </a:cubicBezTo>
                  <a:cubicBezTo>
                    <a:pt x="1370" y="3311"/>
                    <a:pt x="1278" y="3585"/>
                    <a:pt x="1210" y="3858"/>
                  </a:cubicBezTo>
                  <a:cubicBezTo>
                    <a:pt x="1187" y="3927"/>
                    <a:pt x="1164" y="3995"/>
                    <a:pt x="1141" y="4064"/>
                  </a:cubicBezTo>
                  <a:cubicBezTo>
                    <a:pt x="1141" y="4064"/>
                    <a:pt x="1141" y="4064"/>
                    <a:pt x="1141" y="4087"/>
                  </a:cubicBezTo>
                  <a:cubicBezTo>
                    <a:pt x="0" y="8538"/>
                    <a:pt x="2442" y="13582"/>
                    <a:pt x="2442" y="13582"/>
                  </a:cubicBezTo>
                  <a:cubicBezTo>
                    <a:pt x="3013" y="13559"/>
                    <a:pt x="3561" y="13468"/>
                    <a:pt x="4086" y="13354"/>
                  </a:cubicBezTo>
                  <a:lnTo>
                    <a:pt x="4086" y="17006"/>
                  </a:lnTo>
                  <a:cubicBezTo>
                    <a:pt x="4086" y="17006"/>
                    <a:pt x="5081" y="17649"/>
                    <a:pt x="6163" y="17649"/>
                  </a:cubicBezTo>
                  <a:cubicBezTo>
                    <a:pt x="7047" y="17649"/>
                    <a:pt x="7988" y="17219"/>
                    <a:pt x="8491" y="15659"/>
                  </a:cubicBezTo>
                  <a:lnTo>
                    <a:pt x="8491" y="10866"/>
                  </a:lnTo>
                  <a:cubicBezTo>
                    <a:pt x="10751" y="10158"/>
                    <a:pt x="12371" y="8035"/>
                    <a:pt x="12371" y="5547"/>
                  </a:cubicBezTo>
                  <a:cubicBezTo>
                    <a:pt x="12371" y="2489"/>
                    <a:pt x="9883" y="1"/>
                    <a:pt x="6802"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6886723" y="3428343"/>
              <a:ext cx="77999" cy="58296"/>
            </a:xfrm>
            <a:custGeom>
              <a:avLst/>
              <a:gdLst/>
              <a:ahLst/>
              <a:cxnLst/>
              <a:rect l="l" t="t" r="r" b="b"/>
              <a:pathLst>
                <a:path w="4521" h="3379" extrusionOk="0">
                  <a:moveTo>
                    <a:pt x="4520" y="1"/>
                  </a:moveTo>
                  <a:lnTo>
                    <a:pt x="4520" y="1"/>
                  </a:lnTo>
                  <a:cubicBezTo>
                    <a:pt x="3379" y="1575"/>
                    <a:pt x="1" y="1804"/>
                    <a:pt x="1" y="1804"/>
                  </a:cubicBezTo>
                  <a:lnTo>
                    <a:pt x="1" y="3379"/>
                  </a:lnTo>
                  <a:cubicBezTo>
                    <a:pt x="2854" y="3333"/>
                    <a:pt x="4360" y="1918"/>
                    <a:pt x="4360" y="1918"/>
                  </a:cubicBezTo>
                  <a:lnTo>
                    <a:pt x="4520" y="1"/>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6841832" y="3222970"/>
              <a:ext cx="229993" cy="247142"/>
            </a:xfrm>
            <a:custGeom>
              <a:avLst/>
              <a:gdLst/>
              <a:ahLst/>
              <a:cxnLst/>
              <a:rect l="l" t="t" r="r" b="b"/>
              <a:pathLst>
                <a:path w="13331" h="14325" extrusionOk="0">
                  <a:moveTo>
                    <a:pt x="5286" y="1"/>
                  </a:moveTo>
                  <a:cubicBezTo>
                    <a:pt x="2752" y="1"/>
                    <a:pt x="344" y="1492"/>
                    <a:pt x="1" y="3391"/>
                  </a:cubicBezTo>
                  <a:cubicBezTo>
                    <a:pt x="1" y="3391"/>
                    <a:pt x="297" y="7705"/>
                    <a:pt x="2146" y="8914"/>
                  </a:cubicBezTo>
                  <a:cubicBezTo>
                    <a:pt x="2146" y="8914"/>
                    <a:pt x="2615" y="7688"/>
                    <a:pt x="3441" y="7688"/>
                  </a:cubicBezTo>
                  <a:cubicBezTo>
                    <a:pt x="3544" y="7688"/>
                    <a:pt x="3653" y="7707"/>
                    <a:pt x="3767" y="7750"/>
                  </a:cubicBezTo>
                  <a:cubicBezTo>
                    <a:pt x="4784" y="8157"/>
                    <a:pt x="3786" y="10490"/>
                    <a:pt x="2636" y="10490"/>
                  </a:cubicBezTo>
                  <a:cubicBezTo>
                    <a:pt x="2625" y="10490"/>
                    <a:pt x="2614" y="10490"/>
                    <a:pt x="2603" y="10489"/>
                  </a:cubicBezTo>
                  <a:lnTo>
                    <a:pt x="2603" y="10489"/>
                  </a:lnTo>
                  <a:cubicBezTo>
                    <a:pt x="2603" y="10489"/>
                    <a:pt x="3607" y="14278"/>
                    <a:pt x="6962" y="14324"/>
                  </a:cubicBezTo>
                  <a:cubicBezTo>
                    <a:pt x="6962" y="14324"/>
                    <a:pt x="13331" y="10307"/>
                    <a:pt x="10888" y="4030"/>
                  </a:cubicBezTo>
                  <a:cubicBezTo>
                    <a:pt x="9757" y="1111"/>
                    <a:pt x="7474" y="1"/>
                    <a:pt x="5286"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6667772" y="3757073"/>
              <a:ext cx="246538" cy="178098"/>
            </a:xfrm>
            <a:custGeom>
              <a:avLst/>
              <a:gdLst/>
              <a:ahLst/>
              <a:cxnLst/>
              <a:rect l="l" t="t" r="r" b="b"/>
              <a:pathLst>
                <a:path w="14290" h="10323" extrusionOk="0">
                  <a:moveTo>
                    <a:pt x="7302" y="1"/>
                  </a:moveTo>
                  <a:cubicBezTo>
                    <a:pt x="3214" y="1"/>
                    <a:pt x="1" y="5963"/>
                    <a:pt x="1" y="5963"/>
                  </a:cubicBezTo>
                  <a:lnTo>
                    <a:pt x="8811" y="10323"/>
                  </a:lnTo>
                  <a:lnTo>
                    <a:pt x="14290" y="2904"/>
                  </a:lnTo>
                  <a:cubicBezTo>
                    <a:pt x="14290" y="2904"/>
                    <a:pt x="12532" y="919"/>
                    <a:pt x="8081" y="74"/>
                  </a:cubicBezTo>
                  <a:cubicBezTo>
                    <a:pt x="7818" y="24"/>
                    <a:pt x="7559" y="1"/>
                    <a:pt x="7302"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6982423" y="3205062"/>
              <a:ext cx="113815" cy="114212"/>
            </a:xfrm>
            <a:custGeom>
              <a:avLst/>
              <a:gdLst/>
              <a:ahLst/>
              <a:cxnLst/>
              <a:rect l="l" t="t" r="r" b="b"/>
              <a:pathLst>
                <a:path w="6597" h="6620" extrusionOk="0">
                  <a:moveTo>
                    <a:pt x="3310" y="1"/>
                  </a:moveTo>
                  <a:cubicBezTo>
                    <a:pt x="1461" y="1"/>
                    <a:pt x="0" y="1484"/>
                    <a:pt x="0" y="3310"/>
                  </a:cubicBezTo>
                  <a:cubicBezTo>
                    <a:pt x="0" y="5136"/>
                    <a:pt x="1461" y="6620"/>
                    <a:pt x="3310" y="6620"/>
                  </a:cubicBezTo>
                  <a:cubicBezTo>
                    <a:pt x="5136" y="6620"/>
                    <a:pt x="6597" y="5136"/>
                    <a:pt x="6597" y="3310"/>
                  </a:cubicBezTo>
                  <a:cubicBezTo>
                    <a:pt x="6597" y="1484"/>
                    <a:pt x="5136" y="1"/>
                    <a:pt x="3310"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6617377" y="4015101"/>
              <a:ext cx="532429" cy="168557"/>
            </a:xfrm>
            <a:custGeom>
              <a:avLst/>
              <a:gdLst/>
              <a:ahLst/>
              <a:cxnLst/>
              <a:rect l="l" t="t" r="r" b="b"/>
              <a:pathLst>
                <a:path w="30861" h="9770" extrusionOk="0">
                  <a:moveTo>
                    <a:pt x="15761" y="0"/>
                  </a:moveTo>
                  <a:cubicBezTo>
                    <a:pt x="15670" y="0"/>
                    <a:pt x="15579" y="23"/>
                    <a:pt x="15499" y="69"/>
                  </a:cubicBezTo>
                  <a:lnTo>
                    <a:pt x="320" y="8811"/>
                  </a:lnTo>
                  <a:cubicBezTo>
                    <a:pt x="69" y="8948"/>
                    <a:pt x="0" y="9267"/>
                    <a:pt x="137" y="9495"/>
                  </a:cubicBezTo>
                  <a:cubicBezTo>
                    <a:pt x="228" y="9678"/>
                    <a:pt x="388" y="9769"/>
                    <a:pt x="571" y="9769"/>
                  </a:cubicBezTo>
                  <a:cubicBezTo>
                    <a:pt x="662" y="9769"/>
                    <a:pt x="753" y="9747"/>
                    <a:pt x="822" y="9701"/>
                  </a:cubicBezTo>
                  <a:lnTo>
                    <a:pt x="15773" y="1119"/>
                  </a:lnTo>
                  <a:lnTo>
                    <a:pt x="30016" y="9199"/>
                  </a:lnTo>
                  <a:cubicBezTo>
                    <a:pt x="30101" y="9245"/>
                    <a:pt x="30194" y="9268"/>
                    <a:pt x="30285" y="9268"/>
                  </a:cubicBezTo>
                  <a:cubicBezTo>
                    <a:pt x="30463" y="9268"/>
                    <a:pt x="30633" y="9182"/>
                    <a:pt x="30723" y="9016"/>
                  </a:cubicBezTo>
                  <a:cubicBezTo>
                    <a:pt x="30860" y="8765"/>
                    <a:pt x="30769" y="8446"/>
                    <a:pt x="30518" y="8309"/>
                  </a:cubicBezTo>
                  <a:lnTo>
                    <a:pt x="16024" y="69"/>
                  </a:lnTo>
                  <a:cubicBezTo>
                    <a:pt x="15944" y="23"/>
                    <a:pt x="15852" y="0"/>
                    <a:pt x="15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7073378" y="4120238"/>
              <a:ext cx="76429" cy="54777"/>
            </a:xfrm>
            <a:custGeom>
              <a:avLst/>
              <a:gdLst/>
              <a:ahLst/>
              <a:cxnLst/>
              <a:rect l="l" t="t" r="r" b="b"/>
              <a:pathLst>
                <a:path w="4430" h="3175" extrusionOk="0">
                  <a:moveTo>
                    <a:pt x="206" y="1"/>
                  </a:moveTo>
                  <a:cubicBezTo>
                    <a:pt x="138" y="366"/>
                    <a:pt x="69" y="731"/>
                    <a:pt x="1" y="1073"/>
                  </a:cubicBezTo>
                  <a:lnTo>
                    <a:pt x="3585" y="3105"/>
                  </a:lnTo>
                  <a:cubicBezTo>
                    <a:pt x="3670" y="3151"/>
                    <a:pt x="3763" y="3174"/>
                    <a:pt x="3854" y="3174"/>
                  </a:cubicBezTo>
                  <a:cubicBezTo>
                    <a:pt x="4032" y="3174"/>
                    <a:pt x="4202" y="3088"/>
                    <a:pt x="4292" y="2922"/>
                  </a:cubicBezTo>
                  <a:cubicBezTo>
                    <a:pt x="4429" y="2671"/>
                    <a:pt x="4338" y="2352"/>
                    <a:pt x="4087" y="2215"/>
                  </a:cubicBezTo>
                  <a:lnTo>
                    <a:pt x="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6617377" y="4133626"/>
              <a:ext cx="65387" cy="50032"/>
            </a:xfrm>
            <a:custGeom>
              <a:avLst/>
              <a:gdLst/>
              <a:ahLst/>
              <a:cxnLst/>
              <a:rect l="l" t="t" r="r" b="b"/>
              <a:pathLst>
                <a:path w="3790" h="2900" extrusionOk="0">
                  <a:moveTo>
                    <a:pt x="3675" y="1"/>
                  </a:moveTo>
                  <a:lnTo>
                    <a:pt x="320" y="1941"/>
                  </a:lnTo>
                  <a:cubicBezTo>
                    <a:pt x="69" y="2078"/>
                    <a:pt x="0" y="2397"/>
                    <a:pt x="137" y="2625"/>
                  </a:cubicBezTo>
                  <a:cubicBezTo>
                    <a:pt x="228" y="2808"/>
                    <a:pt x="388" y="2899"/>
                    <a:pt x="571" y="2899"/>
                  </a:cubicBezTo>
                  <a:cubicBezTo>
                    <a:pt x="662" y="2899"/>
                    <a:pt x="753" y="2877"/>
                    <a:pt x="822" y="2831"/>
                  </a:cubicBezTo>
                  <a:lnTo>
                    <a:pt x="3789" y="1119"/>
                  </a:lnTo>
                  <a:cubicBezTo>
                    <a:pt x="3744" y="754"/>
                    <a:pt x="3698" y="389"/>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6616980" y="3876477"/>
              <a:ext cx="531636" cy="449341"/>
            </a:xfrm>
            <a:custGeom>
              <a:avLst/>
              <a:gdLst/>
              <a:ahLst/>
              <a:cxnLst/>
              <a:rect l="l" t="t" r="r" b="b"/>
              <a:pathLst>
                <a:path w="30815" h="26045" extrusionOk="0">
                  <a:moveTo>
                    <a:pt x="30290" y="1"/>
                  </a:moveTo>
                  <a:cubicBezTo>
                    <a:pt x="30016" y="1"/>
                    <a:pt x="29787" y="229"/>
                    <a:pt x="29787" y="503"/>
                  </a:cubicBezTo>
                  <a:lnTo>
                    <a:pt x="29787" y="16481"/>
                  </a:lnTo>
                  <a:lnTo>
                    <a:pt x="14609" y="24652"/>
                  </a:lnTo>
                  <a:lnTo>
                    <a:pt x="14723" y="9382"/>
                  </a:lnTo>
                  <a:cubicBezTo>
                    <a:pt x="14723" y="9108"/>
                    <a:pt x="14494" y="8857"/>
                    <a:pt x="14221" y="8857"/>
                  </a:cubicBezTo>
                  <a:cubicBezTo>
                    <a:pt x="13924" y="8857"/>
                    <a:pt x="13696" y="9085"/>
                    <a:pt x="13696" y="9382"/>
                  </a:cubicBezTo>
                  <a:lnTo>
                    <a:pt x="13581" y="24606"/>
                  </a:lnTo>
                  <a:lnTo>
                    <a:pt x="1119" y="16983"/>
                  </a:lnTo>
                  <a:lnTo>
                    <a:pt x="1028" y="1370"/>
                  </a:lnTo>
                  <a:cubicBezTo>
                    <a:pt x="1028" y="1096"/>
                    <a:pt x="799" y="868"/>
                    <a:pt x="525" y="868"/>
                  </a:cubicBezTo>
                  <a:cubicBezTo>
                    <a:pt x="229" y="868"/>
                    <a:pt x="0" y="1096"/>
                    <a:pt x="0" y="1370"/>
                  </a:cubicBezTo>
                  <a:lnTo>
                    <a:pt x="92" y="17279"/>
                  </a:lnTo>
                  <a:cubicBezTo>
                    <a:pt x="92" y="17462"/>
                    <a:pt x="183" y="17622"/>
                    <a:pt x="343" y="17713"/>
                  </a:cubicBezTo>
                  <a:lnTo>
                    <a:pt x="13833" y="25953"/>
                  </a:lnTo>
                  <a:cubicBezTo>
                    <a:pt x="13833" y="25953"/>
                    <a:pt x="13833" y="25976"/>
                    <a:pt x="13833" y="25976"/>
                  </a:cubicBezTo>
                  <a:cubicBezTo>
                    <a:pt x="13855" y="25976"/>
                    <a:pt x="13878" y="25999"/>
                    <a:pt x="13924" y="25999"/>
                  </a:cubicBezTo>
                  <a:cubicBezTo>
                    <a:pt x="13924" y="25999"/>
                    <a:pt x="13947" y="26021"/>
                    <a:pt x="13947" y="26021"/>
                  </a:cubicBezTo>
                  <a:cubicBezTo>
                    <a:pt x="13992" y="26021"/>
                    <a:pt x="14038" y="26044"/>
                    <a:pt x="14061" y="26044"/>
                  </a:cubicBezTo>
                  <a:lnTo>
                    <a:pt x="14084" y="26044"/>
                  </a:lnTo>
                  <a:cubicBezTo>
                    <a:pt x="14129" y="26044"/>
                    <a:pt x="14175" y="26044"/>
                    <a:pt x="14221" y="26021"/>
                  </a:cubicBezTo>
                  <a:cubicBezTo>
                    <a:pt x="14243" y="26021"/>
                    <a:pt x="14266" y="25999"/>
                    <a:pt x="14266" y="25999"/>
                  </a:cubicBezTo>
                  <a:cubicBezTo>
                    <a:pt x="14289" y="25999"/>
                    <a:pt x="14312" y="25999"/>
                    <a:pt x="14335" y="25976"/>
                  </a:cubicBezTo>
                  <a:lnTo>
                    <a:pt x="30541" y="17234"/>
                  </a:lnTo>
                  <a:cubicBezTo>
                    <a:pt x="30700" y="17165"/>
                    <a:pt x="30815" y="16983"/>
                    <a:pt x="30815" y="16800"/>
                  </a:cubicBezTo>
                  <a:lnTo>
                    <a:pt x="30815" y="503"/>
                  </a:lnTo>
                  <a:cubicBezTo>
                    <a:pt x="30815" y="229"/>
                    <a:pt x="30586" y="1"/>
                    <a:pt x="30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6852856" y="4029265"/>
              <a:ext cx="18132" cy="71701"/>
            </a:xfrm>
            <a:custGeom>
              <a:avLst/>
              <a:gdLst/>
              <a:ahLst/>
              <a:cxnLst/>
              <a:rect l="l" t="t" r="r" b="b"/>
              <a:pathLst>
                <a:path w="1051" h="4156" extrusionOk="0">
                  <a:moveTo>
                    <a:pt x="549" y="1"/>
                  </a:moveTo>
                  <a:cubicBezTo>
                    <a:pt x="252" y="1"/>
                    <a:pt x="24" y="229"/>
                    <a:pt x="24" y="526"/>
                  </a:cubicBezTo>
                  <a:lnTo>
                    <a:pt x="1" y="3790"/>
                  </a:lnTo>
                  <a:lnTo>
                    <a:pt x="640" y="4155"/>
                  </a:lnTo>
                  <a:lnTo>
                    <a:pt x="1028" y="3904"/>
                  </a:lnTo>
                  <a:lnTo>
                    <a:pt x="1051" y="526"/>
                  </a:lnTo>
                  <a:cubicBezTo>
                    <a:pt x="1051" y="252"/>
                    <a:pt x="822" y="1"/>
                    <a:pt x="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6616980" y="3891452"/>
              <a:ext cx="18132" cy="76411"/>
            </a:xfrm>
            <a:custGeom>
              <a:avLst/>
              <a:gdLst/>
              <a:ahLst/>
              <a:cxnLst/>
              <a:rect l="l" t="t" r="r" b="b"/>
              <a:pathLst>
                <a:path w="1051" h="4429" extrusionOk="0">
                  <a:moveTo>
                    <a:pt x="525" y="0"/>
                  </a:moveTo>
                  <a:cubicBezTo>
                    <a:pt x="229" y="0"/>
                    <a:pt x="0" y="228"/>
                    <a:pt x="0" y="502"/>
                  </a:cubicBezTo>
                  <a:lnTo>
                    <a:pt x="23" y="3835"/>
                  </a:lnTo>
                  <a:lnTo>
                    <a:pt x="1050" y="4428"/>
                  </a:lnTo>
                  <a:lnTo>
                    <a:pt x="1028" y="502"/>
                  </a:lnTo>
                  <a:cubicBezTo>
                    <a:pt x="1028" y="228"/>
                    <a:pt x="799"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7130880" y="3876477"/>
              <a:ext cx="17736" cy="58693"/>
            </a:xfrm>
            <a:custGeom>
              <a:avLst/>
              <a:gdLst/>
              <a:ahLst/>
              <a:cxnLst/>
              <a:rect l="l" t="t" r="r" b="b"/>
              <a:pathLst>
                <a:path w="1028" h="3402" extrusionOk="0">
                  <a:moveTo>
                    <a:pt x="503" y="1"/>
                  </a:moveTo>
                  <a:cubicBezTo>
                    <a:pt x="229" y="1"/>
                    <a:pt x="0" y="229"/>
                    <a:pt x="0" y="503"/>
                  </a:cubicBezTo>
                  <a:lnTo>
                    <a:pt x="0" y="3402"/>
                  </a:lnTo>
                  <a:lnTo>
                    <a:pt x="1028" y="2763"/>
                  </a:lnTo>
                  <a:lnTo>
                    <a:pt x="1028" y="503"/>
                  </a:lnTo>
                  <a:cubicBezTo>
                    <a:pt x="1028" y="229"/>
                    <a:pt x="799" y="1"/>
                    <a:pt x="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6606353" y="3535464"/>
              <a:ext cx="600939" cy="527305"/>
            </a:xfrm>
            <a:custGeom>
              <a:avLst/>
              <a:gdLst/>
              <a:ahLst/>
              <a:cxnLst/>
              <a:rect l="l" t="t" r="r" b="b"/>
              <a:pathLst>
                <a:path w="34832" h="30564" extrusionOk="0">
                  <a:moveTo>
                    <a:pt x="34832" y="0"/>
                  </a:moveTo>
                  <a:lnTo>
                    <a:pt x="15772" y="10249"/>
                  </a:lnTo>
                  <a:lnTo>
                    <a:pt x="12098" y="21456"/>
                  </a:lnTo>
                  <a:lnTo>
                    <a:pt x="0" y="15042"/>
                  </a:lnTo>
                  <a:lnTo>
                    <a:pt x="411" y="22483"/>
                  </a:lnTo>
                  <a:lnTo>
                    <a:pt x="14837" y="30563"/>
                  </a:lnTo>
                  <a:lnTo>
                    <a:pt x="31408" y="21091"/>
                  </a:lnTo>
                  <a:lnTo>
                    <a:pt x="348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6862311" y="3717789"/>
              <a:ext cx="21290" cy="336303"/>
            </a:xfrm>
            <a:custGeom>
              <a:avLst/>
              <a:gdLst/>
              <a:ahLst/>
              <a:cxnLst/>
              <a:rect l="l" t="t" r="r" b="b"/>
              <a:pathLst>
                <a:path w="1234" h="19493" extrusionOk="0">
                  <a:moveTo>
                    <a:pt x="1233" y="0"/>
                  </a:moveTo>
                  <a:lnTo>
                    <a:pt x="1233" y="0"/>
                  </a:lnTo>
                  <a:cubicBezTo>
                    <a:pt x="1096" y="1621"/>
                    <a:pt x="959" y="3241"/>
                    <a:pt x="845" y="4862"/>
                  </a:cubicBezTo>
                  <a:lnTo>
                    <a:pt x="526" y="9746"/>
                  </a:lnTo>
                  <a:lnTo>
                    <a:pt x="229" y="14608"/>
                  </a:lnTo>
                  <a:cubicBezTo>
                    <a:pt x="138" y="16252"/>
                    <a:pt x="69" y="17872"/>
                    <a:pt x="1" y="19493"/>
                  </a:cubicBezTo>
                  <a:cubicBezTo>
                    <a:pt x="138" y="17872"/>
                    <a:pt x="252" y="16252"/>
                    <a:pt x="366" y="14631"/>
                  </a:cubicBezTo>
                  <a:lnTo>
                    <a:pt x="708" y="9746"/>
                  </a:lnTo>
                  <a:lnTo>
                    <a:pt x="982" y="4885"/>
                  </a:lnTo>
                  <a:cubicBezTo>
                    <a:pt x="1073" y="3241"/>
                    <a:pt x="1165" y="1621"/>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473;p30">
            <a:extLst>
              <a:ext uri="{FF2B5EF4-FFF2-40B4-BE49-F238E27FC236}">
                <a16:creationId xmlns:a16="http://schemas.microsoft.com/office/drawing/2014/main" id="{2E5D4ACB-D29C-3F3A-3B84-4BBDC286219E}"/>
              </a:ext>
            </a:extLst>
          </p:cNvPr>
          <p:cNvSpPr txBox="1">
            <a:spLocks/>
          </p:cNvSpPr>
          <p:nvPr/>
        </p:nvSpPr>
        <p:spPr>
          <a:xfrm>
            <a:off x="699762" y="159878"/>
            <a:ext cx="77444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700" dirty="0"/>
              <a:t>Analyzing results; other possible approaches;</a:t>
            </a:r>
            <a:endParaRPr lang="en-US" dirty="0">
              <a:solidFill>
                <a:schemeClr val="accent1"/>
              </a:solidFill>
              <a:latin typeface="Overpass SemiBold"/>
              <a:ea typeface="Overpass SemiBold"/>
              <a:cs typeface="Overpass SemiBold"/>
              <a:sym typeface="Overpass SemiBold"/>
            </a:endParaRPr>
          </a:p>
        </p:txBody>
      </p:sp>
    </p:spTree>
    <p:extLst>
      <p:ext uri="{BB962C8B-B14F-4D97-AF65-F5344CB8AC3E}">
        <p14:creationId xmlns:p14="http://schemas.microsoft.com/office/powerpoint/2010/main" val="387135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Tree>
    <p:extLst>
      <p:ext uri="{BB962C8B-B14F-4D97-AF65-F5344CB8AC3E}">
        <p14:creationId xmlns:p14="http://schemas.microsoft.com/office/powerpoint/2010/main" val="286528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6235"/>
        <p:cNvGrpSpPr/>
        <p:nvPr/>
      </p:nvGrpSpPr>
      <p:grpSpPr>
        <a:xfrm>
          <a:off x="0" y="0"/>
          <a:ext cx="0" cy="0"/>
          <a:chOff x="0" y="0"/>
          <a:chExt cx="0" cy="0"/>
        </a:xfrm>
      </p:grpSpPr>
      <p:sp>
        <p:nvSpPr>
          <p:cNvPr id="6236" name="Google Shape;6236;p49"/>
          <p:cNvSpPr txBox="1">
            <a:spLocks noGrp="1"/>
          </p:cNvSpPr>
          <p:nvPr>
            <p:ph type="ctrTitle"/>
          </p:nvPr>
        </p:nvSpPr>
        <p:spPr>
          <a:xfrm>
            <a:off x="719240" y="511067"/>
            <a:ext cx="3076800" cy="60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6237" name="Google Shape;6237;p49"/>
          <p:cNvSpPr txBox="1">
            <a:spLocks noGrp="1"/>
          </p:cNvSpPr>
          <p:nvPr>
            <p:ph type="subTitle" idx="1"/>
          </p:nvPr>
        </p:nvSpPr>
        <p:spPr>
          <a:xfrm>
            <a:off x="720000" y="1985655"/>
            <a:ext cx="2607600" cy="15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Do you have any questions?</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addyouremail@freepik.com +91 620 421 838 yourcompany.com</a:t>
            </a:r>
            <a:endParaRPr>
              <a:solidFill>
                <a:schemeClr val="dk2"/>
              </a:solidFill>
            </a:endParaRPr>
          </a:p>
        </p:txBody>
      </p:sp>
      <p:grpSp>
        <p:nvGrpSpPr>
          <p:cNvPr id="6238" name="Google Shape;6238;p49"/>
          <p:cNvGrpSpPr/>
          <p:nvPr/>
        </p:nvGrpSpPr>
        <p:grpSpPr>
          <a:xfrm>
            <a:off x="800092" y="1371637"/>
            <a:ext cx="362920" cy="356865"/>
            <a:chOff x="2866317" y="3817357"/>
            <a:chExt cx="362920" cy="356865"/>
          </a:xfrm>
        </p:grpSpPr>
        <p:sp>
          <p:nvSpPr>
            <p:cNvPr id="6239" name="Google Shape;6239;p49"/>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49"/>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49"/>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49"/>
          <p:cNvGrpSpPr/>
          <p:nvPr/>
        </p:nvGrpSpPr>
        <p:grpSpPr>
          <a:xfrm>
            <a:off x="1248525" y="1371637"/>
            <a:ext cx="362920" cy="356865"/>
            <a:chOff x="3314750" y="3817357"/>
            <a:chExt cx="362920" cy="356865"/>
          </a:xfrm>
        </p:grpSpPr>
        <p:sp>
          <p:nvSpPr>
            <p:cNvPr id="6243" name="Google Shape;6243;p49"/>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49"/>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49"/>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49"/>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49"/>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8" name="Google Shape;6248;p49"/>
          <p:cNvGrpSpPr/>
          <p:nvPr/>
        </p:nvGrpSpPr>
        <p:grpSpPr>
          <a:xfrm>
            <a:off x="1696959" y="1371637"/>
            <a:ext cx="363314" cy="356576"/>
            <a:chOff x="3763184" y="3817357"/>
            <a:chExt cx="363314" cy="356576"/>
          </a:xfrm>
        </p:grpSpPr>
        <p:sp>
          <p:nvSpPr>
            <p:cNvPr id="6249" name="Google Shape;6249;p49"/>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49"/>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49"/>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49"/>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49"/>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4" name="Google Shape;6254;p49"/>
          <p:cNvGrpSpPr/>
          <p:nvPr/>
        </p:nvGrpSpPr>
        <p:grpSpPr>
          <a:xfrm>
            <a:off x="2145760" y="1371637"/>
            <a:ext cx="362947" cy="356576"/>
            <a:chOff x="4211985" y="3817357"/>
            <a:chExt cx="362947" cy="356576"/>
          </a:xfrm>
        </p:grpSpPr>
        <p:sp>
          <p:nvSpPr>
            <p:cNvPr id="6255" name="Google Shape;6255;p49"/>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49"/>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49"/>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8" name="Google Shape;6258;p49"/>
          <p:cNvSpPr txBox="1"/>
          <p:nvPr/>
        </p:nvSpPr>
        <p:spPr>
          <a:xfrm>
            <a:off x="720000" y="4388400"/>
            <a:ext cx="2631600" cy="2913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b="1">
                <a:solidFill>
                  <a:schemeClr val="accent1"/>
                </a:solidFill>
                <a:latin typeface="Source Sans Pro"/>
                <a:ea typeface="Source Sans Pro"/>
                <a:cs typeface="Source Sans Pro"/>
                <a:sym typeface="Source Sans Pro"/>
              </a:rPr>
              <a:t>Please keep this slide for attribution</a:t>
            </a:r>
            <a:endParaRPr b="1">
              <a:solidFill>
                <a:schemeClr val="accent1"/>
              </a:solidFill>
              <a:latin typeface="Source Sans Pro"/>
              <a:ea typeface="Source Sans Pro"/>
              <a:cs typeface="Source Sans Pro"/>
              <a:sym typeface="Source Sans Pro"/>
            </a:endParaRPr>
          </a:p>
        </p:txBody>
      </p:sp>
      <p:grpSp>
        <p:nvGrpSpPr>
          <p:cNvPr id="6259" name="Google Shape;6259;p49"/>
          <p:cNvGrpSpPr/>
          <p:nvPr/>
        </p:nvGrpSpPr>
        <p:grpSpPr>
          <a:xfrm>
            <a:off x="4405250" y="761683"/>
            <a:ext cx="4121950" cy="3949730"/>
            <a:chOff x="4405250" y="761683"/>
            <a:chExt cx="4121950" cy="3949730"/>
          </a:xfrm>
        </p:grpSpPr>
        <p:grpSp>
          <p:nvGrpSpPr>
            <p:cNvPr id="6260" name="Google Shape;6260;p49"/>
            <p:cNvGrpSpPr/>
            <p:nvPr/>
          </p:nvGrpSpPr>
          <p:grpSpPr>
            <a:xfrm>
              <a:off x="4405250" y="2433788"/>
              <a:ext cx="4121950" cy="2277625"/>
              <a:chOff x="2845475" y="2662025"/>
              <a:chExt cx="4121950" cy="2277625"/>
            </a:xfrm>
          </p:grpSpPr>
          <p:sp>
            <p:nvSpPr>
              <p:cNvPr id="6261" name="Google Shape;6261;p49"/>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49"/>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49"/>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49"/>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49"/>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49"/>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49"/>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8" name="Google Shape;6268;p49"/>
            <p:cNvGrpSpPr/>
            <p:nvPr/>
          </p:nvGrpSpPr>
          <p:grpSpPr>
            <a:xfrm>
              <a:off x="4908420" y="761683"/>
              <a:ext cx="3515579" cy="3620659"/>
              <a:chOff x="3451275" y="1373450"/>
              <a:chExt cx="2350300" cy="2420550"/>
            </a:xfrm>
          </p:grpSpPr>
          <p:sp>
            <p:nvSpPr>
              <p:cNvPr id="6269" name="Google Shape;6269;p49"/>
              <p:cNvSpPr/>
              <p:nvPr/>
            </p:nvSpPr>
            <p:spPr>
              <a:xfrm>
                <a:off x="5054675" y="2657300"/>
                <a:ext cx="436100" cy="251900"/>
              </a:xfrm>
              <a:custGeom>
                <a:avLst/>
                <a:gdLst/>
                <a:ahLst/>
                <a:cxnLst/>
                <a:rect l="l" t="t" r="r" b="b"/>
                <a:pathLst>
                  <a:path w="17444" h="10076" extrusionOk="0">
                    <a:moveTo>
                      <a:pt x="14361" y="8296"/>
                    </a:moveTo>
                    <a:cubicBezTo>
                      <a:pt x="11253" y="10076"/>
                      <a:pt x="6241" y="10076"/>
                      <a:pt x="3133" y="8271"/>
                    </a:cubicBezTo>
                    <a:cubicBezTo>
                      <a:pt x="25" y="6467"/>
                      <a:pt x="0" y="3559"/>
                      <a:pt x="3083" y="1780"/>
                    </a:cubicBezTo>
                    <a:cubicBezTo>
                      <a:pt x="6191" y="0"/>
                      <a:pt x="11203" y="0"/>
                      <a:pt x="14311" y="1805"/>
                    </a:cubicBezTo>
                    <a:cubicBezTo>
                      <a:pt x="17444" y="3609"/>
                      <a:pt x="17444" y="6492"/>
                      <a:pt x="14361" y="82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49"/>
              <p:cNvSpPr/>
              <p:nvPr/>
            </p:nvSpPr>
            <p:spPr>
              <a:xfrm>
                <a:off x="3921825" y="3511850"/>
                <a:ext cx="436125" cy="229525"/>
              </a:xfrm>
              <a:custGeom>
                <a:avLst/>
                <a:gdLst/>
                <a:ahLst/>
                <a:cxnLst/>
                <a:rect l="l" t="t" r="r" b="b"/>
                <a:pathLst>
                  <a:path w="17445" h="9181" extrusionOk="0">
                    <a:moveTo>
                      <a:pt x="8667" y="1"/>
                    </a:moveTo>
                    <a:cubicBezTo>
                      <a:pt x="6641" y="1"/>
                      <a:pt x="4619" y="446"/>
                      <a:pt x="3083" y="1332"/>
                    </a:cubicBezTo>
                    <a:cubicBezTo>
                      <a:pt x="1" y="3112"/>
                      <a:pt x="1" y="6019"/>
                      <a:pt x="3109" y="7824"/>
                    </a:cubicBezTo>
                    <a:cubicBezTo>
                      <a:pt x="4680" y="8729"/>
                      <a:pt x="6726" y="9180"/>
                      <a:pt x="8763" y="9180"/>
                    </a:cubicBezTo>
                    <a:cubicBezTo>
                      <a:pt x="10786" y="9180"/>
                      <a:pt x="12801" y="8735"/>
                      <a:pt x="14337" y="7849"/>
                    </a:cubicBezTo>
                    <a:cubicBezTo>
                      <a:pt x="17444" y="6069"/>
                      <a:pt x="17419" y="3162"/>
                      <a:pt x="14312" y="1357"/>
                    </a:cubicBezTo>
                    <a:cubicBezTo>
                      <a:pt x="12752" y="452"/>
                      <a:pt x="10707" y="1"/>
                      <a:pt x="8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49"/>
              <p:cNvSpPr/>
              <p:nvPr/>
            </p:nvSpPr>
            <p:spPr>
              <a:xfrm>
                <a:off x="4732600" y="3500575"/>
                <a:ext cx="558300" cy="293425"/>
              </a:xfrm>
              <a:custGeom>
                <a:avLst/>
                <a:gdLst/>
                <a:ahLst/>
                <a:cxnLst/>
                <a:rect l="l" t="t" r="r" b="b"/>
                <a:pathLst>
                  <a:path w="22332" h="11737" extrusionOk="0">
                    <a:moveTo>
                      <a:pt x="11123" y="1"/>
                    </a:moveTo>
                    <a:cubicBezTo>
                      <a:pt x="8527" y="1"/>
                      <a:pt x="5935" y="571"/>
                      <a:pt x="3961" y="1708"/>
                    </a:cubicBezTo>
                    <a:cubicBezTo>
                      <a:pt x="1" y="3989"/>
                      <a:pt x="26" y="7698"/>
                      <a:pt x="4011" y="10004"/>
                    </a:cubicBezTo>
                    <a:cubicBezTo>
                      <a:pt x="6009" y="11160"/>
                      <a:pt x="8624" y="11736"/>
                      <a:pt x="11232" y="11736"/>
                    </a:cubicBezTo>
                    <a:cubicBezTo>
                      <a:pt x="13825" y="11736"/>
                      <a:pt x="16410" y="11166"/>
                      <a:pt x="18372" y="10029"/>
                    </a:cubicBezTo>
                    <a:cubicBezTo>
                      <a:pt x="22332" y="7748"/>
                      <a:pt x="22307" y="4039"/>
                      <a:pt x="18347" y="1733"/>
                    </a:cubicBezTo>
                    <a:cubicBezTo>
                      <a:pt x="16349" y="577"/>
                      <a:pt x="13734" y="1"/>
                      <a:pt x="11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49"/>
              <p:cNvSpPr/>
              <p:nvPr/>
            </p:nvSpPr>
            <p:spPr>
              <a:xfrm>
                <a:off x="3709425" y="2846675"/>
                <a:ext cx="482475" cy="253475"/>
              </a:xfrm>
              <a:custGeom>
                <a:avLst/>
                <a:gdLst/>
                <a:ahLst/>
                <a:cxnLst/>
                <a:rect l="l" t="t" r="r" b="b"/>
                <a:pathLst>
                  <a:path w="19299" h="10139" extrusionOk="0">
                    <a:moveTo>
                      <a:pt x="9585" y="1"/>
                    </a:moveTo>
                    <a:cubicBezTo>
                      <a:pt x="7353" y="1"/>
                      <a:pt x="5128" y="489"/>
                      <a:pt x="3434" y="1473"/>
                    </a:cubicBezTo>
                    <a:cubicBezTo>
                      <a:pt x="0" y="3453"/>
                      <a:pt x="25" y="6661"/>
                      <a:pt x="3459" y="8641"/>
                    </a:cubicBezTo>
                    <a:cubicBezTo>
                      <a:pt x="5187" y="9637"/>
                      <a:pt x="7454" y="10139"/>
                      <a:pt x="9717" y="10139"/>
                    </a:cubicBezTo>
                    <a:cubicBezTo>
                      <a:pt x="11953" y="10139"/>
                      <a:pt x="14184" y="9650"/>
                      <a:pt x="15890" y="8666"/>
                    </a:cubicBezTo>
                    <a:cubicBezTo>
                      <a:pt x="19299" y="6686"/>
                      <a:pt x="19274" y="3478"/>
                      <a:pt x="15840" y="1498"/>
                    </a:cubicBezTo>
                    <a:cubicBezTo>
                      <a:pt x="14112" y="502"/>
                      <a:pt x="11845" y="1"/>
                      <a:pt x="9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49"/>
              <p:cNvSpPr/>
              <p:nvPr/>
            </p:nvSpPr>
            <p:spPr>
              <a:xfrm>
                <a:off x="4199400" y="1373450"/>
                <a:ext cx="346525" cy="517500"/>
              </a:xfrm>
              <a:custGeom>
                <a:avLst/>
                <a:gdLst/>
                <a:ahLst/>
                <a:cxnLst/>
                <a:rect l="l" t="t" r="r" b="b"/>
                <a:pathLst>
                  <a:path w="13861" h="20700" extrusionOk="0">
                    <a:moveTo>
                      <a:pt x="919" y="1"/>
                    </a:moveTo>
                    <a:cubicBezTo>
                      <a:pt x="443" y="1"/>
                      <a:pt x="1" y="373"/>
                      <a:pt x="1" y="903"/>
                    </a:cubicBezTo>
                    <a:lnTo>
                      <a:pt x="1" y="12307"/>
                    </a:lnTo>
                    <a:cubicBezTo>
                      <a:pt x="1" y="12958"/>
                      <a:pt x="351" y="13560"/>
                      <a:pt x="928" y="13886"/>
                    </a:cubicBezTo>
                    <a:lnTo>
                      <a:pt x="12507" y="20577"/>
                    </a:lnTo>
                    <a:cubicBezTo>
                      <a:pt x="12650" y="20661"/>
                      <a:pt x="12802" y="20699"/>
                      <a:pt x="12950" y="20699"/>
                    </a:cubicBezTo>
                    <a:cubicBezTo>
                      <a:pt x="13424" y="20699"/>
                      <a:pt x="13860" y="20310"/>
                      <a:pt x="13860" y="19775"/>
                    </a:cubicBezTo>
                    <a:lnTo>
                      <a:pt x="13860" y="8372"/>
                    </a:lnTo>
                    <a:cubicBezTo>
                      <a:pt x="13860" y="7720"/>
                      <a:pt x="13534" y="7119"/>
                      <a:pt x="12958" y="6793"/>
                    </a:cubicBezTo>
                    <a:lnTo>
                      <a:pt x="1379" y="126"/>
                    </a:lnTo>
                    <a:cubicBezTo>
                      <a:pt x="1231" y="40"/>
                      <a:pt x="1073" y="1"/>
                      <a:pt x="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49"/>
              <p:cNvSpPr/>
              <p:nvPr/>
            </p:nvSpPr>
            <p:spPr>
              <a:xfrm>
                <a:off x="3971325" y="1593000"/>
                <a:ext cx="161050" cy="239775"/>
              </a:xfrm>
              <a:custGeom>
                <a:avLst/>
                <a:gdLst/>
                <a:ahLst/>
                <a:cxnLst/>
                <a:rect l="l" t="t" r="r" b="b"/>
                <a:pathLst>
                  <a:path w="6442" h="9591" extrusionOk="0">
                    <a:moveTo>
                      <a:pt x="419" y="1"/>
                    </a:moveTo>
                    <a:cubicBezTo>
                      <a:pt x="195" y="1"/>
                      <a:pt x="1" y="174"/>
                      <a:pt x="1" y="417"/>
                    </a:cubicBezTo>
                    <a:lnTo>
                      <a:pt x="1" y="5705"/>
                    </a:lnTo>
                    <a:cubicBezTo>
                      <a:pt x="1" y="6006"/>
                      <a:pt x="176" y="6282"/>
                      <a:pt x="427" y="6432"/>
                    </a:cubicBezTo>
                    <a:lnTo>
                      <a:pt x="5790" y="9540"/>
                    </a:lnTo>
                    <a:cubicBezTo>
                      <a:pt x="5854" y="9574"/>
                      <a:pt x="5923" y="9591"/>
                      <a:pt x="5992" y="9591"/>
                    </a:cubicBezTo>
                    <a:cubicBezTo>
                      <a:pt x="6220" y="9591"/>
                      <a:pt x="6442" y="9414"/>
                      <a:pt x="6442" y="9164"/>
                    </a:cubicBezTo>
                    <a:lnTo>
                      <a:pt x="6442" y="3875"/>
                    </a:lnTo>
                    <a:cubicBezTo>
                      <a:pt x="6442" y="3575"/>
                      <a:pt x="6266" y="3299"/>
                      <a:pt x="6016" y="3149"/>
                    </a:cubicBezTo>
                    <a:lnTo>
                      <a:pt x="652" y="66"/>
                    </a:lnTo>
                    <a:cubicBezTo>
                      <a:pt x="576" y="21"/>
                      <a:pt x="496" y="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49"/>
              <p:cNvSpPr/>
              <p:nvPr/>
            </p:nvSpPr>
            <p:spPr>
              <a:xfrm>
                <a:off x="5282750" y="2292350"/>
                <a:ext cx="250650" cy="374650"/>
              </a:xfrm>
              <a:custGeom>
                <a:avLst/>
                <a:gdLst/>
                <a:ahLst/>
                <a:cxnLst/>
                <a:rect l="l" t="t" r="r" b="b"/>
                <a:pathLst>
                  <a:path w="10026" h="14986" extrusionOk="0">
                    <a:moveTo>
                      <a:pt x="674" y="1"/>
                    </a:moveTo>
                    <a:cubicBezTo>
                      <a:pt x="321" y="1"/>
                      <a:pt x="0" y="281"/>
                      <a:pt x="0" y="664"/>
                    </a:cubicBezTo>
                    <a:lnTo>
                      <a:pt x="0" y="8909"/>
                    </a:lnTo>
                    <a:cubicBezTo>
                      <a:pt x="0" y="9385"/>
                      <a:pt x="251" y="9811"/>
                      <a:pt x="652" y="10062"/>
                    </a:cubicBezTo>
                    <a:lnTo>
                      <a:pt x="9048" y="14899"/>
                    </a:lnTo>
                    <a:cubicBezTo>
                      <a:pt x="9149" y="14959"/>
                      <a:pt x="9257" y="14986"/>
                      <a:pt x="9363" y="14986"/>
                    </a:cubicBezTo>
                    <a:cubicBezTo>
                      <a:pt x="9704" y="14986"/>
                      <a:pt x="10025" y="14705"/>
                      <a:pt x="10025" y="14323"/>
                    </a:cubicBezTo>
                    <a:lnTo>
                      <a:pt x="10025" y="6077"/>
                    </a:lnTo>
                    <a:cubicBezTo>
                      <a:pt x="10025" y="5601"/>
                      <a:pt x="9775" y="5175"/>
                      <a:pt x="9374" y="4924"/>
                    </a:cubicBezTo>
                    <a:lnTo>
                      <a:pt x="1003" y="87"/>
                    </a:lnTo>
                    <a:cubicBezTo>
                      <a:pt x="896" y="28"/>
                      <a:pt x="783" y="1"/>
                      <a:pt x="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49"/>
              <p:cNvSpPr/>
              <p:nvPr/>
            </p:nvSpPr>
            <p:spPr>
              <a:xfrm>
                <a:off x="5223225" y="1526350"/>
                <a:ext cx="338375" cy="505325"/>
              </a:xfrm>
              <a:custGeom>
                <a:avLst/>
                <a:gdLst/>
                <a:ahLst/>
                <a:cxnLst/>
                <a:rect l="l" t="t" r="r" b="b"/>
                <a:pathLst>
                  <a:path w="13535" h="20213" extrusionOk="0">
                    <a:moveTo>
                      <a:pt x="12658" y="0"/>
                    </a:moveTo>
                    <a:cubicBezTo>
                      <a:pt x="12508" y="0"/>
                      <a:pt x="12353" y="39"/>
                      <a:pt x="12206" y="125"/>
                    </a:cubicBezTo>
                    <a:lnTo>
                      <a:pt x="902" y="6642"/>
                    </a:lnTo>
                    <a:cubicBezTo>
                      <a:pt x="351" y="6968"/>
                      <a:pt x="0" y="7544"/>
                      <a:pt x="0" y="8196"/>
                    </a:cubicBezTo>
                    <a:lnTo>
                      <a:pt x="0" y="19324"/>
                    </a:lnTo>
                    <a:cubicBezTo>
                      <a:pt x="0" y="19841"/>
                      <a:pt x="440" y="20212"/>
                      <a:pt x="916" y="20212"/>
                    </a:cubicBezTo>
                    <a:cubicBezTo>
                      <a:pt x="1062" y="20212"/>
                      <a:pt x="1212" y="20177"/>
                      <a:pt x="1354" y="20100"/>
                    </a:cubicBezTo>
                    <a:lnTo>
                      <a:pt x="12657" y="13559"/>
                    </a:lnTo>
                    <a:cubicBezTo>
                      <a:pt x="13208" y="13258"/>
                      <a:pt x="13534" y="12657"/>
                      <a:pt x="13534" y="12030"/>
                    </a:cubicBezTo>
                    <a:lnTo>
                      <a:pt x="13534" y="902"/>
                    </a:lnTo>
                    <a:cubicBezTo>
                      <a:pt x="13534" y="373"/>
                      <a:pt x="13120" y="0"/>
                      <a:pt x="12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49"/>
              <p:cNvSpPr/>
              <p:nvPr/>
            </p:nvSpPr>
            <p:spPr>
              <a:xfrm>
                <a:off x="3451275" y="2176050"/>
                <a:ext cx="485000" cy="723800"/>
              </a:xfrm>
              <a:custGeom>
                <a:avLst/>
                <a:gdLst/>
                <a:ahLst/>
                <a:cxnLst/>
                <a:rect l="l" t="t" r="r" b="b"/>
                <a:pathLst>
                  <a:path w="19400" h="28952" extrusionOk="0">
                    <a:moveTo>
                      <a:pt x="18110" y="1"/>
                    </a:moveTo>
                    <a:cubicBezTo>
                      <a:pt x="17896" y="1"/>
                      <a:pt x="17676" y="56"/>
                      <a:pt x="17469" y="178"/>
                    </a:cubicBezTo>
                    <a:lnTo>
                      <a:pt x="1279" y="9526"/>
                    </a:lnTo>
                    <a:cubicBezTo>
                      <a:pt x="477" y="9977"/>
                      <a:pt x="1" y="10804"/>
                      <a:pt x="1" y="11732"/>
                    </a:cubicBezTo>
                    <a:lnTo>
                      <a:pt x="1" y="27672"/>
                    </a:lnTo>
                    <a:cubicBezTo>
                      <a:pt x="1" y="28412"/>
                      <a:pt x="619" y="28951"/>
                      <a:pt x="1289" y="28951"/>
                    </a:cubicBezTo>
                    <a:cubicBezTo>
                      <a:pt x="1504" y="28951"/>
                      <a:pt x="1724" y="28896"/>
                      <a:pt x="1930" y="28774"/>
                    </a:cubicBezTo>
                    <a:lnTo>
                      <a:pt x="18121" y="19426"/>
                    </a:lnTo>
                    <a:cubicBezTo>
                      <a:pt x="18898" y="18975"/>
                      <a:pt x="19399" y="18148"/>
                      <a:pt x="19399" y="17220"/>
                    </a:cubicBezTo>
                    <a:lnTo>
                      <a:pt x="19399" y="1280"/>
                    </a:lnTo>
                    <a:cubicBezTo>
                      <a:pt x="19399" y="540"/>
                      <a:pt x="18781" y="1"/>
                      <a:pt x="18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49"/>
              <p:cNvSpPr/>
              <p:nvPr/>
            </p:nvSpPr>
            <p:spPr>
              <a:xfrm>
                <a:off x="3541500" y="2584000"/>
                <a:ext cx="110300" cy="136625"/>
              </a:xfrm>
              <a:custGeom>
                <a:avLst/>
                <a:gdLst/>
                <a:ahLst/>
                <a:cxnLst/>
                <a:rect l="l" t="t" r="r" b="b"/>
                <a:pathLst>
                  <a:path w="4412" h="5465" extrusionOk="0">
                    <a:moveTo>
                      <a:pt x="3560" y="0"/>
                    </a:moveTo>
                    <a:lnTo>
                      <a:pt x="1" y="4737"/>
                    </a:lnTo>
                    <a:cubicBezTo>
                      <a:pt x="406" y="5210"/>
                      <a:pt x="973" y="5465"/>
                      <a:pt x="1644" y="5465"/>
                    </a:cubicBezTo>
                    <a:cubicBezTo>
                      <a:pt x="2217" y="5465"/>
                      <a:pt x="2867" y="5280"/>
                      <a:pt x="3560" y="4887"/>
                    </a:cubicBezTo>
                    <a:cubicBezTo>
                      <a:pt x="3860" y="4712"/>
                      <a:pt x="4136" y="4511"/>
                      <a:pt x="4412" y="4286"/>
                    </a:cubicBezTo>
                    <a:lnTo>
                      <a:pt x="356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49"/>
              <p:cNvSpPr/>
              <p:nvPr/>
            </p:nvSpPr>
            <p:spPr>
              <a:xfrm>
                <a:off x="3630475" y="2446700"/>
                <a:ext cx="106550" cy="244450"/>
              </a:xfrm>
              <a:custGeom>
                <a:avLst/>
                <a:gdLst/>
                <a:ahLst/>
                <a:cxnLst/>
                <a:rect l="l" t="t" r="r" b="b"/>
                <a:pathLst>
                  <a:path w="4262" h="9778" extrusionOk="0">
                    <a:moveTo>
                      <a:pt x="1904" y="1"/>
                    </a:moveTo>
                    <a:cubicBezTo>
                      <a:pt x="1332" y="1"/>
                      <a:pt x="685" y="187"/>
                      <a:pt x="1" y="580"/>
                    </a:cubicBezTo>
                    <a:lnTo>
                      <a:pt x="1" y="5492"/>
                    </a:lnTo>
                    <a:lnTo>
                      <a:pt x="853" y="9778"/>
                    </a:lnTo>
                    <a:cubicBezTo>
                      <a:pt x="2808" y="8199"/>
                      <a:pt x="4261" y="5392"/>
                      <a:pt x="4261" y="3011"/>
                    </a:cubicBezTo>
                    <a:cubicBezTo>
                      <a:pt x="4261" y="1108"/>
                      <a:pt x="3303" y="1"/>
                      <a:pt x="1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49"/>
              <p:cNvSpPr/>
              <p:nvPr/>
            </p:nvSpPr>
            <p:spPr>
              <a:xfrm>
                <a:off x="3523950" y="2461175"/>
                <a:ext cx="106550" cy="241250"/>
              </a:xfrm>
              <a:custGeom>
                <a:avLst/>
                <a:gdLst/>
                <a:ahLst/>
                <a:cxnLst/>
                <a:rect l="l" t="t" r="r" b="b"/>
                <a:pathLst>
                  <a:path w="4262" h="9650" extrusionOk="0">
                    <a:moveTo>
                      <a:pt x="4262" y="1"/>
                    </a:moveTo>
                    <a:cubicBezTo>
                      <a:pt x="1906" y="1379"/>
                      <a:pt x="1" y="4662"/>
                      <a:pt x="1" y="7369"/>
                    </a:cubicBezTo>
                    <a:cubicBezTo>
                      <a:pt x="1" y="8372"/>
                      <a:pt x="251" y="9149"/>
                      <a:pt x="703" y="9650"/>
                    </a:cubicBezTo>
                    <a:lnTo>
                      <a:pt x="4262" y="4913"/>
                    </a:lnTo>
                    <a:lnTo>
                      <a:pt x="4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49"/>
              <p:cNvSpPr/>
              <p:nvPr/>
            </p:nvSpPr>
            <p:spPr>
              <a:xfrm>
                <a:off x="3764550" y="2352150"/>
                <a:ext cx="142900" cy="100900"/>
              </a:xfrm>
              <a:custGeom>
                <a:avLst/>
                <a:gdLst/>
                <a:ahLst/>
                <a:cxnLst/>
                <a:rect l="l" t="t" r="r" b="b"/>
                <a:pathLst>
                  <a:path w="5716" h="4036" extrusionOk="0">
                    <a:moveTo>
                      <a:pt x="5715" y="1"/>
                    </a:moveTo>
                    <a:lnTo>
                      <a:pt x="1" y="3209"/>
                    </a:lnTo>
                    <a:lnTo>
                      <a:pt x="1" y="4036"/>
                    </a:lnTo>
                    <a:lnTo>
                      <a:pt x="5715" y="828"/>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49"/>
              <p:cNvSpPr/>
              <p:nvPr/>
            </p:nvSpPr>
            <p:spPr>
              <a:xfrm>
                <a:off x="3764550" y="2432350"/>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49"/>
              <p:cNvSpPr/>
              <p:nvPr/>
            </p:nvSpPr>
            <p:spPr>
              <a:xfrm>
                <a:off x="3764550" y="2511925"/>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49"/>
              <p:cNvSpPr/>
              <p:nvPr/>
            </p:nvSpPr>
            <p:spPr>
              <a:xfrm>
                <a:off x="4443125" y="3131525"/>
                <a:ext cx="391025" cy="205625"/>
              </a:xfrm>
              <a:custGeom>
                <a:avLst/>
                <a:gdLst/>
                <a:ahLst/>
                <a:cxnLst/>
                <a:rect l="l" t="t" r="r" b="b"/>
                <a:pathLst>
                  <a:path w="15641" h="8225" extrusionOk="0">
                    <a:moveTo>
                      <a:pt x="7774" y="1"/>
                    </a:moveTo>
                    <a:cubicBezTo>
                      <a:pt x="5958" y="1"/>
                      <a:pt x="4143" y="396"/>
                      <a:pt x="2758" y="1182"/>
                    </a:cubicBezTo>
                    <a:cubicBezTo>
                      <a:pt x="1" y="2786"/>
                      <a:pt x="1" y="5392"/>
                      <a:pt x="2783" y="7022"/>
                    </a:cubicBezTo>
                    <a:cubicBezTo>
                      <a:pt x="4186" y="7824"/>
                      <a:pt x="6016" y="8225"/>
                      <a:pt x="7839" y="8225"/>
                    </a:cubicBezTo>
                    <a:cubicBezTo>
                      <a:pt x="9663" y="8225"/>
                      <a:pt x="11480" y="7824"/>
                      <a:pt x="12858" y="7022"/>
                    </a:cubicBezTo>
                    <a:cubicBezTo>
                      <a:pt x="15640" y="5418"/>
                      <a:pt x="15640" y="2836"/>
                      <a:pt x="12833" y="1207"/>
                    </a:cubicBezTo>
                    <a:cubicBezTo>
                      <a:pt x="11437" y="402"/>
                      <a:pt x="9604" y="1"/>
                      <a:pt x="7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49"/>
              <p:cNvSpPr/>
              <p:nvPr/>
            </p:nvSpPr>
            <p:spPr>
              <a:xfrm>
                <a:off x="4466950" y="3106550"/>
                <a:ext cx="345250" cy="105300"/>
              </a:xfrm>
              <a:custGeom>
                <a:avLst/>
                <a:gdLst/>
                <a:ahLst/>
                <a:cxnLst/>
                <a:rect l="l" t="t" r="r" b="b"/>
                <a:pathLst>
                  <a:path w="13810" h="4212" extrusionOk="0">
                    <a:moveTo>
                      <a:pt x="2156" y="0"/>
                    </a:moveTo>
                    <a:lnTo>
                      <a:pt x="0" y="3985"/>
                    </a:lnTo>
                    <a:lnTo>
                      <a:pt x="13810" y="4211"/>
                    </a:lnTo>
                    <a:lnTo>
                      <a:pt x="11655" y="201"/>
                    </a:lnTo>
                    <a:lnTo>
                      <a:pt x="21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49"/>
              <p:cNvSpPr/>
              <p:nvPr/>
            </p:nvSpPr>
            <p:spPr>
              <a:xfrm>
                <a:off x="4502650" y="3057200"/>
                <a:ext cx="271975" cy="142975"/>
              </a:xfrm>
              <a:custGeom>
                <a:avLst/>
                <a:gdLst/>
                <a:ahLst/>
                <a:cxnLst/>
                <a:rect l="l" t="t" r="r" b="b"/>
                <a:pathLst>
                  <a:path w="10879" h="5719" extrusionOk="0">
                    <a:moveTo>
                      <a:pt x="5427" y="1"/>
                    </a:moveTo>
                    <a:cubicBezTo>
                      <a:pt x="4161" y="1"/>
                      <a:pt x="2896" y="283"/>
                      <a:pt x="1931" y="847"/>
                    </a:cubicBezTo>
                    <a:cubicBezTo>
                      <a:pt x="1" y="1949"/>
                      <a:pt x="1" y="3754"/>
                      <a:pt x="1956" y="4882"/>
                    </a:cubicBezTo>
                    <a:cubicBezTo>
                      <a:pt x="2926" y="5436"/>
                      <a:pt x="4201" y="5718"/>
                      <a:pt x="5473" y="5718"/>
                    </a:cubicBezTo>
                    <a:cubicBezTo>
                      <a:pt x="6732" y="5718"/>
                      <a:pt x="7989" y="5442"/>
                      <a:pt x="8948" y="4882"/>
                    </a:cubicBezTo>
                    <a:cubicBezTo>
                      <a:pt x="10878" y="3779"/>
                      <a:pt x="10853" y="1974"/>
                      <a:pt x="8923" y="847"/>
                    </a:cubicBezTo>
                    <a:cubicBezTo>
                      <a:pt x="7958" y="283"/>
                      <a:pt x="6693" y="1"/>
                      <a:pt x="5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49"/>
              <p:cNvSpPr/>
              <p:nvPr/>
            </p:nvSpPr>
            <p:spPr>
              <a:xfrm>
                <a:off x="4537125" y="3075375"/>
                <a:ext cx="203025" cy="106775"/>
              </a:xfrm>
              <a:custGeom>
                <a:avLst/>
                <a:gdLst/>
                <a:ahLst/>
                <a:cxnLst/>
                <a:rect l="l" t="t" r="r" b="b"/>
                <a:pathLst>
                  <a:path w="8121" h="4271" extrusionOk="0">
                    <a:moveTo>
                      <a:pt x="4048" y="1"/>
                    </a:moveTo>
                    <a:cubicBezTo>
                      <a:pt x="3102" y="1"/>
                      <a:pt x="2156" y="207"/>
                      <a:pt x="1429" y="621"/>
                    </a:cubicBezTo>
                    <a:cubicBezTo>
                      <a:pt x="0" y="1448"/>
                      <a:pt x="0" y="2801"/>
                      <a:pt x="1454" y="3628"/>
                    </a:cubicBezTo>
                    <a:cubicBezTo>
                      <a:pt x="2186" y="4058"/>
                      <a:pt x="3141" y="4271"/>
                      <a:pt x="4091" y="4271"/>
                    </a:cubicBezTo>
                    <a:cubicBezTo>
                      <a:pt x="5027" y="4271"/>
                      <a:pt x="5958" y="4064"/>
                      <a:pt x="6667" y="3653"/>
                    </a:cubicBezTo>
                    <a:cubicBezTo>
                      <a:pt x="8121" y="2826"/>
                      <a:pt x="8121" y="1473"/>
                      <a:pt x="6667" y="621"/>
                    </a:cubicBezTo>
                    <a:cubicBezTo>
                      <a:pt x="5940" y="207"/>
                      <a:pt x="4994" y="1"/>
                      <a:pt x="4048"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49"/>
              <p:cNvSpPr/>
              <p:nvPr/>
            </p:nvSpPr>
            <p:spPr>
              <a:xfrm>
                <a:off x="4178100" y="2643525"/>
                <a:ext cx="968075" cy="488100"/>
              </a:xfrm>
              <a:custGeom>
                <a:avLst/>
                <a:gdLst/>
                <a:ahLst/>
                <a:cxnLst/>
                <a:rect l="l" t="t" r="r" b="b"/>
                <a:pathLst>
                  <a:path w="38723" h="19524" extrusionOk="0">
                    <a:moveTo>
                      <a:pt x="0" y="0"/>
                    </a:moveTo>
                    <a:cubicBezTo>
                      <a:pt x="0" y="0"/>
                      <a:pt x="14762" y="19123"/>
                      <a:pt x="14712" y="19399"/>
                    </a:cubicBezTo>
                    <a:lnTo>
                      <a:pt x="22106" y="19524"/>
                    </a:lnTo>
                    <a:lnTo>
                      <a:pt x="38722"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49"/>
              <p:cNvSpPr/>
              <p:nvPr/>
            </p:nvSpPr>
            <p:spPr>
              <a:xfrm>
                <a:off x="5080350" y="2667950"/>
                <a:ext cx="157300" cy="116575"/>
              </a:xfrm>
              <a:custGeom>
                <a:avLst/>
                <a:gdLst/>
                <a:ahLst/>
                <a:cxnLst/>
                <a:rect l="l" t="t" r="r" b="b"/>
                <a:pathLst>
                  <a:path w="6292" h="4663" extrusionOk="0">
                    <a:moveTo>
                      <a:pt x="4362" y="1"/>
                    </a:moveTo>
                    <a:cubicBezTo>
                      <a:pt x="4362" y="1"/>
                      <a:pt x="1530" y="3309"/>
                      <a:pt x="778" y="3534"/>
                    </a:cubicBezTo>
                    <a:cubicBezTo>
                      <a:pt x="1" y="3760"/>
                      <a:pt x="703" y="4537"/>
                      <a:pt x="1279" y="4587"/>
                    </a:cubicBezTo>
                    <a:cubicBezTo>
                      <a:pt x="1855" y="4662"/>
                      <a:pt x="3710" y="4562"/>
                      <a:pt x="4236" y="4036"/>
                    </a:cubicBezTo>
                    <a:cubicBezTo>
                      <a:pt x="4788" y="3509"/>
                      <a:pt x="6292" y="2958"/>
                      <a:pt x="6292" y="2958"/>
                    </a:cubicBezTo>
                    <a:cubicBezTo>
                      <a:pt x="6292" y="1229"/>
                      <a:pt x="5891" y="151"/>
                      <a:pt x="5891" y="15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49"/>
              <p:cNvSpPr/>
              <p:nvPr/>
            </p:nvSpPr>
            <p:spPr>
              <a:xfrm>
                <a:off x="5155550" y="2057675"/>
                <a:ext cx="135975" cy="635375"/>
              </a:xfrm>
              <a:custGeom>
                <a:avLst/>
                <a:gdLst/>
                <a:ahLst/>
                <a:cxnLst/>
                <a:rect l="l" t="t" r="r" b="b"/>
                <a:pathLst>
                  <a:path w="5439" h="25415" extrusionOk="0">
                    <a:moveTo>
                      <a:pt x="351" y="1003"/>
                    </a:moveTo>
                    <a:cubicBezTo>
                      <a:pt x="351" y="1003"/>
                      <a:pt x="0" y="8346"/>
                      <a:pt x="126" y="10752"/>
                    </a:cubicBezTo>
                    <a:cubicBezTo>
                      <a:pt x="251" y="13133"/>
                      <a:pt x="852" y="25088"/>
                      <a:pt x="852" y="25088"/>
                    </a:cubicBezTo>
                    <a:cubicBezTo>
                      <a:pt x="2406" y="25414"/>
                      <a:pt x="3384" y="25088"/>
                      <a:pt x="3384" y="25088"/>
                    </a:cubicBezTo>
                    <a:cubicBezTo>
                      <a:pt x="3885" y="15940"/>
                      <a:pt x="3885" y="13309"/>
                      <a:pt x="4035" y="11930"/>
                    </a:cubicBezTo>
                    <a:cubicBezTo>
                      <a:pt x="4161" y="10577"/>
                      <a:pt x="4361" y="6617"/>
                      <a:pt x="4361" y="6617"/>
                    </a:cubicBezTo>
                    <a:cubicBezTo>
                      <a:pt x="5439" y="4361"/>
                      <a:pt x="4311" y="1404"/>
                      <a:pt x="3760" y="702"/>
                    </a:cubicBezTo>
                    <a:cubicBezTo>
                      <a:pt x="3233" y="0"/>
                      <a:pt x="351" y="1003"/>
                      <a:pt x="351" y="10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49"/>
              <p:cNvSpPr/>
              <p:nvPr/>
            </p:nvSpPr>
            <p:spPr>
              <a:xfrm>
                <a:off x="5284625" y="2728725"/>
                <a:ext cx="88375" cy="155425"/>
              </a:xfrm>
              <a:custGeom>
                <a:avLst/>
                <a:gdLst/>
                <a:ahLst/>
                <a:cxnLst/>
                <a:rect l="l" t="t" r="r" b="b"/>
                <a:pathLst>
                  <a:path w="3535" h="6217" extrusionOk="0">
                    <a:moveTo>
                      <a:pt x="827" y="702"/>
                    </a:moveTo>
                    <a:cubicBezTo>
                      <a:pt x="727" y="2056"/>
                      <a:pt x="251" y="3635"/>
                      <a:pt x="126" y="4437"/>
                    </a:cubicBezTo>
                    <a:cubicBezTo>
                      <a:pt x="0" y="5239"/>
                      <a:pt x="276" y="5690"/>
                      <a:pt x="476" y="5940"/>
                    </a:cubicBezTo>
                    <a:cubicBezTo>
                      <a:pt x="652" y="6216"/>
                      <a:pt x="2933" y="5464"/>
                      <a:pt x="3233" y="4587"/>
                    </a:cubicBezTo>
                    <a:cubicBezTo>
                      <a:pt x="3534" y="3710"/>
                      <a:pt x="2908" y="2958"/>
                      <a:pt x="2857" y="1304"/>
                    </a:cubicBezTo>
                    <a:cubicBezTo>
                      <a:pt x="2131" y="1"/>
                      <a:pt x="827" y="702"/>
                      <a:pt x="827" y="702"/>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49"/>
              <p:cNvSpPr/>
              <p:nvPr/>
            </p:nvSpPr>
            <p:spPr>
              <a:xfrm>
                <a:off x="5223225" y="2062675"/>
                <a:ext cx="155400" cy="716825"/>
              </a:xfrm>
              <a:custGeom>
                <a:avLst/>
                <a:gdLst/>
                <a:ahLst/>
                <a:cxnLst/>
                <a:rect l="l" t="t" r="r" b="b"/>
                <a:pathLst>
                  <a:path w="6216" h="28673" extrusionOk="0">
                    <a:moveTo>
                      <a:pt x="0" y="1379"/>
                    </a:moveTo>
                    <a:cubicBezTo>
                      <a:pt x="0" y="1379"/>
                      <a:pt x="401" y="8046"/>
                      <a:pt x="1003" y="10277"/>
                    </a:cubicBezTo>
                    <a:cubicBezTo>
                      <a:pt x="1629" y="12482"/>
                      <a:pt x="2181" y="19024"/>
                      <a:pt x="2431" y="20151"/>
                    </a:cubicBezTo>
                    <a:cubicBezTo>
                      <a:pt x="2707" y="21279"/>
                      <a:pt x="3033" y="28297"/>
                      <a:pt x="3033" y="28297"/>
                    </a:cubicBezTo>
                    <a:cubicBezTo>
                      <a:pt x="4436" y="28673"/>
                      <a:pt x="5539" y="28297"/>
                      <a:pt x="5539" y="28297"/>
                    </a:cubicBezTo>
                    <a:cubicBezTo>
                      <a:pt x="5514" y="21730"/>
                      <a:pt x="5664" y="16392"/>
                      <a:pt x="5539" y="14587"/>
                    </a:cubicBezTo>
                    <a:cubicBezTo>
                      <a:pt x="5414" y="12783"/>
                      <a:pt x="5589" y="7445"/>
                      <a:pt x="5589" y="7445"/>
                    </a:cubicBezTo>
                    <a:cubicBezTo>
                      <a:pt x="6166" y="4938"/>
                      <a:pt x="6216" y="4637"/>
                      <a:pt x="5589" y="2983"/>
                    </a:cubicBezTo>
                    <a:cubicBezTo>
                      <a:pt x="4963" y="1329"/>
                      <a:pt x="2306" y="1"/>
                      <a:pt x="0" y="1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49"/>
              <p:cNvSpPr/>
              <p:nvPr/>
            </p:nvSpPr>
            <p:spPr>
              <a:xfrm>
                <a:off x="4928100" y="1701150"/>
                <a:ext cx="330225" cy="292000"/>
              </a:xfrm>
              <a:custGeom>
                <a:avLst/>
                <a:gdLst/>
                <a:ahLst/>
                <a:cxnLst/>
                <a:rect l="l" t="t" r="r" b="b"/>
                <a:pathLst>
                  <a:path w="13209" h="11680" extrusionOk="0">
                    <a:moveTo>
                      <a:pt x="10527" y="1"/>
                    </a:moveTo>
                    <a:cubicBezTo>
                      <a:pt x="8221" y="652"/>
                      <a:pt x="6993" y="6442"/>
                      <a:pt x="6341" y="7745"/>
                    </a:cubicBezTo>
                    <a:cubicBezTo>
                      <a:pt x="5690" y="9048"/>
                      <a:pt x="326" y="9349"/>
                      <a:pt x="326" y="9349"/>
                    </a:cubicBezTo>
                    <a:cubicBezTo>
                      <a:pt x="1" y="10477"/>
                      <a:pt x="903" y="11680"/>
                      <a:pt x="903" y="11680"/>
                    </a:cubicBezTo>
                    <a:cubicBezTo>
                      <a:pt x="6091" y="11454"/>
                      <a:pt x="7920" y="11028"/>
                      <a:pt x="8873" y="8973"/>
                    </a:cubicBezTo>
                    <a:cubicBezTo>
                      <a:pt x="9825" y="6943"/>
                      <a:pt x="13209" y="702"/>
                      <a:pt x="10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49"/>
              <p:cNvSpPr/>
              <p:nvPr/>
            </p:nvSpPr>
            <p:spPr>
              <a:xfrm>
                <a:off x="5123600" y="1698650"/>
                <a:ext cx="315175" cy="511300"/>
              </a:xfrm>
              <a:custGeom>
                <a:avLst/>
                <a:gdLst/>
                <a:ahLst/>
                <a:cxnLst/>
                <a:rect l="l" t="t" r="r" b="b"/>
                <a:pathLst>
                  <a:path w="12607" h="20452" extrusionOk="0">
                    <a:moveTo>
                      <a:pt x="2707" y="101"/>
                    </a:moveTo>
                    <a:cubicBezTo>
                      <a:pt x="4762" y="0"/>
                      <a:pt x="9499" y="1078"/>
                      <a:pt x="11053" y="3058"/>
                    </a:cubicBezTo>
                    <a:cubicBezTo>
                      <a:pt x="12607" y="5063"/>
                      <a:pt x="10351" y="8572"/>
                      <a:pt x="9800" y="10702"/>
                    </a:cubicBezTo>
                    <a:cubicBezTo>
                      <a:pt x="9273" y="12807"/>
                      <a:pt x="10050" y="18146"/>
                      <a:pt x="10050" y="18647"/>
                    </a:cubicBezTo>
                    <a:cubicBezTo>
                      <a:pt x="7644" y="20251"/>
                      <a:pt x="1805" y="20452"/>
                      <a:pt x="1153" y="18071"/>
                    </a:cubicBezTo>
                    <a:cubicBezTo>
                      <a:pt x="877" y="15464"/>
                      <a:pt x="1479" y="12356"/>
                      <a:pt x="1504" y="10827"/>
                    </a:cubicBezTo>
                    <a:cubicBezTo>
                      <a:pt x="1429" y="7569"/>
                      <a:pt x="0" y="1078"/>
                      <a:pt x="270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49"/>
              <p:cNvSpPr/>
              <p:nvPr/>
            </p:nvSpPr>
            <p:spPr>
              <a:xfrm>
                <a:off x="5141750" y="1701150"/>
                <a:ext cx="99025" cy="514450"/>
              </a:xfrm>
              <a:custGeom>
                <a:avLst/>
                <a:gdLst/>
                <a:ahLst/>
                <a:cxnLst/>
                <a:rect l="l" t="t" r="r" b="b"/>
                <a:pathLst>
                  <a:path w="3961" h="20578" extrusionOk="0">
                    <a:moveTo>
                      <a:pt x="3735" y="477"/>
                    </a:moveTo>
                    <a:cubicBezTo>
                      <a:pt x="2432" y="5113"/>
                      <a:pt x="2106" y="10301"/>
                      <a:pt x="2232" y="12256"/>
                    </a:cubicBezTo>
                    <a:cubicBezTo>
                      <a:pt x="2357" y="14236"/>
                      <a:pt x="2432" y="20577"/>
                      <a:pt x="2432" y="20577"/>
                    </a:cubicBezTo>
                    <a:cubicBezTo>
                      <a:pt x="878" y="19775"/>
                      <a:pt x="227" y="18296"/>
                      <a:pt x="227" y="17620"/>
                    </a:cubicBezTo>
                    <a:cubicBezTo>
                      <a:pt x="227" y="16943"/>
                      <a:pt x="803" y="11204"/>
                      <a:pt x="778" y="10727"/>
                    </a:cubicBezTo>
                    <a:cubicBezTo>
                      <a:pt x="753" y="10276"/>
                      <a:pt x="1" y="5013"/>
                      <a:pt x="227" y="2632"/>
                    </a:cubicBezTo>
                    <a:cubicBezTo>
                      <a:pt x="427" y="276"/>
                      <a:pt x="1981" y="1"/>
                      <a:pt x="1981" y="1"/>
                    </a:cubicBez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49"/>
              <p:cNvSpPr/>
              <p:nvPr/>
            </p:nvSpPr>
            <p:spPr>
              <a:xfrm>
                <a:off x="5180600" y="1573950"/>
                <a:ext cx="22600" cy="58300"/>
              </a:xfrm>
              <a:custGeom>
                <a:avLst/>
                <a:gdLst/>
                <a:ahLst/>
                <a:cxnLst/>
                <a:rect l="l" t="t" r="r" b="b"/>
                <a:pathLst>
                  <a:path w="904" h="2332" extrusionOk="0">
                    <a:moveTo>
                      <a:pt x="903" y="1"/>
                    </a:moveTo>
                    <a:cubicBezTo>
                      <a:pt x="1" y="277"/>
                      <a:pt x="903" y="2332"/>
                      <a:pt x="903" y="2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49"/>
              <p:cNvSpPr/>
              <p:nvPr/>
            </p:nvSpPr>
            <p:spPr>
              <a:xfrm>
                <a:off x="5193775" y="1531975"/>
                <a:ext cx="140375" cy="201150"/>
              </a:xfrm>
              <a:custGeom>
                <a:avLst/>
                <a:gdLst/>
                <a:ahLst/>
                <a:cxnLst/>
                <a:rect l="l" t="t" r="r" b="b"/>
                <a:pathLst>
                  <a:path w="5615" h="8046" extrusionOk="0">
                    <a:moveTo>
                      <a:pt x="351" y="1931"/>
                    </a:moveTo>
                    <a:cubicBezTo>
                      <a:pt x="351" y="1931"/>
                      <a:pt x="0" y="3134"/>
                      <a:pt x="125" y="4061"/>
                    </a:cubicBezTo>
                    <a:cubicBezTo>
                      <a:pt x="251" y="5013"/>
                      <a:pt x="351" y="6868"/>
                      <a:pt x="1178" y="7444"/>
                    </a:cubicBezTo>
                    <a:cubicBezTo>
                      <a:pt x="1980" y="8046"/>
                      <a:pt x="3183" y="7369"/>
                      <a:pt x="3960" y="6692"/>
                    </a:cubicBezTo>
                    <a:cubicBezTo>
                      <a:pt x="4737" y="6016"/>
                      <a:pt x="5564" y="4788"/>
                      <a:pt x="5589" y="3309"/>
                    </a:cubicBezTo>
                    <a:cubicBezTo>
                      <a:pt x="5614" y="1830"/>
                      <a:pt x="5038" y="1"/>
                      <a:pt x="2882" y="101"/>
                    </a:cubicBezTo>
                    <a:cubicBezTo>
                      <a:pt x="752" y="201"/>
                      <a:pt x="351" y="1931"/>
                      <a:pt x="351" y="19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49"/>
              <p:cNvSpPr/>
              <p:nvPr/>
            </p:nvSpPr>
            <p:spPr>
              <a:xfrm>
                <a:off x="5228850" y="1666075"/>
                <a:ext cx="86500" cy="127200"/>
              </a:xfrm>
              <a:custGeom>
                <a:avLst/>
                <a:gdLst/>
                <a:ahLst/>
                <a:cxnLst/>
                <a:rect l="l" t="t" r="r" b="b"/>
                <a:pathLst>
                  <a:path w="3460" h="5088" extrusionOk="0">
                    <a:moveTo>
                      <a:pt x="3083" y="0"/>
                    </a:moveTo>
                    <a:cubicBezTo>
                      <a:pt x="3083" y="0"/>
                      <a:pt x="2933" y="1930"/>
                      <a:pt x="3434" y="2632"/>
                    </a:cubicBezTo>
                    <a:cubicBezTo>
                      <a:pt x="3459" y="3108"/>
                      <a:pt x="2106" y="5088"/>
                      <a:pt x="778" y="4737"/>
                    </a:cubicBezTo>
                    <a:cubicBezTo>
                      <a:pt x="1" y="4536"/>
                      <a:pt x="76" y="3634"/>
                      <a:pt x="76" y="3634"/>
                    </a:cubicBezTo>
                    <a:cubicBezTo>
                      <a:pt x="176" y="2932"/>
                      <a:pt x="76" y="1253"/>
                      <a:pt x="76" y="12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49"/>
              <p:cNvSpPr/>
              <p:nvPr/>
            </p:nvSpPr>
            <p:spPr>
              <a:xfrm>
                <a:off x="5181225" y="1481225"/>
                <a:ext cx="196150" cy="196775"/>
              </a:xfrm>
              <a:custGeom>
                <a:avLst/>
                <a:gdLst/>
                <a:ahLst/>
                <a:cxnLst/>
                <a:rect l="l" t="t" r="r" b="b"/>
                <a:pathLst>
                  <a:path w="7846" h="7871" extrusionOk="0">
                    <a:moveTo>
                      <a:pt x="327" y="2382"/>
                    </a:moveTo>
                    <a:cubicBezTo>
                      <a:pt x="1" y="3459"/>
                      <a:pt x="352" y="3860"/>
                      <a:pt x="1279" y="4186"/>
                    </a:cubicBezTo>
                    <a:cubicBezTo>
                      <a:pt x="2206" y="4487"/>
                      <a:pt x="4688" y="3785"/>
                      <a:pt x="4688" y="3785"/>
                    </a:cubicBezTo>
                    <a:cubicBezTo>
                      <a:pt x="4512" y="4963"/>
                      <a:pt x="4888" y="5565"/>
                      <a:pt x="4888" y="5565"/>
                    </a:cubicBezTo>
                    <a:cubicBezTo>
                      <a:pt x="5289" y="4412"/>
                      <a:pt x="5665" y="5013"/>
                      <a:pt x="5715" y="5940"/>
                    </a:cubicBezTo>
                    <a:cubicBezTo>
                      <a:pt x="5740" y="6868"/>
                      <a:pt x="5214" y="6843"/>
                      <a:pt x="5214" y="6843"/>
                    </a:cubicBezTo>
                    <a:cubicBezTo>
                      <a:pt x="5264" y="7620"/>
                      <a:pt x="5515" y="7870"/>
                      <a:pt x="5515" y="7870"/>
                    </a:cubicBezTo>
                    <a:cubicBezTo>
                      <a:pt x="6492" y="7194"/>
                      <a:pt x="7846" y="2607"/>
                      <a:pt x="6066" y="2507"/>
                    </a:cubicBezTo>
                    <a:cubicBezTo>
                      <a:pt x="6041" y="903"/>
                      <a:pt x="978" y="1"/>
                      <a:pt x="327" y="23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49"/>
              <p:cNvSpPr/>
              <p:nvPr/>
            </p:nvSpPr>
            <p:spPr>
              <a:xfrm>
                <a:off x="5255800" y="1724325"/>
                <a:ext cx="170450" cy="500675"/>
              </a:xfrm>
              <a:custGeom>
                <a:avLst/>
                <a:gdLst/>
                <a:ahLst/>
                <a:cxnLst/>
                <a:rect l="l" t="t" r="r" b="b"/>
                <a:pathLst>
                  <a:path w="6818" h="20027" extrusionOk="0">
                    <a:moveTo>
                      <a:pt x="2431" y="1"/>
                    </a:moveTo>
                    <a:cubicBezTo>
                      <a:pt x="853" y="3359"/>
                      <a:pt x="0" y="6417"/>
                      <a:pt x="51" y="9174"/>
                    </a:cubicBezTo>
                    <a:cubicBezTo>
                      <a:pt x="126" y="11956"/>
                      <a:pt x="677" y="20026"/>
                      <a:pt x="677" y="20026"/>
                    </a:cubicBezTo>
                    <a:cubicBezTo>
                      <a:pt x="3459" y="19349"/>
                      <a:pt x="5339" y="18572"/>
                      <a:pt x="5865" y="17620"/>
                    </a:cubicBezTo>
                    <a:cubicBezTo>
                      <a:pt x="4687" y="14512"/>
                      <a:pt x="4261" y="12407"/>
                      <a:pt x="4487" y="11530"/>
                    </a:cubicBezTo>
                    <a:cubicBezTo>
                      <a:pt x="4737" y="10628"/>
                      <a:pt x="6817" y="3861"/>
                      <a:pt x="5740" y="1856"/>
                    </a:cubicBezTo>
                    <a:cubicBezTo>
                      <a:pt x="4712" y="753"/>
                      <a:pt x="2431" y="1"/>
                      <a:pt x="2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49"/>
              <p:cNvSpPr/>
              <p:nvPr/>
            </p:nvSpPr>
            <p:spPr>
              <a:xfrm>
                <a:off x="5317200" y="1740625"/>
                <a:ext cx="343375" cy="288250"/>
              </a:xfrm>
              <a:custGeom>
                <a:avLst/>
                <a:gdLst/>
                <a:ahLst/>
                <a:cxnLst/>
                <a:rect l="l" t="t" r="r" b="b"/>
                <a:pathLst>
                  <a:path w="13735" h="11530" extrusionOk="0">
                    <a:moveTo>
                      <a:pt x="2557" y="652"/>
                    </a:moveTo>
                    <a:cubicBezTo>
                      <a:pt x="4462" y="1605"/>
                      <a:pt x="5840" y="6166"/>
                      <a:pt x="7294" y="7570"/>
                    </a:cubicBezTo>
                    <a:cubicBezTo>
                      <a:pt x="8121" y="8372"/>
                      <a:pt x="12181" y="9399"/>
                      <a:pt x="13309" y="9424"/>
                    </a:cubicBezTo>
                    <a:cubicBezTo>
                      <a:pt x="13735" y="10427"/>
                      <a:pt x="12958" y="11529"/>
                      <a:pt x="12958" y="11529"/>
                    </a:cubicBezTo>
                    <a:cubicBezTo>
                      <a:pt x="6016" y="10878"/>
                      <a:pt x="5715" y="10502"/>
                      <a:pt x="3585" y="7770"/>
                    </a:cubicBezTo>
                    <a:cubicBezTo>
                      <a:pt x="928" y="4412"/>
                      <a:pt x="1" y="1"/>
                      <a:pt x="2557" y="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49"/>
              <p:cNvSpPr/>
              <p:nvPr/>
            </p:nvSpPr>
            <p:spPr>
              <a:xfrm>
                <a:off x="5248275" y="1713050"/>
                <a:ext cx="68325" cy="95900"/>
              </a:xfrm>
              <a:custGeom>
                <a:avLst/>
                <a:gdLst/>
                <a:ahLst/>
                <a:cxnLst/>
                <a:rect l="l" t="t" r="r" b="b"/>
                <a:pathLst>
                  <a:path w="2733" h="3836" extrusionOk="0">
                    <a:moveTo>
                      <a:pt x="2382" y="1"/>
                    </a:moveTo>
                    <a:cubicBezTo>
                      <a:pt x="2382" y="51"/>
                      <a:pt x="2732" y="452"/>
                      <a:pt x="2732" y="452"/>
                    </a:cubicBezTo>
                    <a:cubicBezTo>
                      <a:pt x="2732" y="452"/>
                      <a:pt x="2056" y="1956"/>
                      <a:pt x="1805" y="2607"/>
                    </a:cubicBezTo>
                    <a:cubicBezTo>
                      <a:pt x="1555" y="3284"/>
                      <a:pt x="903" y="3835"/>
                      <a:pt x="903" y="3835"/>
                    </a:cubicBezTo>
                    <a:lnTo>
                      <a:pt x="1" y="2858"/>
                    </a:lnTo>
                    <a:cubicBezTo>
                      <a:pt x="1229" y="2206"/>
                      <a:pt x="2382"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49"/>
              <p:cNvSpPr/>
              <p:nvPr/>
            </p:nvSpPr>
            <p:spPr>
              <a:xfrm>
                <a:off x="5635500" y="1972450"/>
                <a:ext cx="132850" cy="62700"/>
              </a:xfrm>
              <a:custGeom>
                <a:avLst/>
                <a:gdLst/>
                <a:ahLst/>
                <a:cxnLst/>
                <a:rect l="l" t="t" r="r" b="b"/>
                <a:pathLst>
                  <a:path w="5314" h="2508" extrusionOk="0">
                    <a:moveTo>
                      <a:pt x="427" y="477"/>
                    </a:moveTo>
                    <a:cubicBezTo>
                      <a:pt x="427" y="477"/>
                      <a:pt x="1379" y="201"/>
                      <a:pt x="2106" y="201"/>
                    </a:cubicBezTo>
                    <a:cubicBezTo>
                      <a:pt x="2833" y="226"/>
                      <a:pt x="3559" y="1"/>
                      <a:pt x="3710" y="1"/>
                    </a:cubicBezTo>
                    <a:cubicBezTo>
                      <a:pt x="3860" y="26"/>
                      <a:pt x="3810" y="577"/>
                      <a:pt x="2807" y="703"/>
                    </a:cubicBezTo>
                    <a:cubicBezTo>
                      <a:pt x="3635" y="928"/>
                      <a:pt x="4336" y="1053"/>
                      <a:pt x="4838" y="903"/>
                    </a:cubicBezTo>
                    <a:cubicBezTo>
                      <a:pt x="5314" y="728"/>
                      <a:pt x="5264" y="1404"/>
                      <a:pt x="4838" y="1855"/>
                    </a:cubicBezTo>
                    <a:cubicBezTo>
                      <a:pt x="4412" y="2307"/>
                      <a:pt x="3685" y="2382"/>
                      <a:pt x="3208" y="2432"/>
                    </a:cubicBezTo>
                    <a:cubicBezTo>
                      <a:pt x="2707" y="2507"/>
                      <a:pt x="777" y="2131"/>
                      <a:pt x="201" y="1906"/>
                    </a:cubicBezTo>
                    <a:cubicBezTo>
                      <a:pt x="0" y="778"/>
                      <a:pt x="427" y="477"/>
                      <a:pt x="427" y="4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49"/>
              <p:cNvSpPr/>
              <p:nvPr/>
            </p:nvSpPr>
            <p:spPr>
              <a:xfrm>
                <a:off x="5216950" y="1722450"/>
                <a:ext cx="31350" cy="79600"/>
              </a:xfrm>
              <a:custGeom>
                <a:avLst/>
                <a:gdLst/>
                <a:ahLst/>
                <a:cxnLst/>
                <a:rect l="l" t="t" r="r" b="b"/>
                <a:pathLst>
                  <a:path w="1254" h="3184" extrusionOk="0">
                    <a:moveTo>
                      <a:pt x="677" y="101"/>
                    </a:moveTo>
                    <a:cubicBezTo>
                      <a:pt x="752" y="1"/>
                      <a:pt x="953" y="1981"/>
                      <a:pt x="1254" y="2482"/>
                    </a:cubicBezTo>
                    <a:cubicBezTo>
                      <a:pt x="677" y="3033"/>
                      <a:pt x="326" y="3184"/>
                      <a:pt x="326" y="3184"/>
                    </a:cubicBezTo>
                    <a:cubicBezTo>
                      <a:pt x="326" y="3184"/>
                      <a:pt x="1" y="953"/>
                      <a:pt x="67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49"/>
              <p:cNvSpPr/>
              <p:nvPr/>
            </p:nvSpPr>
            <p:spPr>
              <a:xfrm>
                <a:off x="5230725" y="1783850"/>
                <a:ext cx="36375" cy="37000"/>
              </a:xfrm>
              <a:custGeom>
                <a:avLst/>
                <a:gdLst/>
                <a:ahLst/>
                <a:cxnLst/>
                <a:rect l="l" t="t" r="r" b="b"/>
                <a:pathLst>
                  <a:path w="1455" h="1480" extrusionOk="0">
                    <a:moveTo>
                      <a:pt x="778" y="1"/>
                    </a:moveTo>
                    <a:lnTo>
                      <a:pt x="1" y="452"/>
                    </a:lnTo>
                    <a:cubicBezTo>
                      <a:pt x="176" y="1079"/>
                      <a:pt x="201" y="1480"/>
                      <a:pt x="201" y="1480"/>
                    </a:cubicBezTo>
                    <a:lnTo>
                      <a:pt x="903" y="1480"/>
                    </a:lnTo>
                    <a:lnTo>
                      <a:pt x="1455" y="72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49"/>
              <p:cNvSpPr/>
              <p:nvPr/>
            </p:nvSpPr>
            <p:spPr>
              <a:xfrm>
                <a:off x="5209425" y="1813300"/>
                <a:ext cx="45150" cy="268825"/>
              </a:xfrm>
              <a:custGeom>
                <a:avLst/>
                <a:gdLst/>
                <a:ahLst/>
                <a:cxnLst/>
                <a:rect l="l" t="t" r="r" b="b"/>
                <a:pathLst>
                  <a:path w="1806" h="10753" extrusionOk="0">
                    <a:moveTo>
                      <a:pt x="1053" y="302"/>
                    </a:moveTo>
                    <a:cubicBezTo>
                      <a:pt x="1" y="5815"/>
                      <a:pt x="101" y="9224"/>
                      <a:pt x="101" y="9224"/>
                    </a:cubicBezTo>
                    <a:lnTo>
                      <a:pt x="627" y="10753"/>
                    </a:lnTo>
                    <a:lnTo>
                      <a:pt x="1805" y="9049"/>
                    </a:lnTo>
                    <a:cubicBezTo>
                      <a:pt x="1805" y="9049"/>
                      <a:pt x="953" y="2557"/>
                      <a:pt x="1755" y="302"/>
                    </a:cubicBezTo>
                    <a:cubicBezTo>
                      <a:pt x="1329" y="1"/>
                      <a:pt x="1053" y="302"/>
                      <a:pt x="1053" y="3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49"/>
              <p:cNvSpPr/>
              <p:nvPr/>
            </p:nvSpPr>
            <p:spPr>
              <a:xfrm>
                <a:off x="3940000" y="1902900"/>
                <a:ext cx="374725" cy="162950"/>
              </a:xfrm>
              <a:custGeom>
                <a:avLst/>
                <a:gdLst/>
                <a:ahLst/>
                <a:cxnLst/>
                <a:rect l="l" t="t" r="r" b="b"/>
                <a:pathLst>
                  <a:path w="14989" h="6518" extrusionOk="0">
                    <a:moveTo>
                      <a:pt x="1805" y="151"/>
                    </a:moveTo>
                    <a:cubicBezTo>
                      <a:pt x="1805" y="151"/>
                      <a:pt x="5389" y="2683"/>
                      <a:pt x="6868" y="3510"/>
                    </a:cubicBezTo>
                    <a:cubicBezTo>
                      <a:pt x="8372" y="4337"/>
                      <a:pt x="14186" y="1053"/>
                      <a:pt x="14186" y="1053"/>
                    </a:cubicBezTo>
                    <a:cubicBezTo>
                      <a:pt x="14186" y="1053"/>
                      <a:pt x="14988" y="1480"/>
                      <a:pt x="14637" y="2733"/>
                    </a:cubicBezTo>
                    <a:cubicBezTo>
                      <a:pt x="10828" y="5314"/>
                      <a:pt x="7996" y="6517"/>
                      <a:pt x="6868" y="6267"/>
                    </a:cubicBezTo>
                    <a:cubicBezTo>
                      <a:pt x="5740" y="6016"/>
                      <a:pt x="2306" y="4011"/>
                      <a:pt x="1153" y="3384"/>
                    </a:cubicBezTo>
                    <a:cubicBezTo>
                      <a:pt x="1" y="2758"/>
                      <a:pt x="226" y="1"/>
                      <a:pt x="1805" y="15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49"/>
              <p:cNvSpPr/>
              <p:nvPr/>
            </p:nvSpPr>
            <p:spPr>
              <a:xfrm>
                <a:off x="3968825" y="2921075"/>
                <a:ext cx="16325" cy="52050"/>
              </a:xfrm>
              <a:custGeom>
                <a:avLst/>
                <a:gdLst/>
                <a:ahLst/>
                <a:cxnLst/>
                <a:rect l="l" t="t" r="r" b="b"/>
                <a:pathLst>
                  <a:path w="653" h="2082" extrusionOk="0">
                    <a:moveTo>
                      <a:pt x="0" y="26"/>
                    </a:moveTo>
                    <a:cubicBezTo>
                      <a:pt x="76" y="1054"/>
                      <a:pt x="176" y="2081"/>
                      <a:pt x="176" y="2081"/>
                    </a:cubicBezTo>
                    <a:lnTo>
                      <a:pt x="401" y="2081"/>
                    </a:lnTo>
                    <a:cubicBezTo>
                      <a:pt x="401" y="2081"/>
                      <a:pt x="401" y="527"/>
                      <a:pt x="652" y="853"/>
                    </a:cubicBezTo>
                    <a:cubicBezTo>
                      <a:pt x="627" y="1"/>
                      <a:pt x="0" y="26"/>
                      <a:pt x="0" y="2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49"/>
              <p:cNvSpPr/>
              <p:nvPr/>
            </p:nvSpPr>
            <p:spPr>
              <a:xfrm>
                <a:off x="3951275" y="2533875"/>
                <a:ext cx="107175" cy="446750"/>
              </a:xfrm>
              <a:custGeom>
                <a:avLst/>
                <a:gdLst/>
                <a:ahLst/>
                <a:cxnLst/>
                <a:rect l="l" t="t" r="r" b="b"/>
                <a:pathLst>
                  <a:path w="4287" h="17870" extrusionOk="0">
                    <a:moveTo>
                      <a:pt x="3885" y="17268"/>
                    </a:moveTo>
                    <a:cubicBezTo>
                      <a:pt x="4011" y="17268"/>
                      <a:pt x="4161" y="17143"/>
                      <a:pt x="4286" y="16968"/>
                    </a:cubicBezTo>
                    <a:cubicBezTo>
                      <a:pt x="4061" y="16692"/>
                      <a:pt x="3810" y="16416"/>
                      <a:pt x="3660" y="16216"/>
                    </a:cubicBezTo>
                    <a:cubicBezTo>
                      <a:pt x="3184" y="15514"/>
                      <a:pt x="2382" y="13985"/>
                      <a:pt x="2332" y="13308"/>
                    </a:cubicBezTo>
                    <a:cubicBezTo>
                      <a:pt x="2281" y="12632"/>
                      <a:pt x="2707" y="5439"/>
                      <a:pt x="2833" y="4562"/>
                    </a:cubicBezTo>
                    <a:cubicBezTo>
                      <a:pt x="2933" y="3684"/>
                      <a:pt x="3259" y="376"/>
                      <a:pt x="3234" y="176"/>
                    </a:cubicBezTo>
                    <a:cubicBezTo>
                      <a:pt x="3209" y="0"/>
                      <a:pt x="151" y="1353"/>
                      <a:pt x="151" y="1353"/>
                    </a:cubicBezTo>
                    <a:cubicBezTo>
                      <a:pt x="201" y="1629"/>
                      <a:pt x="602" y="3358"/>
                      <a:pt x="452" y="4461"/>
                    </a:cubicBezTo>
                    <a:cubicBezTo>
                      <a:pt x="276" y="5564"/>
                      <a:pt x="1" y="6291"/>
                      <a:pt x="151" y="8095"/>
                    </a:cubicBezTo>
                    <a:cubicBezTo>
                      <a:pt x="301" y="9900"/>
                      <a:pt x="1179" y="12807"/>
                      <a:pt x="878" y="14186"/>
                    </a:cubicBezTo>
                    <a:cubicBezTo>
                      <a:pt x="878" y="14211"/>
                      <a:pt x="878" y="14236"/>
                      <a:pt x="878" y="14261"/>
                    </a:cubicBezTo>
                    <a:cubicBezTo>
                      <a:pt x="1755" y="15489"/>
                      <a:pt x="2081" y="17870"/>
                      <a:pt x="3885" y="172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49"/>
              <p:cNvSpPr/>
              <p:nvPr/>
            </p:nvSpPr>
            <p:spPr>
              <a:xfrm>
                <a:off x="3965700" y="2890375"/>
                <a:ext cx="119075" cy="107800"/>
              </a:xfrm>
              <a:custGeom>
                <a:avLst/>
                <a:gdLst/>
                <a:ahLst/>
                <a:cxnLst/>
                <a:rect l="l" t="t" r="r" b="b"/>
                <a:pathLst>
                  <a:path w="4763" h="4312" extrusionOk="0">
                    <a:moveTo>
                      <a:pt x="3709" y="2708"/>
                    </a:moveTo>
                    <a:cubicBezTo>
                      <a:pt x="3584" y="2883"/>
                      <a:pt x="3434" y="3008"/>
                      <a:pt x="3308" y="3008"/>
                    </a:cubicBezTo>
                    <a:cubicBezTo>
                      <a:pt x="1504" y="3610"/>
                      <a:pt x="1178" y="1229"/>
                      <a:pt x="301" y="1"/>
                    </a:cubicBezTo>
                    <a:cubicBezTo>
                      <a:pt x="0" y="1304"/>
                      <a:pt x="125" y="1454"/>
                      <a:pt x="376" y="1630"/>
                    </a:cubicBezTo>
                    <a:cubicBezTo>
                      <a:pt x="602" y="1830"/>
                      <a:pt x="1454" y="2858"/>
                      <a:pt x="1604" y="3585"/>
                    </a:cubicBezTo>
                    <a:cubicBezTo>
                      <a:pt x="1755" y="4312"/>
                      <a:pt x="4035" y="4236"/>
                      <a:pt x="4461" y="4086"/>
                    </a:cubicBezTo>
                    <a:cubicBezTo>
                      <a:pt x="4762" y="3986"/>
                      <a:pt x="4236" y="3334"/>
                      <a:pt x="3709" y="270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49"/>
              <p:cNvSpPr/>
              <p:nvPr/>
            </p:nvSpPr>
            <p:spPr>
              <a:xfrm>
                <a:off x="3823450" y="2538250"/>
                <a:ext cx="99025" cy="525725"/>
              </a:xfrm>
              <a:custGeom>
                <a:avLst/>
                <a:gdLst/>
                <a:ahLst/>
                <a:cxnLst/>
                <a:rect l="l" t="t" r="r" b="b"/>
                <a:pathLst>
                  <a:path w="3961" h="21029" extrusionOk="0">
                    <a:moveTo>
                      <a:pt x="2708" y="7369"/>
                    </a:moveTo>
                    <a:cubicBezTo>
                      <a:pt x="2607" y="8171"/>
                      <a:pt x="2131" y="14361"/>
                      <a:pt x="2206" y="15389"/>
                    </a:cubicBezTo>
                    <a:cubicBezTo>
                      <a:pt x="2257" y="16016"/>
                      <a:pt x="2557" y="16993"/>
                      <a:pt x="2758" y="17795"/>
                    </a:cubicBezTo>
                    <a:cubicBezTo>
                      <a:pt x="2858" y="18296"/>
                      <a:pt x="2933" y="18722"/>
                      <a:pt x="2858" y="18923"/>
                    </a:cubicBezTo>
                    <a:cubicBezTo>
                      <a:pt x="2683" y="19449"/>
                      <a:pt x="2683" y="21028"/>
                      <a:pt x="1830" y="20677"/>
                    </a:cubicBezTo>
                    <a:cubicBezTo>
                      <a:pt x="978" y="20326"/>
                      <a:pt x="402" y="19224"/>
                      <a:pt x="577" y="18021"/>
                    </a:cubicBezTo>
                    <a:cubicBezTo>
                      <a:pt x="753" y="16793"/>
                      <a:pt x="552" y="16216"/>
                      <a:pt x="602" y="15489"/>
                    </a:cubicBezTo>
                    <a:cubicBezTo>
                      <a:pt x="652" y="14762"/>
                      <a:pt x="151" y="10276"/>
                      <a:pt x="76" y="8672"/>
                    </a:cubicBezTo>
                    <a:cubicBezTo>
                      <a:pt x="1" y="7068"/>
                      <a:pt x="527" y="6291"/>
                      <a:pt x="577" y="5239"/>
                    </a:cubicBezTo>
                    <a:cubicBezTo>
                      <a:pt x="627" y="4161"/>
                      <a:pt x="302" y="1930"/>
                      <a:pt x="302" y="1930"/>
                    </a:cubicBezTo>
                    <a:cubicBezTo>
                      <a:pt x="302" y="1930"/>
                      <a:pt x="3961" y="1"/>
                      <a:pt x="3660" y="2331"/>
                    </a:cubicBezTo>
                    <a:cubicBezTo>
                      <a:pt x="3359" y="4662"/>
                      <a:pt x="2783" y="6567"/>
                      <a:pt x="2708" y="73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49"/>
              <p:cNvSpPr/>
              <p:nvPr/>
            </p:nvSpPr>
            <p:spPr>
              <a:xfrm>
                <a:off x="3783350" y="2247525"/>
                <a:ext cx="268200" cy="420450"/>
              </a:xfrm>
              <a:custGeom>
                <a:avLst/>
                <a:gdLst/>
                <a:ahLst/>
                <a:cxnLst/>
                <a:rect l="l" t="t" r="r" b="b"/>
                <a:pathLst>
                  <a:path w="10728" h="16818" extrusionOk="0">
                    <a:moveTo>
                      <a:pt x="502" y="1379"/>
                    </a:moveTo>
                    <a:cubicBezTo>
                      <a:pt x="1" y="3885"/>
                      <a:pt x="1204" y="5564"/>
                      <a:pt x="1404" y="6141"/>
                    </a:cubicBezTo>
                    <a:cubicBezTo>
                      <a:pt x="1630" y="6717"/>
                      <a:pt x="928" y="13860"/>
                      <a:pt x="928" y="13860"/>
                    </a:cubicBezTo>
                    <a:cubicBezTo>
                      <a:pt x="2858" y="16818"/>
                      <a:pt x="9625" y="14988"/>
                      <a:pt x="10728" y="13133"/>
                    </a:cubicBezTo>
                    <a:cubicBezTo>
                      <a:pt x="10577" y="8722"/>
                      <a:pt x="10201" y="1529"/>
                      <a:pt x="10226" y="752"/>
                    </a:cubicBezTo>
                    <a:cubicBezTo>
                      <a:pt x="10277" y="0"/>
                      <a:pt x="502" y="1379"/>
                      <a:pt x="502" y="1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49"/>
              <p:cNvSpPr/>
              <p:nvPr/>
            </p:nvSpPr>
            <p:spPr>
              <a:xfrm>
                <a:off x="3833475" y="2983125"/>
                <a:ext cx="65825" cy="80850"/>
              </a:xfrm>
              <a:custGeom>
                <a:avLst/>
                <a:gdLst/>
                <a:ahLst/>
                <a:cxnLst/>
                <a:rect l="l" t="t" r="r" b="b"/>
                <a:pathLst>
                  <a:path w="2633" h="3234" extrusionOk="0">
                    <a:moveTo>
                      <a:pt x="2607" y="1203"/>
                    </a:moveTo>
                    <a:cubicBezTo>
                      <a:pt x="2557" y="2256"/>
                      <a:pt x="2282" y="3233"/>
                      <a:pt x="1429" y="2882"/>
                    </a:cubicBezTo>
                    <a:cubicBezTo>
                      <a:pt x="577" y="2531"/>
                      <a:pt x="1" y="1429"/>
                      <a:pt x="176" y="226"/>
                    </a:cubicBezTo>
                    <a:cubicBezTo>
                      <a:pt x="627" y="1554"/>
                      <a:pt x="2382" y="1504"/>
                      <a:pt x="2357" y="0"/>
                    </a:cubicBezTo>
                    <a:cubicBezTo>
                      <a:pt x="2457" y="501"/>
                      <a:pt x="2632" y="978"/>
                      <a:pt x="2607" y="12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49"/>
              <p:cNvSpPr/>
              <p:nvPr/>
            </p:nvSpPr>
            <p:spPr>
              <a:xfrm>
                <a:off x="3914300" y="1699275"/>
                <a:ext cx="85875" cy="174200"/>
              </a:xfrm>
              <a:custGeom>
                <a:avLst/>
                <a:gdLst/>
                <a:ahLst/>
                <a:cxnLst/>
                <a:rect l="l" t="t" r="r" b="b"/>
                <a:pathLst>
                  <a:path w="3435" h="6968" extrusionOk="0">
                    <a:moveTo>
                      <a:pt x="1856" y="0"/>
                    </a:moveTo>
                    <a:cubicBezTo>
                      <a:pt x="3008" y="1128"/>
                      <a:pt x="3410" y="2081"/>
                      <a:pt x="3234" y="3183"/>
                    </a:cubicBezTo>
                    <a:cubicBezTo>
                      <a:pt x="3059" y="4261"/>
                      <a:pt x="2858" y="5640"/>
                      <a:pt x="3435" y="6066"/>
                    </a:cubicBezTo>
                    <a:cubicBezTo>
                      <a:pt x="2232" y="6968"/>
                      <a:pt x="1" y="5640"/>
                      <a:pt x="51" y="5389"/>
                    </a:cubicBezTo>
                    <a:cubicBezTo>
                      <a:pt x="101" y="5163"/>
                      <a:pt x="1304" y="1655"/>
                      <a:pt x="1404" y="16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49"/>
              <p:cNvSpPr/>
              <p:nvPr/>
            </p:nvSpPr>
            <p:spPr>
              <a:xfrm>
                <a:off x="3732600" y="1875350"/>
                <a:ext cx="318950" cy="508800"/>
              </a:xfrm>
              <a:custGeom>
                <a:avLst/>
                <a:gdLst/>
                <a:ahLst/>
                <a:cxnLst/>
                <a:rect l="l" t="t" r="r" b="b"/>
                <a:pathLst>
                  <a:path w="12758" h="20352" extrusionOk="0">
                    <a:moveTo>
                      <a:pt x="10101" y="1253"/>
                    </a:moveTo>
                    <a:cubicBezTo>
                      <a:pt x="7620" y="0"/>
                      <a:pt x="3334" y="727"/>
                      <a:pt x="1680" y="2556"/>
                    </a:cubicBezTo>
                    <a:cubicBezTo>
                      <a:pt x="1" y="4411"/>
                      <a:pt x="3510" y="7795"/>
                      <a:pt x="4086" y="9750"/>
                    </a:cubicBezTo>
                    <a:cubicBezTo>
                      <a:pt x="4687" y="11704"/>
                      <a:pt x="677" y="17193"/>
                      <a:pt x="1981" y="18872"/>
                    </a:cubicBezTo>
                    <a:cubicBezTo>
                      <a:pt x="4587" y="20351"/>
                      <a:pt x="12056" y="19323"/>
                      <a:pt x="12758" y="17118"/>
                    </a:cubicBezTo>
                    <a:cubicBezTo>
                      <a:pt x="12733" y="13860"/>
                      <a:pt x="10778" y="10978"/>
                      <a:pt x="11254" y="9624"/>
                    </a:cubicBezTo>
                    <a:cubicBezTo>
                      <a:pt x="11279" y="8747"/>
                      <a:pt x="12532" y="5890"/>
                      <a:pt x="12031" y="4787"/>
                    </a:cubicBezTo>
                    <a:cubicBezTo>
                      <a:pt x="11003" y="2556"/>
                      <a:pt x="11229" y="1930"/>
                      <a:pt x="10101" y="12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49"/>
              <p:cNvSpPr/>
              <p:nvPr/>
            </p:nvSpPr>
            <p:spPr>
              <a:xfrm>
                <a:off x="3846025" y="1688625"/>
                <a:ext cx="140375" cy="200525"/>
              </a:xfrm>
              <a:custGeom>
                <a:avLst/>
                <a:gdLst/>
                <a:ahLst/>
                <a:cxnLst/>
                <a:rect l="l" t="t" r="r" b="b"/>
                <a:pathLst>
                  <a:path w="5615" h="8021" extrusionOk="0">
                    <a:moveTo>
                      <a:pt x="5288" y="1930"/>
                    </a:moveTo>
                    <a:cubicBezTo>
                      <a:pt x="5288" y="1930"/>
                      <a:pt x="5614" y="3108"/>
                      <a:pt x="5489" y="4061"/>
                    </a:cubicBezTo>
                    <a:cubicBezTo>
                      <a:pt x="5364" y="4988"/>
                      <a:pt x="5288" y="6843"/>
                      <a:pt x="4461" y="7444"/>
                    </a:cubicBezTo>
                    <a:cubicBezTo>
                      <a:pt x="3634" y="8020"/>
                      <a:pt x="2456" y="7344"/>
                      <a:pt x="1654" y="6667"/>
                    </a:cubicBezTo>
                    <a:cubicBezTo>
                      <a:pt x="877" y="6015"/>
                      <a:pt x="50" y="4787"/>
                      <a:pt x="25" y="3284"/>
                    </a:cubicBezTo>
                    <a:cubicBezTo>
                      <a:pt x="0" y="1805"/>
                      <a:pt x="602" y="0"/>
                      <a:pt x="2732" y="76"/>
                    </a:cubicBezTo>
                    <a:cubicBezTo>
                      <a:pt x="4862" y="176"/>
                      <a:pt x="5288" y="1930"/>
                      <a:pt x="5288" y="19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49"/>
              <p:cNvSpPr/>
              <p:nvPr/>
            </p:nvSpPr>
            <p:spPr>
              <a:xfrm>
                <a:off x="3879225" y="1842750"/>
                <a:ext cx="72075" cy="127225"/>
              </a:xfrm>
              <a:custGeom>
                <a:avLst/>
                <a:gdLst/>
                <a:ahLst/>
                <a:cxnLst/>
                <a:rect l="l" t="t" r="r" b="b"/>
                <a:pathLst>
                  <a:path w="2883" h="5089" extrusionOk="0">
                    <a:moveTo>
                      <a:pt x="301" y="1"/>
                    </a:moveTo>
                    <a:cubicBezTo>
                      <a:pt x="301" y="1"/>
                      <a:pt x="452" y="1906"/>
                      <a:pt x="26" y="2607"/>
                    </a:cubicBezTo>
                    <a:cubicBezTo>
                      <a:pt x="0" y="3084"/>
                      <a:pt x="1128" y="5089"/>
                      <a:pt x="2231" y="4738"/>
                    </a:cubicBezTo>
                    <a:cubicBezTo>
                      <a:pt x="2883" y="4537"/>
                      <a:pt x="2807" y="3610"/>
                      <a:pt x="2807" y="3610"/>
                    </a:cubicBezTo>
                    <a:cubicBezTo>
                      <a:pt x="2732" y="2908"/>
                      <a:pt x="2807" y="1229"/>
                      <a:pt x="2807" y="12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49"/>
              <p:cNvSpPr/>
              <p:nvPr/>
            </p:nvSpPr>
            <p:spPr>
              <a:xfrm>
                <a:off x="3804025" y="1672950"/>
                <a:ext cx="124725" cy="223100"/>
              </a:xfrm>
              <a:custGeom>
                <a:avLst/>
                <a:gdLst/>
                <a:ahLst/>
                <a:cxnLst/>
                <a:rect l="l" t="t" r="r" b="b"/>
                <a:pathLst>
                  <a:path w="4989" h="8924" extrusionOk="0">
                    <a:moveTo>
                      <a:pt x="4988" y="2607"/>
                    </a:moveTo>
                    <a:cubicBezTo>
                      <a:pt x="4562" y="4136"/>
                      <a:pt x="3209" y="4487"/>
                      <a:pt x="3209" y="4487"/>
                    </a:cubicBezTo>
                    <a:cubicBezTo>
                      <a:pt x="3008" y="6517"/>
                      <a:pt x="3485" y="7971"/>
                      <a:pt x="4136" y="8297"/>
                    </a:cubicBezTo>
                    <a:cubicBezTo>
                      <a:pt x="2357" y="8923"/>
                      <a:pt x="1329" y="8447"/>
                      <a:pt x="853" y="7495"/>
                    </a:cubicBezTo>
                    <a:cubicBezTo>
                      <a:pt x="377" y="6542"/>
                      <a:pt x="1" y="2457"/>
                      <a:pt x="1981" y="1229"/>
                    </a:cubicBezTo>
                    <a:cubicBezTo>
                      <a:pt x="3986" y="1"/>
                      <a:pt x="4988" y="2607"/>
                      <a:pt x="4988" y="26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49"/>
              <p:cNvSpPr/>
              <p:nvPr/>
            </p:nvSpPr>
            <p:spPr>
              <a:xfrm>
                <a:off x="3879850" y="1669825"/>
                <a:ext cx="104025" cy="90250"/>
              </a:xfrm>
              <a:custGeom>
                <a:avLst/>
                <a:gdLst/>
                <a:ahLst/>
                <a:cxnLst/>
                <a:rect l="l" t="t" r="r" b="b"/>
                <a:pathLst>
                  <a:path w="4161" h="3610" extrusionOk="0">
                    <a:moveTo>
                      <a:pt x="1955" y="2732"/>
                    </a:moveTo>
                    <a:cubicBezTo>
                      <a:pt x="2582" y="3559"/>
                      <a:pt x="3935" y="3610"/>
                      <a:pt x="4161" y="3559"/>
                    </a:cubicBezTo>
                    <a:cubicBezTo>
                      <a:pt x="4136" y="351"/>
                      <a:pt x="1028" y="0"/>
                      <a:pt x="1" y="1178"/>
                    </a:cubicBezTo>
                    <a:cubicBezTo>
                      <a:pt x="828" y="2782"/>
                      <a:pt x="1955" y="2732"/>
                      <a:pt x="1955"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49"/>
              <p:cNvSpPr/>
              <p:nvPr/>
            </p:nvSpPr>
            <p:spPr>
              <a:xfrm>
                <a:off x="3853525" y="1943000"/>
                <a:ext cx="131625" cy="248775"/>
              </a:xfrm>
              <a:custGeom>
                <a:avLst/>
                <a:gdLst/>
                <a:ahLst/>
                <a:cxnLst/>
                <a:rect l="l" t="t" r="r" b="b"/>
                <a:pathLst>
                  <a:path w="5265" h="9951" extrusionOk="0">
                    <a:moveTo>
                      <a:pt x="602" y="6793"/>
                    </a:moveTo>
                    <a:cubicBezTo>
                      <a:pt x="728" y="6743"/>
                      <a:pt x="1" y="1003"/>
                      <a:pt x="1" y="1003"/>
                    </a:cubicBezTo>
                    <a:lnTo>
                      <a:pt x="5064" y="1"/>
                    </a:lnTo>
                    <a:lnTo>
                      <a:pt x="5264" y="8873"/>
                    </a:lnTo>
                    <a:lnTo>
                      <a:pt x="678" y="99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49"/>
              <p:cNvSpPr/>
              <p:nvPr/>
            </p:nvSpPr>
            <p:spPr>
              <a:xfrm>
                <a:off x="3936250" y="2018825"/>
                <a:ext cx="78975" cy="105925"/>
              </a:xfrm>
              <a:custGeom>
                <a:avLst/>
                <a:gdLst/>
                <a:ahLst/>
                <a:cxnLst/>
                <a:rect l="l" t="t" r="r" b="b"/>
                <a:pathLst>
                  <a:path w="3159" h="4237" extrusionOk="0">
                    <a:moveTo>
                      <a:pt x="0" y="2306"/>
                    </a:moveTo>
                    <a:cubicBezTo>
                      <a:pt x="0" y="2306"/>
                      <a:pt x="1604" y="727"/>
                      <a:pt x="1955" y="351"/>
                    </a:cubicBezTo>
                    <a:cubicBezTo>
                      <a:pt x="2331" y="0"/>
                      <a:pt x="2331" y="477"/>
                      <a:pt x="1855" y="1329"/>
                    </a:cubicBezTo>
                    <a:cubicBezTo>
                      <a:pt x="2582" y="1504"/>
                      <a:pt x="3058" y="2482"/>
                      <a:pt x="3108" y="2807"/>
                    </a:cubicBezTo>
                    <a:cubicBezTo>
                      <a:pt x="3158" y="3158"/>
                      <a:pt x="2231" y="4036"/>
                      <a:pt x="1955" y="4136"/>
                    </a:cubicBezTo>
                    <a:cubicBezTo>
                      <a:pt x="1704" y="4236"/>
                      <a:pt x="627" y="4136"/>
                      <a:pt x="627" y="41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49"/>
              <p:cNvSpPr/>
              <p:nvPr/>
            </p:nvSpPr>
            <p:spPr>
              <a:xfrm>
                <a:off x="3748275" y="1927975"/>
                <a:ext cx="223075" cy="282600"/>
              </a:xfrm>
              <a:custGeom>
                <a:avLst/>
                <a:gdLst/>
                <a:ahLst/>
                <a:cxnLst/>
                <a:rect l="l" t="t" r="r" b="b"/>
                <a:pathLst>
                  <a:path w="8923" h="11304" extrusionOk="0">
                    <a:moveTo>
                      <a:pt x="1855" y="76"/>
                    </a:moveTo>
                    <a:cubicBezTo>
                      <a:pt x="3233" y="151"/>
                      <a:pt x="3459" y="7645"/>
                      <a:pt x="3459" y="7645"/>
                    </a:cubicBezTo>
                    <a:cubicBezTo>
                      <a:pt x="3459" y="7645"/>
                      <a:pt x="7243" y="5890"/>
                      <a:pt x="7519" y="5940"/>
                    </a:cubicBezTo>
                    <a:cubicBezTo>
                      <a:pt x="8923" y="6241"/>
                      <a:pt x="8146" y="7770"/>
                      <a:pt x="8146" y="7770"/>
                    </a:cubicBezTo>
                    <a:cubicBezTo>
                      <a:pt x="5188" y="10025"/>
                      <a:pt x="3985" y="11304"/>
                      <a:pt x="2532" y="11028"/>
                    </a:cubicBezTo>
                    <a:cubicBezTo>
                      <a:pt x="1103" y="10752"/>
                      <a:pt x="0" y="5589"/>
                      <a:pt x="50" y="3259"/>
                    </a:cubicBezTo>
                    <a:cubicBezTo>
                      <a:pt x="101" y="928"/>
                      <a:pt x="978" y="0"/>
                      <a:pt x="1855" y="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49"/>
              <p:cNvSpPr/>
              <p:nvPr/>
            </p:nvSpPr>
            <p:spPr>
              <a:xfrm>
                <a:off x="4044000" y="1672325"/>
                <a:ext cx="1189275" cy="1189875"/>
              </a:xfrm>
              <a:custGeom>
                <a:avLst/>
                <a:gdLst/>
                <a:ahLst/>
                <a:cxnLst/>
                <a:rect l="l" t="t" r="r" b="b"/>
                <a:pathLst>
                  <a:path w="47571" h="47595" extrusionOk="0">
                    <a:moveTo>
                      <a:pt x="23786" y="1"/>
                    </a:moveTo>
                    <a:cubicBezTo>
                      <a:pt x="10653" y="1"/>
                      <a:pt x="1" y="10652"/>
                      <a:pt x="1" y="23785"/>
                    </a:cubicBezTo>
                    <a:cubicBezTo>
                      <a:pt x="1" y="26467"/>
                      <a:pt x="427" y="29049"/>
                      <a:pt x="1254" y="31455"/>
                    </a:cubicBezTo>
                    <a:cubicBezTo>
                      <a:pt x="4387" y="40703"/>
                      <a:pt x="13059" y="47369"/>
                      <a:pt x="23284" y="47570"/>
                    </a:cubicBezTo>
                    <a:cubicBezTo>
                      <a:pt x="23460" y="47595"/>
                      <a:pt x="23610" y="47595"/>
                      <a:pt x="23786" y="47595"/>
                    </a:cubicBezTo>
                    <a:cubicBezTo>
                      <a:pt x="23936" y="47595"/>
                      <a:pt x="24111" y="47570"/>
                      <a:pt x="24262" y="47570"/>
                    </a:cubicBezTo>
                    <a:cubicBezTo>
                      <a:pt x="34512" y="47369"/>
                      <a:pt x="43159" y="40703"/>
                      <a:pt x="46317" y="31455"/>
                    </a:cubicBezTo>
                    <a:cubicBezTo>
                      <a:pt x="47119" y="29049"/>
                      <a:pt x="47570" y="26467"/>
                      <a:pt x="47570" y="23785"/>
                    </a:cubicBezTo>
                    <a:cubicBezTo>
                      <a:pt x="47570" y="10652"/>
                      <a:pt x="36918" y="1"/>
                      <a:pt x="23786" y="1"/>
                    </a:cubicBezTo>
                    <a:close/>
                  </a:path>
                </a:pathLst>
              </a:custGeom>
              <a:solidFill>
                <a:srgbClr val="85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49"/>
              <p:cNvSpPr/>
              <p:nvPr/>
            </p:nvSpPr>
            <p:spPr>
              <a:xfrm>
                <a:off x="4075350" y="2252525"/>
                <a:ext cx="1126575" cy="609675"/>
              </a:xfrm>
              <a:custGeom>
                <a:avLst/>
                <a:gdLst/>
                <a:ahLst/>
                <a:cxnLst/>
                <a:rect l="l" t="t" r="r" b="b"/>
                <a:pathLst>
                  <a:path w="45063" h="24387" extrusionOk="0">
                    <a:moveTo>
                      <a:pt x="22532" y="1"/>
                    </a:moveTo>
                    <a:cubicBezTo>
                      <a:pt x="12080" y="1"/>
                      <a:pt x="3183" y="3434"/>
                      <a:pt x="0" y="8247"/>
                    </a:cubicBezTo>
                    <a:cubicBezTo>
                      <a:pt x="3133" y="17495"/>
                      <a:pt x="11805" y="24161"/>
                      <a:pt x="22030" y="24362"/>
                    </a:cubicBezTo>
                    <a:cubicBezTo>
                      <a:pt x="22206" y="24387"/>
                      <a:pt x="22356" y="24387"/>
                      <a:pt x="22532" y="24387"/>
                    </a:cubicBezTo>
                    <a:cubicBezTo>
                      <a:pt x="22682" y="24387"/>
                      <a:pt x="22857" y="24362"/>
                      <a:pt x="23008" y="24362"/>
                    </a:cubicBezTo>
                    <a:cubicBezTo>
                      <a:pt x="33258" y="24161"/>
                      <a:pt x="41905" y="17495"/>
                      <a:pt x="45063" y="8247"/>
                    </a:cubicBezTo>
                    <a:cubicBezTo>
                      <a:pt x="41855" y="3434"/>
                      <a:pt x="32983" y="1"/>
                      <a:pt x="22532" y="1"/>
                    </a:cubicBezTo>
                    <a:close/>
                  </a:path>
                </a:pathLst>
              </a:custGeom>
              <a:solidFill>
                <a:srgbClr val="8F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49"/>
              <p:cNvSpPr/>
              <p:nvPr/>
            </p:nvSpPr>
            <p:spPr>
              <a:xfrm>
                <a:off x="4025225" y="1912550"/>
                <a:ext cx="1225575" cy="354425"/>
              </a:xfrm>
              <a:custGeom>
                <a:avLst/>
                <a:gdLst/>
                <a:ahLst/>
                <a:cxnLst/>
                <a:rect l="l" t="t" r="r" b="b"/>
                <a:pathLst>
                  <a:path w="49023" h="14177" extrusionOk="0">
                    <a:moveTo>
                      <a:pt x="24394" y="0"/>
                    </a:moveTo>
                    <a:cubicBezTo>
                      <a:pt x="18153" y="0"/>
                      <a:pt x="11926" y="1366"/>
                      <a:pt x="7193" y="4101"/>
                    </a:cubicBezTo>
                    <a:cubicBezTo>
                      <a:pt x="2531" y="6783"/>
                      <a:pt x="0" y="10367"/>
                      <a:pt x="50" y="14176"/>
                    </a:cubicBezTo>
                    <a:lnTo>
                      <a:pt x="301" y="14176"/>
                    </a:lnTo>
                    <a:cubicBezTo>
                      <a:pt x="251" y="10467"/>
                      <a:pt x="2757" y="6958"/>
                      <a:pt x="7318" y="4327"/>
                    </a:cubicBezTo>
                    <a:cubicBezTo>
                      <a:pt x="12014" y="1604"/>
                      <a:pt x="18197" y="244"/>
                      <a:pt x="24391" y="244"/>
                    </a:cubicBezTo>
                    <a:cubicBezTo>
                      <a:pt x="30628" y="244"/>
                      <a:pt x="36876" y="1623"/>
                      <a:pt x="41629" y="4377"/>
                    </a:cubicBezTo>
                    <a:cubicBezTo>
                      <a:pt x="46191" y="7008"/>
                      <a:pt x="48722" y="10492"/>
                      <a:pt x="48772" y="14176"/>
                    </a:cubicBezTo>
                    <a:lnTo>
                      <a:pt x="49023" y="14176"/>
                    </a:lnTo>
                    <a:cubicBezTo>
                      <a:pt x="48973" y="10392"/>
                      <a:pt x="46391" y="6833"/>
                      <a:pt x="41780" y="4151"/>
                    </a:cubicBezTo>
                    <a:cubicBezTo>
                      <a:pt x="36976" y="1385"/>
                      <a:pt x="30678" y="0"/>
                      <a:pt x="2439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49"/>
              <p:cNvSpPr/>
              <p:nvPr/>
            </p:nvSpPr>
            <p:spPr>
              <a:xfrm>
                <a:off x="4336000" y="1735000"/>
                <a:ext cx="733725" cy="1085850"/>
              </a:xfrm>
              <a:custGeom>
                <a:avLst/>
                <a:gdLst/>
                <a:ahLst/>
                <a:cxnLst/>
                <a:rect l="l" t="t" r="r" b="b"/>
                <a:pathLst>
                  <a:path w="29349" h="43434" extrusionOk="0">
                    <a:moveTo>
                      <a:pt x="23735" y="0"/>
                    </a:moveTo>
                    <a:lnTo>
                      <a:pt x="23634" y="226"/>
                    </a:lnTo>
                    <a:cubicBezTo>
                      <a:pt x="27118" y="1880"/>
                      <a:pt x="29098" y="5965"/>
                      <a:pt x="29098" y="11404"/>
                    </a:cubicBezTo>
                    <a:cubicBezTo>
                      <a:pt x="29098" y="22181"/>
                      <a:pt x="21454" y="35389"/>
                      <a:pt x="12030" y="40827"/>
                    </a:cubicBezTo>
                    <a:cubicBezTo>
                      <a:pt x="9346" y="42387"/>
                      <a:pt x="6751" y="43175"/>
                      <a:pt x="4418" y="43175"/>
                    </a:cubicBezTo>
                    <a:cubicBezTo>
                      <a:pt x="2852" y="43175"/>
                      <a:pt x="1404" y="42820"/>
                      <a:pt x="126" y="42106"/>
                    </a:cubicBezTo>
                    <a:lnTo>
                      <a:pt x="0" y="42331"/>
                    </a:lnTo>
                    <a:cubicBezTo>
                      <a:pt x="1303" y="43058"/>
                      <a:pt x="2807" y="43434"/>
                      <a:pt x="4411" y="43434"/>
                    </a:cubicBezTo>
                    <a:cubicBezTo>
                      <a:pt x="6792" y="43434"/>
                      <a:pt x="9424" y="42632"/>
                      <a:pt x="12156" y="41053"/>
                    </a:cubicBezTo>
                    <a:cubicBezTo>
                      <a:pt x="21654" y="35564"/>
                      <a:pt x="29349" y="22281"/>
                      <a:pt x="29349" y="11404"/>
                    </a:cubicBezTo>
                    <a:cubicBezTo>
                      <a:pt x="29349" y="5865"/>
                      <a:pt x="27319" y="1704"/>
                      <a:pt x="2373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49"/>
              <p:cNvSpPr/>
              <p:nvPr/>
            </p:nvSpPr>
            <p:spPr>
              <a:xfrm>
                <a:off x="4206925" y="1735000"/>
                <a:ext cx="734350" cy="1085850"/>
              </a:xfrm>
              <a:custGeom>
                <a:avLst/>
                <a:gdLst/>
                <a:ahLst/>
                <a:cxnLst/>
                <a:rect l="l" t="t" r="r" b="b"/>
                <a:pathLst>
                  <a:path w="29374" h="43434" extrusionOk="0">
                    <a:moveTo>
                      <a:pt x="5614" y="0"/>
                    </a:moveTo>
                    <a:cubicBezTo>
                      <a:pt x="2055" y="1704"/>
                      <a:pt x="0" y="5865"/>
                      <a:pt x="0" y="11404"/>
                    </a:cubicBezTo>
                    <a:cubicBezTo>
                      <a:pt x="0" y="22281"/>
                      <a:pt x="7720" y="35564"/>
                      <a:pt x="17193" y="41053"/>
                    </a:cubicBezTo>
                    <a:cubicBezTo>
                      <a:pt x="19925" y="42632"/>
                      <a:pt x="22582" y="43434"/>
                      <a:pt x="24963" y="43434"/>
                    </a:cubicBezTo>
                    <a:cubicBezTo>
                      <a:pt x="26567" y="43434"/>
                      <a:pt x="28046" y="43058"/>
                      <a:pt x="29374" y="42331"/>
                    </a:cubicBezTo>
                    <a:lnTo>
                      <a:pt x="29249" y="42106"/>
                    </a:lnTo>
                    <a:cubicBezTo>
                      <a:pt x="27970" y="42820"/>
                      <a:pt x="26522" y="43175"/>
                      <a:pt x="24955" y="43175"/>
                    </a:cubicBezTo>
                    <a:cubicBezTo>
                      <a:pt x="22619" y="43175"/>
                      <a:pt x="20018" y="42387"/>
                      <a:pt x="17319" y="40827"/>
                    </a:cubicBezTo>
                    <a:cubicBezTo>
                      <a:pt x="7920" y="35389"/>
                      <a:pt x="251" y="22181"/>
                      <a:pt x="251" y="11404"/>
                    </a:cubicBezTo>
                    <a:cubicBezTo>
                      <a:pt x="251" y="5965"/>
                      <a:pt x="2256" y="1880"/>
                      <a:pt x="5740" y="226"/>
                    </a:cubicBezTo>
                    <a:lnTo>
                      <a:pt x="5614"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49"/>
              <p:cNvSpPr/>
              <p:nvPr/>
            </p:nvSpPr>
            <p:spPr>
              <a:xfrm>
                <a:off x="4028350" y="2266950"/>
                <a:ext cx="1220575" cy="495000"/>
              </a:xfrm>
              <a:custGeom>
                <a:avLst/>
                <a:gdLst/>
                <a:ahLst/>
                <a:cxnLst/>
                <a:rect l="l" t="t" r="r" b="b"/>
                <a:pathLst>
                  <a:path w="48823" h="19800" extrusionOk="0">
                    <a:moveTo>
                      <a:pt x="0" y="0"/>
                    </a:moveTo>
                    <a:cubicBezTo>
                      <a:pt x="0" y="10903"/>
                      <a:pt x="10953" y="19800"/>
                      <a:pt x="24412" y="19800"/>
                    </a:cubicBezTo>
                    <a:cubicBezTo>
                      <a:pt x="37870" y="19800"/>
                      <a:pt x="48823" y="10903"/>
                      <a:pt x="48823" y="0"/>
                    </a:cubicBezTo>
                    <a:lnTo>
                      <a:pt x="48572" y="0"/>
                    </a:lnTo>
                    <a:cubicBezTo>
                      <a:pt x="48572" y="10777"/>
                      <a:pt x="37720" y="19524"/>
                      <a:pt x="24412" y="19524"/>
                    </a:cubicBezTo>
                    <a:cubicBezTo>
                      <a:pt x="11078" y="19524"/>
                      <a:pt x="251" y="10777"/>
                      <a:pt x="251"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49"/>
              <p:cNvSpPr/>
              <p:nvPr/>
            </p:nvSpPr>
            <p:spPr>
              <a:xfrm>
                <a:off x="4089125" y="1721325"/>
                <a:ext cx="498150" cy="1116450"/>
              </a:xfrm>
              <a:custGeom>
                <a:avLst/>
                <a:gdLst/>
                <a:ahLst/>
                <a:cxnLst/>
                <a:rect l="l" t="t" r="r" b="b"/>
                <a:pathLst>
                  <a:path w="19926" h="44658" extrusionOk="0">
                    <a:moveTo>
                      <a:pt x="15846" y="5456"/>
                    </a:moveTo>
                    <a:cubicBezTo>
                      <a:pt x="15846" y="5456"/>
                      <a:pt x="15844" y="5457"/>
                      <a:pt x="15840" y="5459"/>
                    </a:cubicBezTo>
                    <a:cubicBezTo>
                      <a:pt x="15836" y="5460"/>
                      <a:pt x="15833" y="5462"/>
                      <a:pt x="15828" y="5465"/>
                    </a:cubicBezTo>
                    <a:lnTo>
                      <a:pt x="15828" y="5465"/>
                    </a:lnTo>
                    <a:cubicBezTo>
                      <a:pt x="15840" y="5460"/>
                      <a:pt x="15846" y="5456"/>
                      <a:pt x="15846" y="5456"/>
                    </a:cubicBezTo>
                    <a:close/>
                    <a:moveTo>
                      <a:pt x="15578" y="0"/>
                    </a:moveTo>
                    <a:cubicBezTo>
                      <a:pt x="15496" y="0"/>
                      <a:pt x="15392" y="21"/>
                      <a:pt x="15264" y="71"/>
                    </a:cubicBezTo>
                    <a:cubicBezTo>
                      <a:pt x="14662" y="321"/>
                      <a:pt x="12707" y="873"/>
                      <a:pt x="12607" y="1224"/>
                    </a:cubicBezTo>
                    <a:cubicBezTo>
                      <a:pt x="12507" y="1575"/>
                      <a:pt x="12858" y="1600"/>
                      <a:pt x="11655" y="2402"/>
                    </a:cubicBezTo>
                    <a:cubicBezTo>
                      <a:pt x="10427" y="3204"/>
                      <a:pt x="9399" y="4306"/>
                      <a:pt x="8823" y="4657"/>
                    </a:cubicBezTo>
                    <a:cubicBezTo>
                      <a:pt x="8271" y="5008"/>
                      <a:pt x="8346" y="5384"/>
                      <a:pt x="7870" y="5585"/>
                    </a:cubicBezTo>
                    <a:cubicBezTo>
                      <a:pt x="7369" y="5810"/>
                      <a:pt x="7269" y="5660"/>
                      <a:pt x="6868" y="6186"/>
                    </a:cubicBezTo>
                    <a:cubicBezTo>
                      <a:pt x="6442" y="6712"/>
                      <a:pt x="4813" y="7840"/>
                      <a:pt x="4487" y="8342"/>
                    </a:cubicBezTo>
                    <a:cubicBezTo>
                      <a:pt x="4186" y="8818"/>
                      <a:pt x="2532" y="10823"/>
                      <a:pt x="1554" y="13530"/>
                    </a:cubicBezTo>
                    <a:cubicBezTo>
                      <a:pt x="577" y="16236"/>
                      <a:pt x="26" y="18818"/>
                      <a:pt x="51" y="19444"/>
                    </a:cubicBezTo>
                    <a:cubicBezTo>
                      <a:pt x="101" y="20046"/>
                      <a:pt x="0" y="22377"/>
                      <a:pt x="276" y="22803"/>
                    </a:cubicBezTo>
                    <a:cubicBezTo>
                      <a:pt x="552" y="23204"/>
                      <a:pt x="777" y="23880"/>
                      <a:pt x="853" y="24557"/>
                    </a:cubicBezTo>
                    <a:cubicBezTo>
                      <a:pt x="928" y="25259"/>
                      <a:pt x="1479" y="25635"/>
                      <a:pt x="1655" y="26061"/>
                    </a:cubicBezTo>
                    <a:cubicBezTo>
                      <a:pt x="1830" y="26462"/>
                      <a:pt x="1730" y="27414"/>
                      <a:pt x="1755" y="27690"/>
                    </a:cubicBezTo>
                    <a:cubicBezTo>
                      <a:pt x="1805" y="27966"/>
                      <a:pt x="2632" y="29495"/>
                      <a:pt x="2707" y="29745"/>
                    </a:cubicBezTo>
                    <a:cubicBezTo>
                      <a:pt x="2717" y="29787"/>
                      <a:pt x="2729" y="29803"/>
                      <a:pt x="2745" y="29803"/>
                    </a:cubicBezTo>
                    <a:cubicBezTo>
                      <a:pt x="2793" y="29803"/>
                      <a:pt x="2867" y="29650"/>
                      <a:pt x="2943" y="29650"/>
                    </a:cubicBezTo>
                    <a:cubicBezTo>
                      <a:pt x="2973" y="29650"/>
                      <a:pt x="3004" y="29675"/>
                      <a:pt x="3033" y="29745"/>
                    </a:cubicBezTo>
                    <a:cubicBezTo>
                      <a:pt x="3183" y="30021"/>
                      <a:pt x="3484" y="30698"/>
                      <a:pt x="3484" y="31424"/>
                    </a:cubicBezTo>
                    <a:cubicBezTo>
                      <a:pt x="3484" y="32151"/>
                      <a:pt x="2557" y="32201"/>
                      <a:pt x="2808" y="32853"/>
                    </a:cubicBezTo>
                    <a:cubicBezTo>
                      <a:pt x="3033" y="33505"/>
                      <a:pt x="5364" y="37364"/>
                      <a:pt x="6341" y="38743"/>
                    </a:cubicBezTo>
                    <a:cubicBezTo>
                      <a:pt x="7319" y="40146"/>
                      <a:pt x="9875" y="42402"/>
                      <a:pt x="10627" y="42853"/>
                    </a:cubicBezTo>
                    <a:lnTo>
                      <a:pt x="14587" y="44658"/>
                    </a:lnTo>
                    <a:cubicBezTo>
                      <a:pt x="14917" y="44587"/>
                      <a:pt x="14604" y="44050"/>
                      <a:pt x="15088" y="44050"/>
                    </a:cubicBezTo>
                    <a:cubicBezTo>
                      <a:pt x="15119" y="44050"/>
                      <a:pt x="15152" y="44052"/>
                      <a:pt x="15189" y="44056"/>
                    </a:cubicBezTo>
                    <a:cubicBezTo>
                      <a:pt x="15626" y="44109"/>
                      <a:pt x="16503" y="44356"/>
                      <a:pt x="17197" y="44356"/>
                    </a:cubicBezTo>
                    <a:cubicBezTo>
                      <a:pt x="17498" y="44356"/>
                      <a:pt x="17764" y="44310"/>
                      <a:pt x="17945" y="44181"/>
                    </a:cubicBezTo>
                    <a:cubicBezTo>
                      <a:pt x="18572" y="43780"/>
                      <a:pt x="17544" y="43304"/>
                      <a:pt x="18271" y="43079"/>
                    </a:cubicBezTo>
                    <a:cubicBezTo>
                      <a:pt x="18998" y="42878"/>
                      <a:pt x="19675" y="42502"/>
                      <a:pt x="19800" y="42051"/>
                    </a:cubicBezTo>
                    <a:cubicBezTo>
                      <a:pt x="19900" y="41600"/>
                      <a:pt x="19925" y="41274"/>
                      <a:pt x="19374" y="41174"/>
                    </a:cubicBezTo>
                    <a:cubicBezTo>
                      <a:pt x="18823" y="41074"/>
                      <a:pt x="18271" y="40497"/>
                      <a:pt x="17795" y="40347"/>
                    </a:cubicBezTo>
                    <a:cubicBezTo>
                      <a:pt x="17294" y="40196"/>
                      <a:pt x="16442" y="40272"/>
                      <a:pt x="15915" y="39971"/>
                    </a:cubicBezTo>
                    <a:cubicBezTo>
                      <a:pt x="15389" y="39645"/>
                      <a:pt x="14136" y="38617"/>
                      <a:pt x="13660" y="38567"/>
                    </a:cubicBezTo>
                    <a:cubicBezTo>
                      <a:pt x="13158" y="38542"/>
                      <a:pt x="12131" y="38567"/>
                      <a:pt x="12657" y="38417"/>
                    </a:cubicBezTo>
                    <a:cubicBezTo>
                      <a:pt x="13158" y="38241"/>
                      <a:pt x="13559" y="38267"/>
                      <a:pt x="13309" y="38016"/>
                    </a:cubicBezTo>
                    <a:cubicBezTo>
                      <a:pt x="13058" y="37790"/>
                      <a:pt x="12482" y="36637"/>
                      <a:pt x="12056" y="36312"/>
                    </a:cubicBezTo>
                    <a:cubicBezTo>
                      <a:pt x="11655" y="36011"/>
                      <a:pt x="10502" y="35735"/>
                      <a:pt x="9975" y="35084"/>
                    </a:cubicBezTo>
                    <a:cubicBezTo>
                      <a:pt x="9449" y="34407"/>
                      <a:pt x="8772" y="32928"/>
                      <a:pt x="8772" y="32928"/>
                    </a:cubicBezTo>
                    <a:cubicBezTo>
                      <a:pt x="8772" y="32928"/>
                      <a:pt x="7269" y="32502"/>
                      <a:pt x="6742" y="31850"/>
                    </a:cubicBezTo>
                    <a:cubicBezTo>
                      <a:pt x="6241" y="31199"/>
                      <a:pt x="5715" y="30522"/>
                      <a:pt x="5389" y="30472"/>
                    </a:cubicBezTo>
                    <a:cubicBezTo>
                      <a:pt x="5088" y="30397"/>
                      <a:pt x="4813" y="30146"/>
                      <a:pt x="4612" y="30121"/>
                    </a:cubicBezTo>
                    <a:cubicBezTo>
                      <a:pt x="4597" y="30118"/>
                      <a:pt x="4583" y="30116"/>
                      <a:pt x="4569" y="30116"/>
                    </a:cubicBezTo>
                    <a:cubicBezTo>
                      <a:pt x="4369" y="30116"/>
                      <a:pt x="4245" y="30432"/>
                      <a:pt x="4011" y="30572"/>
                    </a:cubicBezTo>
                    <a:cubicBezTo>
                      <a:pt x="3987" y="30584"/>
                      <a:pt x="3963" y="30590"/>
                      <a:pt x="3940" y="30590"/>
                    </a:cubicBezTo>
                    <a:cubicBezTo>
                      <a:pt x="3718" y="30590"/>
                      <a:pt x="3520" y="30078"/>
                      <a:pt x="3384" y="29670"/>
                    </a:cubicBezTo>
                    <a:cubicBezTo>
                      <a:pt x="3259" y="29219"/>
                      <a:pt x="2757" y="29394"/>
                      <a:pt x="2557" y="28993"/>
                    </a:cubicBezTo>
                    <a:cubicBezTo>
                      <a:pt x="2356" y="28617"/>
                      <a:pt x="2131" y="27865"/>
                      <a:pt x="2181" y="27615"/>
                    </a:cubicBezTo>
                    <a:cubicBezTo>
                      <a:pt x="2206" y="27364"/>
                      <a:pt x="2582" y="26587"/>
                      <a:pt x="2482" y="26186"/>
                    </a:cubicBezTo>
                    <a:cubicBezTo>
                      <a:pt x="2381" y="25810"/>
                      <a:pt x="1805" y="25409"/>
                      <a:pt x="1630" y="25008"/>
                    </a:cubicBezTo>
                    <a:cubicBezTo>
                      <a:pt x="1454" y="24632"/>
                      <a:pt x="1855" y="23931"/>
                      <a:pt x="2106" y="23605"/>
                    </a:cubicBezTo>
                    <a:cubicBezTo>
                      <a:pt x="2356" y="23254"/>
                      <a:pt x="2632" y="23179"/>
                      <a:pt x="2281" y="22878"/>
                    </a:cubicBezTo>
                    <a:cubicBezTo>
                      <a:pt x="2103" y="22712"/>
                      <a:pt x="1904" y="22624"/>
                      <a:pt x="1763" y="22624"/>
                    </a:cubicBezTo>
                    <a:cubicBezTo>
                      <a:pt x="1626" y="22624"/>
                      <a:pt x="1543" y="22706"/>
                      <a:pt x="1579" y="22878"/>
                    </a:cubicBezTo>
                    <a:cubicBezTo>
                      <a:pt x="1614" y="23028"/>
                      <a:pt x="1553" y="23131"/>
                      <a:pt x="1449" y="23131"/>
                    </a:cubicBezTo>
                    <a:cubicBezTo>
                      <a:pt x="1329" y="23131"/>
                      <a:pt x="1151" y="22992"/>
                      <a:pt x="1003" y="22627"/>
                    </a:cubicBezTo>
                    <a:cubicBezTo>
                      <a:pt x="727" y="21926"/>
                      <a:pt x="602" y="20296"/>
                      <a:pt x="1178" y="19670"/>
                    </a:cubicBezTo>
                    <a:cubicBezTo>
                      <a:pt x="1684" y="19095"/>
                      <a:pt x="1431" y="18373"/>
                      <a:pt x="1869" y="18373"/>
                    </a:cubicBezTo>
                    <a:cubicBezTo>
                      <a:pt x="1908" y="18373"/>
                      <a:pt x="1953" y="18379"/>
                      <a:pt x="2006" y="18392"/>
                    </a:cubicBezTo>
                    <a:cubicBezTo>
                      <a:pt x="2632" y="18542"/>
                      <a:pt x="2757" y="19018"/>
                      <a:pt x="2908" y="19494"/>
                    </a:cubicBezTo>
                    <a:cubicBezTo>
                      <a:pt x="2970" y="19745"/>
                      <a:pt x="3071" y="19895"/>
                      <a:pt x="3152" y="19895"/>
                    </a:cubicBezTo>
                    <a:cubicBezTo>
                      <a:pt x="3234" y="19895"/>
                      <a:pt x="3296" y="19745"/>
                      <a:pt x="3284" y="19394"/>
                    </a:cubicBezTo>
                    <a:lnTo>
                      <a:pt x="3284" y="19394"/>
                    </a:lnTo>
                    <a:cubicBezTo>
                      <a:pt x="3935" y="20196"/>
                      <a:pt x="3910" y="20647"/>
                      <a:pt x="4011" y="20748"/>
                    </a:cubicBezTo>
                    <a:cubicBezTo>
                      <a:pt x="4111" y="20848"/>
                      <a:pt x="4261" y="20848"/>
                      <a:pt x="4261" y="21073"/>
                    </a:cubicBezTo>
                    <a:cubicBezTo>
                      <a:pt x="4261" y="21274"/>
                      <a:pt x="4086" y="22176"/>
                      <a:pt x="4111" y="22652"/>
                    </a:cubicBezTo>
                    <a:cubicBezTo>
                      <a:pt x="4157" y="23117"/>
                      <a:pt x="4118" y="23538"/>
                      <a:pt x="4291" y="23538"/>
                    </a:cubicBezTo>
                    <a:cubicBezTo>
                      <a:pt x="4305" y="23538"/>
                      <a:pt x="4320" y="23535"/>
                      <a:pt x="4336" y="23530"/>
                    </a:cubicBezTo>
                    <a:cubicBezTo>
                      <a:pt x="4537" y="23454"/>
                      <a:pt x="4712" y="22527"/>
                      <a:pt x="4712" y="21926"/>
                    </a:cubicBezTo>
                    <a:cubicBezTo>
                      <a:pt x="4712" y="21349"/>
                      <a:pt x="4838" y="20723"/>
                      <a:pt x="5163" y="20672"/>
                    </a:cubicBezTo>
                    <a:cubicBezTo>
                      <a:pt x="5433" y="20650"/>
                      <a:pt x="5723" y="20386"/>
                      <a:pt x="6051" y="20386"/>
                    </a:cubicBezTo>
                    <a:cubicBezTo>
                      <a:pt x="6089" y="20386"/>
                      <a:pt x="6127" y="20389"/>
                      <a:pt x="6166" y="20397"/>
                    </a:cubicBezTo>
                    <a:cubicBezTo>
                      <a:pt x="6218" y="20407"/>
                      <a:pt x="6273" y="20412"/>
                      <a:pt x="6330" y="20412"/>
                    </a:cubicBezTo>
                    <a:cubicBezTo>
                      <a:pt x="6680" y="20412"/>
                      <a:pt x="7082" y="20216"/>
                      <a:pt x="7168" y="19870"/>
                    </a:cubicBezTo>
                    <a:cubicBezTo>
                      <a:pt x="7269" y="19494"/>
                      <a:pt x="8497" y="18367"/>
                      <a:pt x="8823" y="18367"/>
                    </a:cubicBezTo>
                    <a:cubicBezTo>
                      <a:pt x="9156" y="18390"/>
                      <a:pt x="9467" y="18821"/>
                      <a:pt x="9755" y="18821"/>
                    </a:cubicBezTo>
                    <a:cubicBezTo>
                      <a:pt x="9770" y="18821"/>
                      <a:pt x="9785" y="18820"/>
                      <a:pt x="9800" y="18818"/>
                    </a:cubicBezTo>
                    <a:cubicBezTo>
                      <a:pt x="10126" y="18743"/>
                      <a:pt x="9750" y="17941"/>
                      <a:pt x="10326" y="17865"/>
                    </a:cubicBezTo>
                    <a:cubicBezTo>
                      <a:pt x="10661" y="17820"/>
                      <a:pt x="10996" y="17746"/>
                      <a:pt x="11230" y="17746"/>
                    </a:cubicBezTo>
                    <a:cubicBezTo>
                      <a:pt x="11381" y="17746"/>
                      <a:pt x="11490" y="17777"/>
                      <a:pt x="11529" y="17865"/>
                    </a:cubicBezTo>
                    <a:cubicBezTo>
                      <a:pt x="11655" y="18116"/>
                      <a:pt x="10853" y="18241"/>
                      <a:pt x="11078" y="18417"/>
                    </a:cubicBezTo>
                    <a:cubicBezTo>
                      <a:pt x="11135" y="18457"/>
                      <a:pt x="11203" y="18472"/>
                      <a:pt x="11277" y="18472"/>
                    </a:cubicBezTo>
                    <a:cubicBezTo>
                      <a:pt x="11515" y="18472"/>
                      <a:pt x="11820" y="18315"/>
                      <a:pt x="12066" y="18315"/>
                    </a:cubicBezTo>
                    <a:cubicBezTo>
                      <a:pt x="12079" y="18315"/>
                      <a:pt x="12093" y="18316"/>
                      <a:pt x="12106" y="18317"/>
                    </a:cubicBezTo>
                    <a:cubicBezTo>
                      <a:pt x="12293" y="18348"/>
                      <a:pt x="12705" y="18467"/>
                      <a:pt x="12995" y="18467"/>
                    </a:cubicBezTo>
                    <a:cubicBezTo>
                      <a:pt x="13169" y="18467"/>
                      <a:pt x="13299" y="18423"/>
                      <a:pt x="13309" y="18291"/>
                    </a:cubicBezTo>
                    <a:cubicBezTo>
                      <a:pt x="13329" y="18009"/>
                      <a:pt x="13382" y="17677"/>
                      <a:pt x="13257" y="17677"/>
                    </a:cubicBezTo>
                    <a:cubicBezTo>
                      <a:pt x="13227" y="17677"/>
                      <a:pt x="13187" y="17696"/>
                      <a:pt x="13133" y="17740"/>
                    </a:cubicBezTo>
                    <a:cubicBezTo>
                      <a:pt x="12933" y="17904"/>
                      <a:pt x="12891" y="18121"/>
                      <a:pt x="12807" y="18121"/>
                    </a:cubicBezTo>
                    <a:cubicBezTo>
                      <a:pt x="12775" y="18121"/>
                      <a:pt x="12737" y="18091"/>
                      <a:pt x="12682" y="18016"/>
                    </a:cubicBezTo>
                    <a:cubicBezTo>
                      <a:pt x="12482" y="17740"/>
                      <a:pt x="12231" y="17690"/>
                      <a:pt x="12306" y="17264"/>
                    </a:cubicBezTo>
                    <a:cubicBezTo>
                      <a:pt x="12382" y="16863"/>
                      <a:pt x="12883" y="16437"/>
                      <a:pt x="12757" y="16337"/>
                    </a:cubicBezTo>
                    <a:cubicBezTo>
                      <a:pt x="12607" y="16236"/>
                      <a:pt x="11855" y="16211"/>
                      <a:pt x="11755" y="16061"/>
                    </a:cubicBezTo>
                    <a:cubicBezTo>
                      <a:pt x="11669" y="15954"/>
                      <a:pt x="11949" y="15628"/>
                      <a:pt x="12406" y="15628"/>
                    </a:cubicBezTo>
                    <a:cubicBezTo>
                      <a:pt x="12485" y="15628"/>
                      <a:pt x="12569" y="15638"/>
                      <a:pt x="12657" y="15660"/>
                    </a:cubicBezTo>
                    <a:cubicBezTo>
                      <a:pt x="13206" y="15779"/>
                      <a:pt x="13551" y="16240"/>
                      <a:pt x="13907" y="16240"/>
                    </a:cubicBezTo>
                    <a:cubicBezTo>
                      <a:pt x="13925" y="16240"/>
                      <a:pt x="13943" y="16239"/>
                      <a:pt x="13960" y="16236"/>
                    </a:cubicBezTo>
                    <a:cubicBezTo>
                      <a:pt x="14260" y="16218"/>
                      <a:pt x="14644" y="15905"/>
                      <a:pt x="14818" y="15905"/>
                    </a:cubicBezTo>
                    <a:cubicBezTo>
                      <a:pt x="14878" y="15905"/>
                      <a:pt x="14913" y="15941"/>
                      <a:pt x="14913" y="16036"/>
                    </a:cubicBezTo>
                    <a:cubicBezTo>
                      <a:pt x="14913" y="16412"/>
                      <a:pt x="14211" y="16963"/>
                      <a:pt x="14111" y="17264"/>
                    </a:cubicBezTo>
                    <a:cubicBezTo>
                      <a:pt x="14011" y="17590"/>
                      <a:pt x="14186" y="17765"/>
                      <a:pt x="14662" y="17916"/>
                    </a:cubicBezTo>
                    <a:cubicBezTo>
                      <a:pt x="15077" y="18025"/>
                      <a:pt x="15112" y="18420"/>
                      <a:pt x="15296" y="18420"/>
                    </a:cubicBezTo>
                    <a:cubicBezTo>
                      <a:pt x="15323" y="18420"/>
                      <a:pt x="15354" y="18411"/>
                      <a:pt x="15389" y="18392"/>
                    </a:cubicBezTo>
                    <a:cubicBezTo>
                      <a:pt x="15665" y="18241"/>
                      <a:pt x="15840" y="17214"/>
                      <a:pt x="15539" y="17038"/>
                    </a:cubicBezTo>
                    <a:cubicBezTo>
                      <a:pt x="15494" y="17014"/>
                      <a:pt x="15448" y="17005"/>
                      <a:pt x="15402" y="17005"/>
                    </a:cubicBezTo>
                    <a:cubicBezTo>
                      <a:pt x="15252" y="17005"/>
                      <a:pt x="15111" y="17107"/>
                      <a:pt x="15045" y="17107"/>
                    </a:cubicBezTo>
                    <a:cubicBezTo>
                      <a:pt x="14988" y="17107"/>
                      <a:pt x="14988" y="17029"/>
                      <a:pt x="15088" y="16738"/>
                    </a:cubicBezTo>
                    <a:cubicBezTo>
                      <a:pt x="15314" y="15986"/>
                      <a:pt x="15840" y="15885"/>
                      <a:pt x="15640" y="15234"/>
                    </a:cubicBezTo>
                    <a:cubicBezTo>
                      <a:pt x="15414" y="14582"/>
                      <a:pt x="15013" y="13805"/>
                      <a:pt x="15013" y="13530"/>
                    </a:cubicBezTo>
                    <a:cubicBezTo>
                      <a:pt x="15013" y="13254"/>
                      <a:pt x="15314" y="11800"/>
                      <a:pt x="15314" y="11800"/>
                    </a:cubicBezTo>
                    <a:lnTo>
                      <a:pt x="15314" y="11800"/>
                    </a:lnTo>
                    <a:cubicBezTo>
                      <a:pt x="15314" y="11800"/>
                      <a:pt x="14938" y="12239"/>
                      <a:pt x="14643" y="12239"/>
                    </a:cubicBezTo>
                    <a:cubicBezTo>
                      <a:pt x="14615" y="12239"/>
                      <a:pt x="14588" y="12235"/>
                      <a:pt x="14562" y="12226"/>
                    </a:cubicBezTo>
                    <a:cubicBezTo>
                      <a:pt x="14236" y="12101"/>
                      <a:pt x="14036" y="11900"/>
                      <a:pt x="14211" y="11675"/>
                    </a:cubicBezTo>
                    <a:cubicBezTo>
                      <a:pt x="14387" y="11424"/>
                      <a:pt x="14813" y="10998"/>
                      <a:pt x="14687" y="10973"/>
                    </a:cubicBezTo>
                    <a:cubicBezTo>
                      <a:pt x="14587" y="10923"/>
                      <a:pt x="14462" y="10798"/>
                      <a:pt x="14462" y="10597"/>
                    </a:cubicBezTo>
                    <a:cubicBezTo>
                      <a:pt x="14462" y="10372"/>
                      <a:pt x="14236" y="10146"/>
                      <a:pt x="14136" y="9996"/>
                    </a:cubicBezTo>
                    <a:cubicBezTo>
                      <a:pt x="14045" y="9883"/>
                      <a:pt x="14037" y="9688"/>
                      <a:pt x="13907" y="9688"/>
                    </a:cubicBezTo>
                    <a:cubicBezTo>
                      <a:pt x="13893" y="9688"/>
                      <a:pt x="13877" y="9690"/>
                      <a:pt x="13860" y="9695"/>
                    </a:cubicBezTo>
                    <a:cubicBezTo>
                      <a:pt x="13685" y="9720"/>
                      <a:pt x="13409" y="10171"/>
                      <a:pt x="13309" y="10447"/>
                    </a:cubicBezTo>
                    <a:cubicBezTo>
                      <a:pt x="13209" y="10723"/>
                      <a:pt x="12607" y="10798"/>
                      <a:pt x="12607" y="11048"/>
                    </a:cubicBezTo>
                    <a:cubicBezTo>
                      <a:pt x="12607" y="11274"/>
                      <a:pt x="12682" y="11976"/>
                      <a:pt x="12106" y="12076"/>
                    </a:cubicBezTo>
                    <a:cubicBezTo>
                      <a:pt x="11504" y="12176"/>
                      <a:pt x="11204" y="12076"/>
                      <a:pt x="11078" y="12251"/>
                    </a:cubicBezTo>
                    <a:cubicBezTo>
                      <a:pt x="10980" y="12423"/>
                      <a:pt x="10572" y="13406"/>
                      <a:pt x="10343" y="13406"/>
                    </a:cubicBezTo>
                    <a:cubicBezTo>
                      <a:pt x="10337" y="13406"/>
                      <a:pt x="10332" y="13405"/>
                      <a:pt x="10326" y="13404"/>
                    </a:cubicBezTo>
                    <a:cubicBezTo>
                      <a:pt x="10076" y="13329"/>
                      <a:pt x="10201" y="12903"/>
                      <a:pt x="10326" y="12452"/>
                    </a:cubicBezTo>
                    <a:cubicBezTo>
                      <a:pt x="10427" y="12001"/>
                      <a:pt x="10853" y="12101"/>
                      <a:pt x="10777" y="11675"/>
                    </a:cubicBezTo>
                    <a:cubicBezTo>
                      <a:pt x="10702" y="11224"/>
                      <a:pt x="10477" y="11424"/>
                      <a:pt x="10527" y="10998"/>
                    </a:cubicBezTo>
                    <a:cubicBezTo>
                      <a:pt x="10602" y="10597"/>
                      <a:pt x="10226" y="9996"/>
                      <a:pt x="10326" y="9820"/>
                    </a:cubicBezTo>
                    <a:cubicBezTo>
                      <a:pt x="10402" y="9645"/>
                      <a:pt x="10752" y="9620"/>
                      <a:pt x="10702" y="9344"/>
                    </a:cubicBezTo>
                    <a:cubicBezTo>
                      <a:pt x="10677" y="9068"/>
                      <a:pt x="10777" y="8216"/>
                      <a:pt x="11479" y="8191"/>
                    </a:cubicBezTo>
                    <a:cubicBezTo>
                      <a:pt x="12156" y="8166"/>
                      <a:pt x="13509" y="7915"/>
                      <a:pt x="13785" y="7765"/>
                    </a:cubicBezTo>
                    <a:cubicBezTo>
                      <a:pt x="13915" y="7706"/>
                      <a:pt x="14040" y="7680"/>
                      <a:pt x="14151" y="7680"/>
                    </a:cubicBezTo>
                    <a:cubicBezTo>
                      <a:pt x="14275" y="7680"/>
                      <a:pt x="14382" y="7712"/>
                      <a:pt x="14462" y="7765"/>
                    </a:cubicBezTo>
                    <a:cubicBezTo>
                      <a:pt x="14514" y="7817"/>
                      <a:pt x="14544" y="7843"/>
                      <a:pt x="14586" y="7843"/>
                    </a:cubicBezTo>
                    <a:cubicBezTo>
                      <a:pt x="14644" y="7843"/>
                      <a:pt x="14723" y="7792"/>
                      <a:pt x="14913" y="7690"/>
                    </a:cubicBezTo>
                    <a:cubicBezTo>
                      <a:pt x="15178" y="7513"/>
                      <a:pt x="15990" y="7063"/>
                      <a:pt x="16281" y="7063"/>
                    </a:cubicBezTo>
                    <a:cubicBezTo>
                      <a:pt x="16319" y="7063"/>
                      <a:pt x="16349" y="7071"/>
                      <a:pt x="16366" y="7088"/>
                    </a:cubicBezTo>
                    <a:cubicBezTo>
                      <a:pt x="16492" y="7214"/>
                      <a:pt x="16366" y="8016"/>
                      <a:pt x="16041" y="8342"/>
                    </a:cubicBezTo>
                    <a:cubicBezTo>
                      <a:pt x="15764" y="8619"/>
                      <a:pt x="15572" y="9002"/>
                      <a:pt x="15347" y="9002"/>
                    </a:cubicBezTo>
                    <a:cubicBezTo>
                      <a:pt x="15328" y="9002"/>
                      <a:pt x="15309" y="8999"/>
                      <a:pt x="15289" y="8993"/>
                    </a:cubicBezTo>
                    <a:cubicBezTo>
                      <a:pt x="15104" y="8938"/>
                      <a:pt x="14714" y="8718"/>
                      <a:pt x="14593" y="8718"/>
                    </a:cubicBezTo>
                    <a:cubicBezTo>
                      <a:pt x="14550" y="8718"/>
                      <a:pt x="14541" y="8746"/>
                      <a:pt x="14587" y="8818"/>
                    </a:cubicBezTo>
                    <a:cubicBezTo>
                      <a:pt x="14762" y="9093"/>
                      <a:pt x="15214" y="9194"/>
                      <a:pt x="15214" y="9419"/>
                    </a:cubicBezTo>
                    <a:cubicBezTo>
                      <a:pt x="15214" y="9620"/>
                      <a:pt x="15038" y="10472"/>
                      <a:pt x="15289" y="10622"/>
                    </a:cubicBezTo>
                    <a:cubicBezTo>
                      <a:pt x="15316" y="10638"/>
                      <a:pt x="15340" y="10645"/>
                      <a:pt x="15362" y="10645"/>
                    </a:cubicBezTo>
                    <a:cubicBezTo>
                      <a:pt x="15546" y="10645"/>
                      <a:pt x="15575" y="10141"/>
                      <a:pt x="15665" y="10096"/>
                    </a:cubicBezTo>
                    <a:cubicBezTo>
                      <a:pt x="15666" y="10096"/>
                      <a:pt x="15668" y="10095"/>
                      <a:pt x="15670" y="10095"/>
                    </a:cubicBezTo>
                    <a:cubicBezTo>
                      <a:pt x="15750" y="10095"/>
                      <a:pt x="15709" y="10639"/>
                      <a:pt x="15858" y="10639"/>
                    </a:cubicBezTo>
                    <a:cubicBezTo>
                      <a:pt x="15880" y="10639"/>
                      <a:pt x="15908" y="10627"/>
                      <a:pt x="15940" y="10597"/>
                    </a:cubicBezTo>
                    <a:cubicBezTo>
                      <a:pt x="16191" y="10347"/>
                      <a:pt x="16291" y="9645"/>
                      <a:pt x="16316" y="9369"/>
                    </a:cubicBezTo>
                    <a:cubicBezTo>
                      <a:pt x="16354" y="9160"/>
                      <a:pt x="16262" y="9066"/>
                      <a:pt x="16293" y="9066"/>
                    </a:cubicBezTo>
                    <a:cubicBezTo>
                      <a:pt x="16302" y="9066"/>
                      <a:pt x="16324" y="9075"/>
                      <a:pt x="16366" y="9093"/>
                    </a:cubicBezTo>
                    <a:cubicBezTo>
                      <a:pt x="16542" y="9169"/>
                      <a:pt x="16366" y="9870"/>
                      <a:pt x="16667" y="9870"/>
                    </a:cubicBezTo>
                    <a:cubicBezTo>
                      <a:pt x="16993" y="9870"/>
                      <a:pt x="17670" y="9745"/>
                      <a:pt x="17394" y="9369"/>
                    </a:cubicBezTo>
                    <a:cubicBezTo>
                      <a:pt x="17118" y="8993"/>
                      <a:pt x="16993" y="8367"/>
                      <a:pt x="17093" y="8291"/>
                    </a:cubicBezTo>
                    <a:cubicBezTo>
                      <a:pt x="17194" y="8216"/>
                      <a:pt x="17369" y="8116"/>
                      <a:pt x="17369" y="7915"/>
                    </a:cubicBezTo>
                    <a:cubicBezTo>
                      <a:pt x="17369" y="7715"/>
                      <a:pt x="17720" y="6738"/>
                      <a:pt x="17219" y="6587"/>
                    </a:cubicBezTo>
                    <a:cubicBezTo>
                      <a:pt x="17128" y="6563"/>
                      <a:pt x="17044" y="6555"/>
                      <a:pt x="16970" y="6555"/>
                    </a:cubicBezTo>
                    <a:cubicBezTo>
                      <a:pt x="16797" y="6555"/>
                      <a:pt x="16678" y="6601"/>
                      <a:pt x="16643" y="6601"/>
                    </a:cubicBezTo>
                    <a:cubicBezTo>
                      <a:pt x="16615" y="6601"/>
                      <a:pt x="16643" y="6571"/>
                      <a:pt x="16742" y="6462"/>
                    </a:cubicBezTo>
                    <a:cubicBezTo>
                      <a:pt x="17018" y="6136"/>
                      <a:pt x="17118" y="5735"/>
                      <a:pt x="17118" y="5735"/>
                    </a:cubicBezTo>
                    <a:cubicBezTo>
                      <a:pt x="17118" y="5735"/>
                      <a:pt x="17050" y="5726"/>
                      <a:pt x="16943" y="5726"/>
                    </a:cubicBezTo>
                    <a:cubicBezTo>
                      <a:pt x="16704" y="5726"/>
                      <a:pt x="16276" y="5774"/>
                      <a:pt x="16016" y="6086"/>
                    </a:cubicBezTo>
                    <a:cubicBezTo>
                      <a:pt x="15640" y="6537"/>
                      <a:pt x="15740" y="6662"/>
                      <a:pt x="15640" y="6738"/>
                    </a:cubicBezTo>
                    <a:cubicBezTo>
                      <a:pt x="15555" y="6801"/>
                      <a:pt x="15021" y="7152"/>
                      <a:pt x="14783" y="7152"/>
                    </a:cubicBezTo>
                    <a:cubicBezTo>
                      <a:pt x="14740" y="7152"/>
                      <a:pt x="14707" y="7140"/>
                      <a:pt x="14687" y="7113"/>
                    </a:cubicBezTo>
                    <a:cubicBezTo>
                      <a:pt x="14587" y="6938"/>
                      <a:pt x="15289" y="6562"/>
                      <a:pt x="15364" y="6462"/>
                    </a:cubicBezTo>
                    <a:cubicBezTo>
                      <a:pt x="15412" y="6365"/>
                      <a:pt x="15716" y="5548"/>
                      <a:pt x="15828" y="5465"/>
                    </a:cubicBezTo>
                    <a:lnTo>
                      <a:pt x="15828" y="5465"/>
                    </a:lnTo>
                    <a:cubicBezTo>
                      <a:pt x="15681" y="5540"/>
                      <a:pt x="14655" y="6066"/>
                      <a:pt x="14387" y="6311"/>
                    </a:cubicBezTo>
                    <a:cubicBezTo>
                      <a:pt x="14147" y="6514"/>
                      <a:pt x="13771" y="6636"/>
                      <a:pt x="13620" y="6636"/>
                    </a:cubicBezTo>
                    <a:cubicBezTo>
                      <a:pt x="13565" y="6636"/>
                      <a:pt x="13540" y="6620"/>
                      <a:pt x="13559" y="6587"/>
                    </a:cubicBezTo>
                    <a:cubicBezTo>
                      <a:pt x="13610" y="6487"/>
                      <a:pt x="15364" y="5760"/>
                      <a:pt x="14938" y="5635"/>
                    </a:cubicBezTo>
                    <a:cubicBezTo>
                      <a:pt x="14891" y="5618"/>
                      <a:pt x="14840" y="5611"/>
                      <a:pt x="14787" y="5611"/>
                    </a:cubicBezTo>
                    <a:cubicBezTo>
                      <a:pt x="14444" y="5611"/>
                      <a:pt x="13989" y="5906"/>
                      <a:pt x="13748" y="5906"/>
                    </a:cubicBezTo>
                    <a:cubicBezTo>
                      <a:pt x="13686" y="5906"/>
                      <a:pt x="13637" y="5886"/>
                      <a:pt x="13610" y="5835"/>
                    </a:cubicBezTo>
                    <a:cubicBezTo>
                      <a:pt x="13484" y="5560"/>
                      <a:pt x="13860" y="5735"/>
                      <a:pt x="13735" y="5459"/>
                    </a:cubicBezTo>
                    <a:cubicBezTo>
                      <a:pt x="13686" y="5370"/>
                      <a:pt x="13603" y="5352"/>
                      <a:pt x="13516" y="5352"/>
                    </a:cubicBezTo>
                    <a:cubicBezTo>
                      <a:pt x="13457" y="5352"/>
                      <a:pt x="13396" y="5360"/>
                      <a:pt x="13344" y="5360"/>
                    </a:cubicBezTo>
                    <a:cubicBezTo>
                      <a:pt x="13236" y="5360"/>
                      <a:pt x="13163" y="5325"/>
                      <a:pt x="13209" y="5108"/>
                    </a:cubicBezTo>
                    <a:cubicBezTo>
                      <a:pt x="13309" y="4632"/>
                      <a:pt x="13108" y="4507"/>
                      <a:pt x="13409" y="4482"/>
                    </a:cubicBezTo>
                    <a:cubicBezTo>
                      <a:pt x="13735" y="4457"/>
                      <a:pt x="13760" y="4181"/>
                      <a:pt x="14011" y="3755"/>
                    </a:cubicBezTo>
                    <a:cubicBezTo>
                      <a:pt x="14236" y="3329"/>
                      <a:pt x="14286" y="2226"/>
                      <a:pt x="14562" y="2201"/>
                    </a:cubicBezTo>
                    <a:cubicBezTo>
                      <a:pt x="14838" y="2151"/>
                      <a:pt x="16742" y="1199"/>
                      <a:pt x="16918" y="773"/>
                    </a:cubicBezTo>
                    <a:cubicBezTo>
                      <a:pt x="17066" y="412"/>
                      <a:pt x="17538" y="87"/>
                      <a:pt x="17254" y="87"/>
                    </a:cubicBezTo>
                    <a:cubicBezTo>
                      <a:pt x="17202" y="87"/>
                      <a:pt x="17126" y="98"/>
                      <a:pt x="17018" y="121"/>
                    </a:cubicBezTo>
                    <a:cubicBezTo>
                      <a:pt x="16470" y="219"/>
                      <a:pt x="15968" y="393"/>
                      <a:pt x="15834" y="393"/>
                    </a:cubicBezTo>
                    <a:cubicBezTo>
                      <a:pt x="15796" y="393"/>
                      <a:pt x="15788" y="379"/>
                      <a:pt x="15815" y="347"/>
                    </a:cubicBezTo>
                    <a:cubicBezTo>
                      <a:pt x="15893" y="249"/>
                      <a:pt x="15865" y="0"/>
                      <a:pt x="1557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49"/>
              <p:cNvSpPr/>
              <p:nvPr/>
            </p:nvSpPr>
            <p:spPr>
              <a:xfrm>
                <a:off x="4210250" y="2395975"/>
                <a:ext cx="48975" cy="44175"/>
              </a:xfrm>
              <a:custGeom>
                <a:avLst/>
                <a:gdLst/>
                <a:ahLst/>
                <a:cxnLst/>
                <a:rect l="l" t="t" r="r" b="b"/>
                <a:pathLst>
                  <a:path w="1959" h="1767" extrusionOk="0">
                    <a:moveTo>
                      <a:pt x="557" y="1"/>
                    </a:moveTo>
                    <a:cubicBezTo>
                      <a:pt x="552" y="1"/>
                      <a:pt x="548" y="1"/>
                      <a:pt x="544" y="2"/>
                    </a:cubicBezTo>
                    <a:cubicBezTo>
                      <a:pt x="318" y="52"/>
                      <a:pt x="644" y="378"/>
                      <a:pt x="744" y="729"/>
                    </a:cubicBezTo>
                    <a:cubicBezTo>
                      <a:pt x="764" y="801"/>
                      <a:pt x="745" y="829"/>
                      <a:pt x="703" y="829"/>
                    </a:cubicBezTo>
                    <a:cubicBezTo>
                      <a:pt x="563" y="829"/>
                      <a:pt x="168" y="526"/>
                      <a:pt x="46" y="526"/>
                    </a:cubicBezTo>
                    <a:cubicBezTo>
                      <a:pt x="13" y="526"/>
                      <a:pt x="0" y="548"/>
                      <a:pt x="18" y="604"/>
                    </a:cubicBezTo>
                    <a:cubicBezTo>
                      <a:pt x="103" y="903"/>
                      <a:pt x="1500" y="1767"/>
                      <a:pt x="1864" y="1767"/>
                    </a:cubicBezTo>
                    <a:cubicBezTo>
                      <a:pt x="1927" y="1767"/>
                      <a:pt x="1959" y="1741"/>
                      <a:pt x="1947" y="1681"/>
                    </a:cubicBezTo>
                    <a:cubicBezTo>
                      <a:pt x="1874" y="1239"/>
                      <a:pt x="787" y="1"/>
                      <a:pt x="557"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49"/>
              <p:cNvSpPr/>
              <p:nvPr/>
            </p:nvSpPr>
            <p:spPr>
              <a:xfrm>
                <a:off x="4158675" y="2309450"/>
                <a:ext cx="66975" cy="79575"/>
              </a:xfrm>
              <a:custGeom>
                <a:avLst/>
                <a:gdLst/>
                <a:ahLst/>
                <a:cxnLst/>
                <a:rect l="l" t="t" r="r" b="b"/>
                <a:pathLst>
                  <a:path w="2679" h="3183" extrusionOk="0">
                    <a:moveTo>
                      <a:pt x="242" y="0"/>
                    </a:moveTo>
                    <a:cubicBezTo>
                      <a:pt x="228" y="0"/>
                      <a:pt x="215" y="2"/>
                      <a:pt x="201" y="5"/>
                    </a:cubicBezTo>
                    <a:cubicBezTo>
                      <a:pt x="0" y="55"/>
                      <a:pt x="452" y="381"/>
                      <a:pt x="627" y="606"/>
                    </a:cubicBezTo>
                    <a:cubicBezTo>
                      <a:pt x="802" y="832"/>
                      <a:pt x="1479" y="2010"/>
                      <a:pt x="1379" y="2436"/>
                    </a:cubicBezTo>
                    <a:cubicBezTo>
                      <a:pt x="1279" y="2837"/>
                      <a:pt x="1905" y="2962"/>
                      <a:pt x="2206" y="3087"/>
                    </a:cubicBezTo>
                    <a:cubicBezTo>
                      <a:pt x="2367" y="3155"/>
                      <a:pt x="2467" y="3182"/>
                      <a:pt x="2524" y="3182"/>
                    </a:cubicBezTo>
                    <a:cubicBezTo>
                      <a:pt x="2678" y="3182"/>
                      <a:pt x="2510" y="2977"/>
                      <a:pt x="2381" y="2812"/>
                    </a:cubicBezTo>
                    <a:cubicBezTo>
                      <a:pt x="2231" y="2611"/>
                      <a:pt x="1429" y="1157"/>
                      <a:pt x="1078" y="731"/>
                    </a:cubicBezTo>
                    <a:cubicBezTo>
                      <a:pt x="725" y="355"/>
                      <a:pt x="460" y="0"/>
                      <a:pt x="24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49"/>
              <p:cNvSpPr/>
              <p:nvPr/>
            </p:nvSpPr>
            <p:spPr>
              <a:xfrm>
                <a:off x="4554375" y="1831975"/>
                <a:ext cx="150700" cy="224450"/>
              </a:xfrm>
              <a:custGeom>
                <a:avLst/>
                <a:gdLst/>
                <a:ahLst/>
                <a:cxnLst/>
                <a:rect l="l" t="t" r="r" b="b"/>
                <a:pathLst>
                  <a:path w="6028" h="8978" extrusionOk="0">
                    <a:moveTo>
                      <a:pt x="4010" y="1"/>
                    </a:moveTo>
                    <a:cubicBezTo>
                      <a:pt x="3805" y="1"/>
                      <a:pt x="3779" y="276"/>
                      <a:pt x="3396" y="357"/>
                    </a:cubicBezTo>
                    <a:cubicBezTo>
                      <a:pt x="2919" y="457"/>
                      <a:pt x="2443" y="432"/>
                      <a:pt x="1842" y="607"/>
                    </a:cubicBezTo>
                    <a:cubicBezTo>
                      <a:pt x="1240" y="783"/>
                      <a:pt x="914" y="1159"/>
                      <a:pt x="1040" y="1535"/>
                    </a:cubicBezTo>
                    <a:cubicBezTo>
                      <a:pt x="1140" y="1885"/>
                      <a:pt x="1340" y="2487"/>
                      <a:pt x="1040" y="3139"/>
                    </a:cubicBezTo>
                    <a:cubicBezTo>
                      <a:pt x="714" y="3790"/>
                      <a:pt x="1090" y="3890"/>
                      <a:pt x="914" y="4191"/>
                    </a:cubicBezTo>
                    <a:cubicBezTo>
                      <a:pt x="764" y="4517"/>
                      <a:pt x="789" y="4743"/>
                      <a:pt x="463" y="4918"/>
                    </a:cubicBezTo>
                    <a:cubicBezTo>
                      <a:pt x="137" y="5119"/>
                      <a:pt x="37" y="5820"/>
                      <a:pt x="12" y="7550"/>
                    </a:cubicBezTo>
                    <a:cubicBezTo>
                      <a:pt x="1" y="8331"/>
                      <a:pt x="64" y="8546"/>
                      <a:pt x="171" y="8546"/>
                    </a:cubicBezTo>
                    <a:cubicBezTo>
                      <a:pt x="302" y="8546"/>
                      <a:pt x="497" y="8226"/>
                      <a:pt x="701" y="8226"/>
                    </a:cubicBezTo>
                    <a:cubicBezTo>
                      <a:pt x="705" y="8226"/>
                      <a:pt x="710" y="8226"/>
                      <a:pt x="714" y="8226"/>
                    </a:cubicBezTo>
                    <a:cubicBezTo>
                      <a:pt x="1115" y="8251"/>
                      <a:pt x="889" y="8577"/>
                      <a:pt x="864" y="8853"/>
                    </a:cubicBezTo>
                    <a:cubicBezTo>
                      <a:pt x="864" y="8944"/>
                      <a:pt x="891" y="8977"/>
                      <a:pt x="932" y="8977"/>
                    </a:cubicBezTo>
                    <a:cubicBezTo>
                      <a:pt x="1016" y="8977"/>
                      <a:pt x="1156" y="8837"/>
                      <a:pt x="1240" y="8753"/>
                    </a:cubicBezTo>
                    <a:cubicBezTo>
                      <a:pt x="1391" y="8627"/>
                      <a:pt x="2142" y="7374"/>
                      <a:pt x="2418" y="6948"/>
                    </a:cubicBezTo>
                    <a:cubicBezTo>
                      <a:pt x="2543" y="6748"/>
                      <a:pt x="2606" y="6729"/>
                      <a:pt x="2678" y="6729"/>
                    </a:cubicBezTo>
                    <a:cubicBezTo>
                      <a:pt x="2695" y="6729"/>
                      <a:pt x="2712" y="6730"/>
                      <a:pt x="2730" y="6730"/>
                    </a:cubicBezTo>
                    <a:cubicBezTo>
                      <a:pt x="2792" y="6730"/>
                      <a:pt x="2869" y="6719"/>
                      <a:pt x="2995" y="6622"/>
                    </a:cubicBezTo>
                    <a:cubicBezTo>
                      <a:pt x="3320" y="6372"/>
                      <a:pt x="3797" y="5946"/>
                      <a:pt x="3972" y="5570"/>
                    </a:cubicBezTo>
                    <a:cubicBezTo>
                      <a:pt x="4031" y="5451"/>
                      <a:pt x="4165" y="5416"/>
                      <a:pt x="4336" y="5416"/>
                    </a:cubicBezTo>
                    <a:cubicBezTo>
                      <a:pt x="4594" y="5416"/>
                      <a:pt x="4937" y="5496"/>
                      <a:pt x="5240" y="5496"/>
                    </a:cubicBezTo>
                    <a:cubicBezTo>
                      <a:pt x="5332" y="5496"/>
                      <a:pt x="5420" y="5489"/>
                      <a:pt x="5501" y="5469"/>
                    </a:cubicBezTo>
                    <a:cubicBezTo>
                      <a:pt x="6027" y="5344"/>
                      <a:pt x="6027" y="4893"/>
                      <a:pt x="5902" y="4442"/>
                    </a:cubicBezTo>
                    <a:cubicBezTo>
                      <a:pt x="5752" y="3966"/>
                      <a:pt x="5300" y="3815"/>
                      <a:pt x="5351" y="3464"/>
                    </a:cubicBezTo>
                    <a:cubicBezTo>
                      <a:pt x="5368" y="3353"/>
                      <a:pt x="5446" y="3333"/>
                      <a:pt x="5539" y="3333"/>
                    </a:cubicBezTo>
                    <a:cubicBezTo>
                      <a:pt x="5594" y="3333"/>
                      <a:pt x="5655" y="3340"/>
                      <a:pt x="5711" y="3340"/>
                    </a:cubicBezTo>
                    <a:cubicBezTo>
                      <a:pt x="5835" y="3340"/>
                      <a:pt x="5936" y="3303"/>
                      <a:pt x="5902" y="3063"/>
                    </a:cubicBezTo>
                    <a:cubicBezTo>
                      <a:pt x="5827" y="2537"/>
                      <a:pt x="5927" y="2061"/>
                      <a:pt x="5601" y="1760"/>
                    </a:cubicBezTo>
                    <a:cubicBezTo>
                      <a:pt x="5300" y="1434"/>
                      <a:pt x="5476" y="1134"/>
                      <a:pt x="5576" y="883"/>
                    </a:cubicBezTo>
                    <a:cubicBezTo>
                      <a:pt x="5641" y="705"/>
                      <a:pt x="5601" y="569"/>
                      <a:pt x="5470" y="569"/>
                    </a:cubicBezTo>
                    <a:cubicBezTo>
                      <a:pt x="5399" y="569"/>
                      <a:pt x="5299" y="610"/>
                      <a:pt x="5175" y="708"/>
                    </a:cubicBezTo>
                    <a:cubicBezTo>
                      <a:pt x="5112" y="758"/>
                      <a:pt x="5055" y="779"/>
                      <a:pt x="5001" y="779"/>
                    </a:cubicBezTo>
                    <a:cubicBezTo>
                      <a:pt x="4733" y="779"/>
                      <a:pt x="4552" y="244"/>
                      <a:pt x="4198" y="56"/>
                    </a:cubicBezTo>
                    <a:cubicBezTo>
                      <a:pt x="4119" y="17"/>
                      <a:pt x="4059" y="1"/>
                      <a:pt x="4010"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49"/>
              <p:cNvSpPr/>
              <p:nvPr/>
            </p:nvSpPr>
            <p:spPr>
              <a:xfrm>
                <a:off x="4428725" y="1795525"/>
                <a:ext cx="69625" cy="62950"/>
              </a:xfrm>
              <a:custGeom>
                <a:avLst/>
                <a:gdLst/>
                <a:ahLst/>
                <a:cxnLst/>
                <a:rect l="l" t="t" r="r" b="b"/>
                <a:pathLst>
                  <a:path w="2785" h="2518" extrusionOk="0">
                    <a:moveTo>
                      <a:pt x="2683" y="0"/>
                    </a:moveTo>
                    <a:cubicBezTo>
                      <a:pt x="2516" y="0"/>
                      <a:pt x="2131" y="311"/>
                      <a:pt x="2131" y="311"/>
                    </a:cubicBezTo>
                    <a:cubicBezTo>
                      <a:pt x="2131" y="311"/>
                      <a:pt x="1705" y="461"/>
                      <a:pt x="1479" y="862"/>
                    </a:cubicBezTo>
                    <a:cubicBezTo>
                      <a:pt x="1396" y="1019"/>
                      <a:pt x="1343" y="1064"/>
                      <a:pt x="1279" y="1064"/>
                    </a:cubicBezTo>
                    <a:cubicBezTo>
                      <a:pt x="1194" y="1064"/>
                      <a:pt x="1088" y="987"/>
                      <a:pt x="865" y="987"/>
                    </a:cubicBezTo>
                    <a:cubicBezTo>
                      <a:pt x="797" y="987"/>
                      <a:pt x="719" y="994"/>
                      <a:pt x="627" y="1013"/>
                    </a:cubicBezTo>
                    <a:cubicBezTo>
                      <a:pt x="1" y="1113"/>
                      <a:pt x="452" y="1564"/>
                      <a:pt x="351" y="1990"/>
                    </a:cubicBezTo>
                    <a:cubicBezTo>
                      <a:pt x="280" y="2292"/>
                      <a:pt x="536" y="2518"/>
                      <a:pt x="762" y="2518"/>
                    </a:cubicBezTo>
                    <a:cubicBezTo>
                      <a:pt x="856" y="2518"/>
                      <a:pt x="944" y="2479"/>
                      <a:pt x="1003" y="2391"/>
                    </a:cubicBezTo>
                    <a:cubicBezTo>
                      <a:pt x="1254" y="2015"/>
                      <a:pt x="2532" y="762"/>
                      <a:pt x="2732" y="211"/>
                    </a:cubicBezTo>
                    <a:cubicBezTo>
                      <a:pt x="2784" y="55"/>
                      <a:pt x="2753" y="0"/>
                      <a:pt x="2683"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49"/>
              <p:cNvSpPr/>
              <p:nvPr/>
            </p:nvSpPr>
            <p:spPr>
              <a:xfrm>
                <a:off x="4526475" y="1814025"/>
                <a:ext cx="94625" cy="39675"/>
              </a:xfrm>
              <a:custGeom>
                <a:avLst/>
                <a:gdLst/>
                <a:ahLst/>
                <a:cxnLst/>
                <a:rect l="l" t="t" r="r" b="b"/>
                <a:pathLst>
                  <a:path w="3785" h="1587" extrusionOk="0">
                    <a:moveTo>
                      <a:pt x="3148" y="0"/>
                    </a:moveTo>
                    <a:cubicBezTo>
                      <a:pt x="2617" y="0"/>
                      <a:pt x="1609" y="797"/>
                      <a:pt x="852" y="1050"/>
                    </a:cubicBezTo>
                    <a:cubicBezTo>
                      <a:pt x="0" y="1300"/>
                      <a:pt x="552" y="1526"/>
                      <a:pt x="852" y="1576"/>
                    </a:cubicBezTo>
                    <a:cubicBezTo>
                      <a:pt x="899" y="1583"/>
                      <a:pt x="950" y="1587"/>
                      <a:pt x="1004" y="1587"/>
                    </a:cubicBezTo>
                    <a:cubicBezTo>
                      <a:pt x="1849" y="1587"/>
                      <a:pt x="3509" y="724"/>
                      <a:pt x="3509" y="724"/>
                    </a:cubicBezTo>
                    <a:cubicBezTo>
                      <a:pt x="3509" y="724"/>
                      <a:pt x="3785" y="222"/>
                      <a:pt x="3284" y="22"/>
                    </a:cubicBezTo>
                    <a:cubicBezTo>
                      <a:pt x="3243" y="7"/>
                      <a:pt x="3198" y="0"/>
                      <a:pt x="314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49"/>
              <p:cNvSpPr/>
              <p:nvPr/>
            </p:nvSpPr>
            <p:spPr>
              <a:xfrm>
                <a:off x="4694725" y="1985700"/>
                <a:ext cx="51700" cy="35925"/>
              </a:xfrm>
              <a:custGeom>
                <a:avLst/>
                <a:gdLst/>
                <a:ahLst/>
                <a:cxnLst/>
                <a:rect l="l" t="t" r="r" b="b"/>
                <a:pathLst>
                  <a:path w="2068" h="1437" extrusionOk="0">
                    <a:moveTo>
                      <a:pt x="1268" y="0"/>
                    </a:moveTo>
                    <a:cubicBezTo>
                      <a:pt x="984" y="0"/>
                      <a:pt x="730" y="211"/>
                      <a:pt x="470" y="211"/>
                    </a:cubicBezTo>
                    <a:cubicBezTo>
                      <a:pt x="435" y="211"/>
                      <a:pt x="399" y="207"/>
                      <a:pt x="363" y="198"/>
                    </a:cubicBezTo>
                    <a:cubicBezTo>
                      <a:pt x="348" y="193"/>
                      <a:pt x="334" y="191"/>
                      <a:pt x="320" y="191"/>
                    </a:cubicBezTo>
                    <a:cubicBezTo>
                      <a:pt x="0" y="191"/>
                      <a:pt x="232" y="1437"/>
                      <a:pt x="952" y="1437"/>
                    </a:cubicBezTo>
                    <a:cubicBezTo>
                      <a:pt x="1041" y="1437"/>
                      <a:pt x="1137" y="1418"/>
                      <a:pt x="1240" y="1376"/>
                    </a:cubicBezTo>
                    <a:cubicBezTo>
                      <a:pt x="1867" y="1125"/>
                      <a:pt x="2067" y="498"/>
                      <a:pt x="1616" y="122"/>
                    </a:cubicBezTo>
                    <a:cubicBezTo>
                      <a:pt x="1494" y="33"/>
                      <a:pt x="1379" y="0"/>
                      <a:pt x="126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49"/>
              <p:cNvSpPr/>
              <p:nvPr/>
            </p:nvSpPr>
            <p:spPr>
              <a:xfrm>
                <a:off x="4750775" y="1828625"/>
                <a:ext cx="35425" cy="37475"/>
              </a:xfrm>
              <a:custGeom>
                <a:avLst/>
                <a:gdLst/>
                <a:ahLst/>
                <a:cxnLst/>
                <a:rect l="l" t="t" r="r" b="b"/>
                <a:pathLst>
                  <a:path w="1417" h="1499" extrusionOk="0">
                    <a:moveTo>
                      <a:pt x="184" y="0"/>
                    </a:moveTo>
                    <a:cubicBezTo>
                      <a:pt x="4" y="0"/>
                      <a:pt x="133" y="559"/>
                      <a:pt x="76" y="691"/>
                    </a:cubicBezTo>
                    <a:cubicBezTo>
                      <a:pt x="1" y="867"/>
                      <a:pt x="352" y="1117"/>
                      <a:pt x="1304" y="1493"/>
                    </a:cubicBezTo>
                    <a:cubicBezTo>
                      <a:pt x="1311" y="1497"/>
                      <a:pt x="1317" y="1498"/>
                      <a:pt x="1322" y="1498"/>
                    </a:cubicBezTo>
                    <a:cubicBezTo>
                      <a:pt x="1417" y="1498"/>
                      <a:pt x="1026" y="788"/>
                      <a:pt x="477" y="215"/>
                    </a:cubicBezTo>
                    <a:cubicBezTo>
                      <a:pt x="335" y="60"/>
                      <a:pt x="243" y="0"/>
                      <a:pt x="18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49"/>
              <p:cNvSpPr/>
              <p:nvPr/>
            </p:nvSpPr>
            <p:spPr>
              <a:xfrm>
                <a:off x="4490125" y="1653125"/>
                <a:ext cx="778225" cy="1085675"/>
              </a:xfrm>
              <a:custGeom>
                <a:avLst/>
                <a:gdLst/>
                <a:ahLst/>
                <a:cxnLst/>
                <a:rect l="l" t="t" r="r" b="b"/>
                <a:pathLst>
                  <a:path w="31129" h="43427" extrusionOk="0">
                    <a:moveTo>
                      <a:pt x="24530" y="13022"/>
                    </a:moveTo>
                    <a:cubicBezTo>
                      <a:pt x="24545" y="13022"/>
                      <a:pt x="24564" y="13031"/>
                      <a:pt x="24587" y="13050"/>
                    </a:cubicBezTo>
                    <a:cubicBezTo>
                      <a:pt x="24863" y="13250"/>
                      <a:pt x="25089" y="14027"/>
                      <a:pt x="25164" y="14027"/>
                    </a:cubicBezTo>
                    <a:cubicBezTo>
                      <a:pt x="25228" y="14027"/>
                      <a:pt x="25624" y="14248"/>
                      <a:pt x="25704" y="14248"/>
                    </a:cubicBezTo>
                    <a:cubicBezTo>
                      <a:pt x="25718" y="14248"/>
                      <a:pt x="25722" y="14242"/>
                      <a:pt x="25715" y="14227"/>
                    </a:cubicBezTo>
                    <a:cubicBezTo>
                      <a:pt x="25698" y="14143"/>
                      <a:pt x="25862" y="14014"/>
                      <a:pt x="26010" y="14014"/>
                    </a:cubicBezTo>
                    <a:cubicBezTo>
                      <a:pt x="26082" y="14014"/>
                      <a:pt x="26150" y="14045"/>
                      <a:pt x="26191" y="14127"/>
                    </a:cubicBezTo>
                    <a:cubicBezTo>
                      <a:pt x="26292" y="14403"/>
                      <a:pt x="26241" y="14603"/>
                      <a:pt x="26342" y="14754"/>
                    </a:cubicBezTo>
                    <a:cubicBezTo>
                      <a:pt x="26442" y="14904"/>
                      <a:pt x="26993" y="15330"/>
                      <a:pt x="27144" y="15506"/>
                    </a:cubicBezTo>
                    <a:cubicBezTo>
                      <a:pt x="27294" y="15681"/>
                      <a:pt x="27319" y="16258"/>
                      <a:pt x="26968" y="16258"/>
                    </a:cubicBezTo>
                    <a:cubicBezTo>
                      <a:pt x="26542" y="16258"/>
                      <a:pt x="26517" y="15506"/>
                      <a:pt x="25966" y="15380"/>
                    </a:cubicBezTo>
                    <a:cubicBezTo>
                      <a:pt x="25414" y="15255"/>
                      <a:pt x="24888" y="15230"/>
                      <a:pt x="24738" y="14503"/>
                    </a:cubicBezTo>
                    <a:cubicBezTo>
                      <a:pt x="24624" y="13845"/>
                      <a:pt x="24387" y="13022"/>
                      <a:pt x="24530" y="13022"/>
                    </a:cubicBezTo>
                    <a:close/>
                    <a:moveTo>
                      <a:pt x="23622" y="15509"/>
                    </a:moveTo>
                    <a:cubicBezTo>
                      <a:pt x="23636" y="15509"/>
                      <a:pt x="23664" y="15539"/>
                      <a:pt x="23710" y="15606"/>
                    </a:cubicBezTo>
                    <a:cubicBezTo>
                      <a:pt x="23911" y="15907"/>
                      <a:pt x="23660" y="16358"/>
                      <a:pt x="24312" y="16358"/>
                    </a:cubicBezTo>
                    <a:cubicBezTo>
                      <a:pt x="24622" y="16358"/>
                      <a:pt x="24870" y="16301"/>
                      <a:pt x="25052" y="16301"/>
                    </a:cubicBezTo>
                    <a:cubicBezTo>
                      <a:pt x="25253" y="16301"/>
                      <a:pt x="25375" y="16370"/>
                      <a:pt x="25414" y="16659"/>
                    </a:cubicBezTo>
                    <a:cubicBezTo>
                      <a:pt x="25515" y="17210"/>
                      <a:pt x="25414" y="17811"/>
                      <a:pt x="24863" y="17962"/>
                    </a:cubicBezTo>
                    <a:cubicBezTo>
                      <a:pt x="24287" y="18112"/>
                      <a:pt x="24713" y="18939"/>
                      <a:pt x="24512" y="19065"/>
                    </a:cubicBezTo>
                    <a:cubicBezTo>
                      <a:pt x="24365" y="19150"/>
                      <a:pt x="24135" y="19272"/>
                      <a:pt x="23920" y="19272"/>
                    </a:cubicBezTo>
                    <a:cubicBezTo>
                      <a:pt x="23695" y="19272"/>
                      <a:pt x="23486" y="19138"/>
                      <a:pt x="23409" y="18689"/>
                    </a:cubicBezTo>
                    <a:cubicBezTo>
                      <a:pt x="23297" y="17900"/>
                      <a:pt x="22698" y="16686"/>
                      <a:pt x="22961" y="16686"/>
                    </a:cubicBezTo>
                    <a:cubicBezTo>
                      <a:pt x="22990" y="16686"/>
                      <a:pt x="23030" y="16701"/>
                      <a:pt x="23083" y="16734"/>
                    </a:cubicBezTo>
                    <a:cubicBezTo>
                      <a:pt x="23473" y="16993"/>
                      <a:pt x="23492" y="17418"/>
                      <a:pt x="23577" y="17418"/>
                    </a:cubicBezTo>
                    <a:cubicBezTo>
                      <a:pt x="23607" y="17418"/>
                      <a:pt x="23645" y="17365"/>
                      <a:pt x="23710" y="17235"/>
                    </a:cubicBezTo>
                    <a:cubicBezTo>
                      <a:pt x="23936" y="16734"/>
                      <a:pt x="24312" y="16533"/>
                      <a:pt x="24036" y="16508"/>
                    </a:cubicBezTo>
                    <a:cubicBezTo>
                      <a:pt x="24030" y="16508"/>
                      <a:pt x="24024" y="16507"/>
                      <a:pt x="24018" y="16507"/>
                    </a:cubicBezTo>
                    <a:cubicBezTo>
                      <a:pt x="23871" y="16507"/>
                      <a:pt x="23788" y="16686"/>
                      <a:pt x="23746" y="16686"/>
                    </a:cubicBezTo>
                    <a:cubicBezTo>
                      <a:pt x="23720" y="16686"/>
                      <a:pt x="23710" y="16620"/>
                      <a:pt x="23710" y="16408"/>
                    </a:cubicBezTo>
                    <a:cubicBezTo>
                      <a:pt x="23710" y="15950"/>
                      <a:pt x="23568" y="15509"/>
                      <a:pt x="23622" y="15509"/>
                    </a:cubicBezTo>
                    <a:close/>
                    <a:moveTo>
                      <a:pt x="7132" y="1"/>
                    </a:moveTo>
                    <a:cubicBezTo>
                      <a:pt x="4417" y="1"/>
                      <a:pt x="3635" y="1095"/>
                      <a:pt x="3635" y="1095"/>
                    </a:cubicBezTo>
                    <a:cubicBezTo>
                      <a:pt x="3484" y="1320"/>
                      <a:pt x="2106" y="1696"/>
                      <a:pt x="2006" y="1997"/>
                    </a:cubicBezTo>
                    <a:cubicBezTo>
                      <a:pt x="1905" y="2273"/>
                      <a:pt x="1805" y="2222"/>
                      <a:pt x="1379" y="2273"/>
                    </a:cubicBezTo>
                    <a:cubicBezTo>
                      <a:pt x="978" y="2323"/>
                      <a:pt x="1" y="2473"/>
                      <a:pt x="778" y="2548"/>
                    </a:cubicBezTo>
                    <a:cubicBezTo>
                      <a:pt x="808" y="2550"/>
                      <a:pt x="842" y="2551"/>
                      <a:pt x="877" y="2551"/>
                    </a:cubicBezTo>
                    <a:cubicBezTo>
                      <a:pt x="1768" y="2551"/>
                      <a:pt x="4104" y="1968"/>
                      <a:pt x="5189" y="1871"/>
                    </a:cubicBezTo>
                    <a:cubicBezTo>
                      <a:pt x="5426" y="1845"/>
                      <a:pt x="5635" y="1834"/>
                      <a:pt x="5824" y="1834"/>
                    </a:cubicBezTo>
                    <a:cubicBezTo>
                      <a:pt x="6537" y="1834"/>
                      <a:pt x="6970" y="1988"/>
                      <a:pt x="7545" y="2047"/>
                    </a:cubicBezTo>
                    <a:cubicBezTo>
                      <a:pt x="8271" y="2122"/>
                      <a:pt x="10051" y="2147"/>
                      <a:pt x="10051" y="2147"/>
                    </a:cubicBezTo>
                    <a:cubicBezTo>
                      <a:pt x="10051" y="2147"/>
                      <a:pt x="9804" y="2730"/>
                      <a:pt x="10371" y="2730"/>
                    </a:cubicBezTo>
                    <a:cubicBezTo>
                      <a:pt x="10403" y="2730"/>
                      <a:pt x="10439" y="2728"/>
                      <a:pt x="10477" y="2724"/>
                    </a:cubicBezTo>
                    <a:cubicBezTo>
                      <a:pt x="10548" y="2719"/>
                      <a:pt x="10613" y="2716"/>
                      <a:pt x="10674" y="2716"/>
                    </a:cubicBezTo>
                    <a:cubicBezTo>
                      <a:pt x="11238" y="2716"/>
                      <a:pt x="11401" y="2911"/>
                      <a:pt x="11605" y="3024"/>
                    </a:cubicBezTo>
                    <a:cubicBezTo>
                      <a:pt x="11855" y="3150"/>
                      <a:pt x="11304" y="3275"/>
                      <a:pt x="11404" y="3400"/>
                    </a:cubicBezTo>
                    <a:cubicBezTo>
                      <a:pt x="11504" y="3526"/>
                      <a:pt x="12181" y="3551"/>
                      <a:pt x="13259" y="4252"/>
                    </a:cubicBezTo>
                    <a:cubicBezTo>
                      <a:pt x="13876" y="4664"/>
                      <a:pt x="14287" y="4731"/>
                      <a:pt x="14586" y="4731"/>
                    </a:cubicBezTo>
                    <a:cubicBezTo>
                      <a:pt x="14730" y="4731"/>
                      <a:pt x="14849" y="4715"/>
                      <a:pt x="14952" y="4715"/>
                    </a:cubicBezTo>
                    <a:cubicBezTo>
                      <a:pt x="15000" y="4715"/>
                      <a:pt x="15045" y="4719"/>
                      <a:pt x="15088" y="4729"/>
                    </a:cubicBezTo>
                    <a:cubicBezTo>
                      <a:pt x="15439" y="4804"/>
                      <a:pt x="14036" y="4804"/>
                      <a:pt x="14637" y="5280"/>
                    </a:cubicBezTo>
                    <a:cubicBezTo>
                      <a:pt x="15214" y="5731"/>
                      <a:pt x="16617" y="6057"/>
                      <a:pt x="16642" y="6433"/>
                    </a:cubicBezTo>
                    <a:cubicBezTo>
                      <a:pt x="16667" y="6834"/>
                      <a:pt x="16467" y="7460"/>
                      <a:pt x="16718" y="7761"/>
                    </a:cubicBezTo>
                    <a:cubicBezTo>
                      <a:pt x="16943" y="8087"/>
                      <a:pt x="17119" y="8513"/>
                      <a:pt x="17419" y="9090"/>
                    </a:cubicBezTo>
                    <a:cubicBezTo>
                      <a:pt x="17679" y="9633"/>
                      <a:pt x="18652" y="10199"/>
                      <a:pt x="18006" y="10199"/>
                    </a:cubicBezTo>
                    <a:cubicBezTo>
                      <a:pt x="17967" y="10199"/>
                      <a:pt x="17922" y="10197"/>
                      <a:pt x="17870" y="10192"/>
                    </a:cubicBezTo>
                    <a:cubicBezTo>
                      <a:pt x="16993" y="10117"/>
                      <a:pt x="16417" y="10067"/>
                      <a:pt x="16793" y="9867"/>
                    </a:cubicBezTo>
                    <a:cubicBezTo>
                      <a:pt x="17117" y="9704"/>
                      <a:pt x="17334" y="9179"/>
                      <a:pt x="16950" y="9179"/>
                    </a:cubicBezTo>
                    <a:cubicBezTo>
                      <a:pt x="16919" y="9179"/>
                      <a:pt x="16883" y="9182"/>
                      <a:pt x="16843" y="9190"/>
                    </a:cubicBezTo>
                    <a:cubicBezTo>
                      <a:pt x="16317" y="9290"/>
                      <a:pt x="14512" y="9315"/>
                      <a:pt x="14312" y="9516"/>
                    </a:cubicBezTo>
                    <a:cubicBezTo>
                      <a:pt x="14111" y="9691"/>
                      <a:pt x="14412" y="10142"/>
                      <a:pt x="14612" y="10994"/>
                    </a:cubicBezTo>
                    <a:cubicBezTo>
                      <a:pt x="14788" y="11846"/>
                      <a:pt x="14738" y="12122"/>
                      <a:pt x="14637" y="13125"/>
                    </a:cubicBezTo>
                    <a:cubicBezTo>
                      <a:pt x="14512" y="14127"/>
                      <a:pt x="14562" y="14077"/>
                      <a:pt x="14813" y="14754"/>
                    </a:cubicBezTo>
                    <a:cubicBezTo>
                      <a:pt x="15016" y="15281"/>
                      <a:pt x="15415" y="15644"/>
                      <a:pt x="15614" y="15644"/>
                    </a:cubicBezTo>
                    <a:cubicBezTo>
                      <a:pt x="15660" y="15644"/>
                      <a:pt x="15696" y="15624"/>
                      <a:pt x="15715" y="15581"/>
                    </a:cubicBezTo>
                    <a:cubicBezTo>
                      <a:pt x="15802" y="15364"/>
                      <a:pt x="15627" y="14700"/>
                      <a:pt x="15932" y="14700"/>
                    </a:cubicBezTo>
                    <a:cubicBezTo>
                      <a:pt x="15980" y="14700"/>
                      <a:pt x="16041" y="14716"/>
                      <a:pt x="16116" y="14754"/>
                    </a:cubicBezTo>
                    <a:cubicBezTo>
                      <a:pt x="16667" y="15029"/>
                      <a:pt x="17018" y="15681"/>
                      <a:pt x="17194" y="15831"/>
                    </a:cubicBezTo>
                    <a:cubicBezTo>
                      <a:pt x="17308" y="15917"/>
                      <a:pt x="17455" y="15995"/>
                      <a:pt x="17574" y="15995"/>
                    </a:cubicBezTo>
                    <a:cubicBezTo>
                      <a:pt x="17664" y="15995"/>
                      <a:pt x="17738" y="15950"/>
                      <a:pt x="17770" y="15831"/>
                    </a:cubicBezTo>
                    <a:cubicBezTo>
                      <a:pt x="17845" y="15556"/>
                      <a:pt x="17269" y="14453"/>
                      <a:pt x="17344" y="14253"/>
                    </a:cubicBezTo>
                    <a:cubicBezTo>
                      <a:pt x="17419" y="14027"/>
                      <a:pt x="17043" y="13726"/>
                      <a:pt x="17043" y="13726"/>
                    </a:cubicBezTo>
                    <a:cubicBezTo>
                      <a:pt x="17043" y="13726"/>
                      <a:pt x="16542" y="13375"/>
                      <a:pt x="16442" y="12949"/>
                    </a:cubicBezTo>
                    <a:cubicBezTo>
                      <a:pt x="16342" y="12498"/>
                      <a:pt x="16417" y="12573"/>
                      <a:pt x="16216" y="12147"/>
                    </a:cubicBezTo>
                    <a:cubicBezTo>
                      <a:pt x="16016" y="11696"/>
                      <a:pt x="15765" y="11195"/>
                      <a:pt x="15991" y="11195"/>
                    </a:cubicBezTo>
                    <a:cubicBezTo>
                      <a:pt x="16191" y="11195"/>
                      <a:pt x="16317" y="11320"/>
                      <a:pt x="16492" y="11947"/>
                    </a:cubicBezTo>
                    <a:cubicBezTo>
                      <a:pt x="16692" y="12573"/>
                      <a:pt x="16843" y="12674"/>
                      <a:pt x="16968" y="12824"/>
                    </a:cubicBezTo>
                    <a:cubicBezTo>
                      <a:pt x="17081" y="12937"/>
                      <a:pt x="17521" y="13132"/>
                      <a:pt x="17790" y="13132"/>
                    </a:cubicBezTo>
                    <a:cubicBezTo>
                      <a:pt x="17819" y="13132"/>
                      <a:pt x="17846" y="13130"/>
                      <a:pt x="17870" y="13125"/>
                    </a:cubicBezTo>
                    <a:cubicBezTo>
                      <a:pt x="18127" y="13078"/>
                      <a:pt x="18123" y="12488"/>
                      <a:pt x="18405" y="12488"/>
                    </a:cubicBezTo>
                    <a:cubicBezTo>
                      <a:pt x="18425" y="12488"/>
                      <a:pt x="18448" y="12491"/>
                      <a:pt x="18472" y="12498"/>
                    </a:cubicBezTo>
                    <a:cubicBezTo>
                      <a:pt x="18848" y="12598"/>
                      <a:pt x="18021" y="12974"/>
                      <a:pt x="18196" y="13300"/>
                    </a:cubicBezTo>
                    <a:cubicBezTo>
                      <a:pt x="18372" y="13651"/>
                      <a:pt x="19124" y="14002"/>
                      <a:pt x="19099" y="14177"/>
                    </a:cubicBezTo>
                    <a:cubicBezTo>
                      <a:pt x="19094" y="14203"/>
                      <a:pt x="19072" y="14212"/>
                      <a:pt x="19039" y="14212"/>
                    </a:cubicBezTo>
                    <a:cubicBezTo>
                      <a:pt x="18928" y="14212"/>
                      <a:pt x="18689" y="14103"/>
                      <a:pt x="18558" y="14103"/>
                    </a:cubicBezTo>
                    <a:cubicBezTo>
                      <a:pt x="18496" y="14103"/>
                      <a:pt x="18458" y="14128"/>
                      <a:pt x="18472" y="14202"/>
                    </a:cubicBezTo>
                    <a:cubicBezTo>
                      <a:pt x="18522" y="14453"/>
                      <a:pt x="18973" y="14979"/>
                      <a:pt x="19099" y="15155"/>
                    </a:cubicBezTo>
                    <a:cubicBezTo>
                      <a:pt x="19214" y="15317"/>
                      <a:pt x="19180" y="15843"/>
                      <a:pt x="18977" y="15843"/>
                    </a:cubicBezTo>
                    <a:cubicBezTo>
                      <a:pt x="18960" y="15843"/>
                      <a:pt x="18942" y="15839"/>
                      <a:pt x="18923" y="15831"/>
                    </a:cubicBezTo>
                    <a:cubicBezTo>
                      <a:pt x="18732" y="15762"/>
                      <a:pt x="18673" y="15462"/>
                      <a:pt x="18596" y="15462"/>
                    </a:cubicBezTo>
                    <a:cubicBezTo>
                      <a:pt x="18563" y="15462"/>
                      <a:pt x="18526" y="15520"/>
                      <a:pt x="18472" y="15681"/>
                    </a:cubicBezTo>
                    <a:cubicBezTo>
                      <a:pt x="18297" y="16182"/>
                      <a:pt x="18397" y="16408"/>
                      <a:pt x="18121" y="16533"/>
                    </a:cubicBezTo>
                    <a:cubicBezTo>
                      <a:pt x="17971" y="16596"/>
                      <a:pt x="17958" y="16596"/>
                      <a:pt x="17952" y="16596"/>
                    </a:cubicBezTo>
                    <a:cubicBezTo>
                      <a:pt x="17946" y="16596"/>
                      <a:pt x="17946" y="16596"/>
                      <a:pt x="17820" y="16659"/>
                    </a:cubicBezTo>
                    <a:cubicBezTo>
                      <a:pt x="17687" y="16733"/>
                      <a:pt x="17500" y="16825"/>
                      <a:pt x="17334" y="16825"/>
                    </a:cubicBezTo>
                    <a:cubicBezTo>
                      <a:pt x="17220" y="16825"/>
                      <a:pt x="17115" y="16781"/>
                      <a:pt x="17043" y="16659"/>
                    </a:cubicBezTo>
                    <a:cubicBezTo>
                      <a:pt x="16868" y="16383"/>
                      <a:pt x="17043" y="16258"/>
                      <a:pt x="16818" y="15982"/>
                    </a:cubicBezTo>
                    <a:cubicBezTo>
                      <a:pt x="16629" y="15794"/>
                      <a:pt x="16455" y="15492"/>
                      <a:pt x="16370" y="15492"/>
                    </a:cubicBezTo>
                    <a:cubicBezTo>
                      <a:pt x="16341" y="15492"/>
                      <a:pt x="16323" y="15525"/>
                      <a:pt x="16317" y="15606"/>
                    </a:cubicBezTo>
                    <a:cubicBezTo>
                      <a:pt x="16291" y="15907"/>
                      <a:pt x="16291" y="16032"/>
                      <a:pt x="16517" y="16358"/>
                    </a:cubicBezTo>
                    <a:cubicBezTo>
                      <a:pt x="16768" y="16659"/>
                      <a:pt x="17043" y="16834"/>
                      <a:pt x="16993" y="17110"/>
                    </a:cubicBezTo>
                    <a:cubicBezTo>
                      <a:pt x="16943" y="17360"/>
                      <a:pt x="16442" y="17385"/>
                      <a:pt x="16367" y="17962"/>
                    </a:cubicBezTo>
                    <a:cubicBezTo>
                      <a:pt x="16291" y="18538"/>
                      <a:pt x="16467" y="18513"/>
                      <a:pt x="16266" y="18789"/>
                    </a:cubicBezTo>
                    <a:cubicBezTo>
                      <a:pt x="16066" y="19090"/>
                      <a:pt x="16066" y="19090"/>
                      <a:pt x="16066" y="19340"/>
                    </a:cubicBezTo>
                    <a:cubicBezTo>
                      <a:pt x="16066" y="19591"/>
                      <a:pt x="15916" y="19892"/>
                      <a:pt x="15765" y="20017"/>
                    </a:cubicBezTo>
                    <a:cubicBezTo>
                      <a:pt x="15751" y="20029"/>
                      <a:pt x="15733" y="20033"/>
                      <a:pt x="15714" y="20033"/>
                    </a:cubicBezTo>
                    <a:cubicBezTo>
                      <a:pt x="15616" y="20033"/>
                      <a:pt x="15470" y="19903"/>
                      <a:pt x="15408" y="19903"/>
                    </a:cubicBezTo>
                    <a:cubicBezTo>
                      <a:pt x="15379" y="19903"/>
                      <a:pt x="15368" y="19932"/>
                      <a:pt x="15389" y="20017"/>
                    </a:cubicBezTo>
                    <a:cubicBezTo>
                      <a:pt x="15464" y="20293"/>
                      <a:pt x="15690" y="20418"/>
                      <a:pt x="15439" y="20493"/>
                    </a:cubicBezTo>
                    <a:cubicBezTo>
                      <a:pt x="15164" y="20568"/>
                      <a:pt x="14562" y="20568"/>
                      <a:pt x="14713" y="20719"/>
                    </a:cubicBezTo>
                    <a:cubicBezTo>
                      <a:pt x="14863" y="20869"/>
                      <a:pt x="15264" y="20994"/>
                      <a:pt x="15464" y="20994"/>
                    </a:cubicBezTo>
                    <a:cubicBezTo>
                      <a:pt x="15665" y="20994"/>
                      <a:pt x="15941" y="21395"/>
                      <a:pt x="16091" y="21621"/>
                    </a:cubicBezTo>
                    <a:cubicBezTo>
                      <a:pt x="16241" y="21872"/>
                      <a:pt x="16342" y="22373"/>
                      <a:pt x="16291" y="22573"/>
                    </a:cubicBezTo>
                    <a:cubicBezTo>
                      <a:pt x="16241" y="22749"/>
                      <a:pt x="15088" y="23050"/>
                      <a:pt x="14738" y="23175"/>
                    </a:cubicBezTo>
                    <a:cubicBezTo>
                      <a:pt x="14362" y="23275"/>
                      <a:pt x="14161" y="23275"/>
                      <a:pt x="14136" y="23451"/>
                    </a:cubicBezTo>
                    <a:cubicBezTo>
                      <a:pt x="14111" y="23626"/>
                      <a:pt x="14186" y="24052"/>
                      <a:pt x="14387" y="24478"/>
                    </a:cubicBezTo>
                    <a:cubicBezTo>
                      <a:pt x="14612" y="24879"/>
                      <a:pt x="14236" y="25130"/>
                      <a:pt x="14362" y="25380"/>
                    </a:cubicBezTo>
                    <a:cubicBezTo>
                      <a:pt x="14487" y="25631"/>
                      <a:pt x="14788" y="25882"/>
                      <a:pt x="14687" y="26107"/>
                    </a:cubicBezTo>
                    <a:cubicBezTo>
                      <a:pt x="14655" y="26181"/>
                      <a:pt x="14675" y="26201"/>
                      <a:pt x="14734" y="26201"/>
                    </a:cubicBezTo>
                    <a:cubicBezTo>
                      <a:pt x="14805" y="26201"/>
                      <a:pt x="14934" y="26170"/>
                      <a:pt x="15090" y="26170"/>
                    </a:cubicBezTo>
                    <a:cubicBezTo>
                      <a:pt x="15197" y="26170"/>
                      <a:pt x="15316" y="26185"/>
                      <a:pt x="15439" y="26233"/>
                    </a:cubicBezTo>
                    <a:cubicBezTo>
                      <a:pt x="15780" y="26373"/>
                      <a:pt x="15752" y="26641"/>
                      <a:pt x="15919" y="26641"/>
                    </a:cubicBezTo>
                    <a:cubicBezTo>
                      <a:pt x="15961" y="26641"/>
                      <a:pt x="16015" y="26624"/>
                      <a:pt x="16091" y="26583"/>
                    </a:cubicBezTo>
                    <a:cubicBezTo>
                      <a:pt x="16442" y="26358"/>
                      <a:pt x="16166" y="26157"/>
                      <a:pt x="16467" y="26082"/>
                    </a:cubicBezTo>
                    <a:cubicBezTo>
                      <a:pt x="16537" y="26066"/>
                      <a:pt x="16607" y="26061"/>
                      <a:pt x="16673" y="26061"/>
                    </a:cubicBezTo>
                    <a:cubicBezTo>
                      <a:pt x="16763" y="26061"/>
                      <a:pt x="16846" y="26070"/>
                      <a:pt x="16918" y="26070"/>
                    </a:cubicBezTo>
                    <a:cubicBezTo>
                      <a:pt x="17043" y="26070"/>
                      <a:pt x="17131" y="26045"/>
                      <a:pt x="17144" y="25907"/>
                    </a:cubicBezTo>
                    <a:cubicBezTo>
                      <a:pt x="17169" y="25606"/>
                      <a:pt x="17620" y="24829"/>
                      <a:pt x="17570" y="24754"/>
                    </a:cubicBezTo>
                    <a:cubicBezTo>
                      <a:pt x="17520" y="24679"/>
                      <a:pt x="17144" y="24679"/>
                      <a:pt x="17344" y="24328"/>
                    </a:cubicBezTo>
                    <a:cubicBezTo>
                      <a:pt x="17520" y="24002"/>
                      <a:pt x="17971" y="23050"/>
                      <a:pt x="17971" y="22924"/>
                    </a:cubicBezTo>
                    <a:cubicBezTo>
                      <a:pt x="17971" y="22799"/>
                      <a:pt x="17494" y="22273"/>
                      <a:pt x="17971" y="22222"/>
                    </a:cubicBezTo>
                    <a:cubicBezTo>
                      <a:pt x="18043" y="22214"/>
                      <a:pt x="18103" y="22212"/>
                      <a:pt x="18154" y="22212"/>
                    </a:cubicBezTo>
                    <a:cubicBezTo>
                      <a:pt x="18282" y="22212"/>
                      <a:pt x="18350" y="22230"/>
                      <a:pt x="18402" y="22230"/>
                    </a:cubicBezTo>
                    <a:cubicBezTo>
                      <a:pt x="18458" y="22230"/>
                      <a:pt x="18496" y="22209"/>
                      <a:pt x="18572" y="22122"/>
                    </a:cubicBezTo>
                    <a:cubicBezTo>
                      <a:pt x="18760" y="21934"/>
                      <a:pt x="18816" y="21108"/>
                      <a:pt x="19193" y="21108"/>
                    </a:cubicBezTo>
                    <a:cubicBezTo>
                      <a:pt x="19219" y="21108"/>
                      <a:pt x="19246" y="21112"/>
                      <a:pt x="19274" y="21120"/>
                    </a:cubicBezTo>
                    <a:cubicBezTo>
                      <a:pt x="19750" y="21220"/>
                      <a:pt x="20001" y="21596"/>
                      <a:pt x="20452" y="21646"/>
                    </a:cubicBezTo>
                    <a:cubicBezTo>
                      <a:pt x="20903" y="21721"/>
                      <a:pt x="21605" y="21847"/>
                      <a:pt x="21805" y="22172"/>
                    </a:cubicBezTo>
                    <a:cubicBezTo>
                      <a:pt x="22006" y="22523"/>
                      <a:pt x="21630" y="23150"/>
                      <a:pt x="21630" y="23150"/>
                    </a:cubicBezTo>
                    <a:cubicBezTo>
                      <a:pt x="21630" y="23150"/>
                      <a:pt x="21204" y="23325"/>
                      <a:pt x="21329" y="23425"/>
                    </a:cubicBezTo>
                    <a:cubicBezTo>
                      <a:pt x="21435" y="23496"/>
                      <a:pt x="21805" y="23567"/>
                      <a:pt x="22012" y="23567"/>
                    </a:cubicBezTo>
                    <a:cubicBezTo>
                      <a:pt x="22098" y="23567"/>
                      <a:pt x="22156" y="23555"/>
                      <a:pt x="22156" y="23526"/>
                    </a:cubicBezTo>
                    <a:cubicBezTo>
                      <a:pt x="22156" y="23425"/>
                      <a:pt x="21755" y="23275"/>
                      <a:pt x="21931" y="23075"/>
                    </a:cubicBezTo>
                    <a:cubicBezTo>
                      <a:pt x="22131" y="22899"/>
                      <a:pt x="22231" y="22298"/>
                      <a:pt x="22156" y="22172"/>
                    </a:cubicBezTo>
                    <a:cubicBezTo>
                      <a:pt x="22081" y="22047"/>
                      <a:pt x="21605" y="21897"/>
                      <a:pt x="21855" y="21796"/>
                    </a:cubicBezTo>
                    <a:cubicBezTo>
                      <a:pt x="22131" y="21696"/>
                      <a:pt x="22432" y="21847"/>
                      <a:pt x="22357" y="21621"/>
                    </a:cubicBezTo>
                    <a:cubicBezTo>
                      <a:pt x="22281" y="21420"/>
                      <a:pt x="21730" y="21270"/>
                      <a:pt x="21479" y="21245"/>
                    </a:cubicBezTo>
                    <a:cubicBezTo>
                      <a:pt x="21204" y="21220"/>
                      <a:pt x="20803" y="21195"/>
                      <a:pt x="20552" y="21045"/>
                    </a:cubicBezTo>
                    <a:cubicBezTo>
                      <a:pt x="20327" y="20869"/>
                      <a:pt x="20051" y="20769"/>
                      <a:pt x="19976" y="20593"/>
                    </a:cubicBezTo>
                    <a:cubicBezTo>
                      <a:pt x="19929" y="20431"/>
                      <a:pt x="19581" y="20009"/>
                      <a:pt x="19811" y="20009"/>
                    </a:cubicBezTo>
                    <a:cubicBezTo>
                      <a:pt x="19829" y="20009"/>
                      <a:pt x="19850" y="20012"/>
                      <a:pt x="19875" y="20017"/>
                    </a:cubicBezTo>
                    <a:cubicBezTo>
                      <a:pt x="20251" y="20067"/>
                      <a:pt x="20527" y="20393"/>
                      <a:pt x="20878" y="20418"/>
                    </a:cubicBezTo>
                    <a:cubicBezTo>
                      <a:pt x="21204" y="20443"/>
                      <a:pt x="22382" y="20644"/>
                      <a:pt x="22357" y="20769"/>
                    </a:cubicBezTo>
                    <a:cubicBezTo>
                      <a:pt x="22357" y="20894"/>
                      <a:pt x="22206" y="21070"/>
                      <a:pt x="22582" y="21270"/>
                    </a:cubicBezTo>
                    <a:cubicBezTo>
                      <a:pt x="22983" y="21471"/>
                      <a:pt x="23309" y="21721"/>
                      <a:pt x="23409" y="21922"/>
                    </a:cubicBezTo>
                    <a:cubicBezTo>
                      <a:pt x="23500" y="22067"/>
                      <a:pt x="23618" y="22331"/>
                      <a:pt x="23713" y="22331"/>
                    </a:cubicBezTo>
                    <a:cubicBezTo>
                      <a:pt x="23750" y="22331"/>
                      <a:pt x="23783" y="22294"/>
                      <a:pt x="23810" y="22197"/>
                    </a:cubicBezTo>
                    <a:cubicBezTo>
                      <a:pt x="23911" y="21872"/>
                      <a:pt x="23835" y="21521"/>
                      <a:pt x="23860" y="21320"/>
                    </a:cubicBezTo>
                    <a:cubicBezTo>
                      <a:pt x="23886" y="21120"/>
                      <a:pt x="22858" y="20869"/>
                      <a:pt x="23134" y="20719"/>
                    </a:cubicBezTo>
                    <a:cubicBezTo>
                      <a:pt x="23409" y="20568"/>
                      <a:pt x="23535" y="20568"/>
                      <a:pt x="23510" y="20393"/>
                    </a:cubicBezTo>
                    <a:cubicBezTo>
                      <a:pt x="23491" y="20242"/>
                      <a:pt x="23415" y="19878"/>
                      <a:pt x="23560" y="19878"/>
                    </a:cubicBezTo>
                    <a:cubicBezTo>
                      <a:pt x="23608" y="19878"/>
                      <a:pt x="23680" y="19918"/>
                      <a:pt x="23785" y="20017"/>
                    </a:cubicBezTo>
                    <a:cubicBezTo>
                      <a:pt x="24211" y="20393"/>
                      <a:pt x="24462" y="21070"/>
                      <a:pt x="24863" y="21070"/>
                    </a:cubicBezTo>
                    <a:cubicBezTo>
                      <a:pt x="25239" y="21070"/>
                      <a:pt x="25189" y="20994"/>
                      <a:pt x="25264" y="20744"/>
                    </a:cubicBezTo>
                    <a:cubicBezTo>
                      <a:pt x="25339" y="20493"/>
                      <a:pt x="25339" y="20443"/>
                      <a:pt x="25665" y="20418"/>
                    </a:cubicBezTo>
                    <a:cubicBezTo>
                      <a:pt x="25927" y="20396"/>
                      <a:pt x="25847" y="19635"/>
                      <a:pt x="25987" y="19635"/>
                    </a:cubicBezTo>
                    <a:cubicBezTo>
                      <a:pt x="26007" y="19635"/>
                      <a:pt x="26033" y="19652"/>
                      <a:pt x="26066" y="19691"/>
                    </a:cubicBezTo>
                    <a:cubicBezTo>
                      <a:pt x="26342" y="19967"/>
                      <a:pt x="26868" y="21395"/>
                      <a:pt x="26918" y="21821"/>
                    </a:cubicBezTo>
                    <a:cubicBezTo>
                      <a:pt x="26943" y="22222"/>
                      <a:pt x="26417" y="22298"/>
                      <a:pt x="26292" y="22623"/>
                    </a:cubicBezTo>
                    <a:cubicBezTo>
                      <a:pt x="26141" y="22924"/>
                      <a:pt x="26041" y="23476"/>
                      <a:pt x="25414" y="23526"/>
                    </a:cubicBezTo>
                    <a:cubicBezTo>
                      <a:pt x="24788" y="23576"/>
                      <a:pt x="24562" y="23526"/>
                      <a:pt x="24387" y="23952"/>
                    </a:cubicBezTo>
                    <a:cubicBezTo>
                      <a:pt x="24211" y="24353"/>
                      <a:pt x="24512" y="24603"/>
                      <a:pt x="24362" y="25055"/>
                    </a:cubicBezTo>
                    <a:cubicBezTo>
                      <a:pt x="24249" y="25393"/>
                      <a:pt x="24221" y="25562"/>
                      <a:pt x="24023" y="25562"/>
                    </a:cubicBezTo>
                    <a:cubicBezTo>
                      <a:pt x="23958" y="25562"/>
                      <a:pt x="23873" y="25543"/>
                      <a:pt x="23760" y="25506"/>
                    </a:cubicBezTo>
                    <a:cubicBezTo>
                      <a:pt x="23674" y="25477"/>
                      <a:pt x="23593" y="25467"/>
                      <a:pt x="23519" y="25467"/>
                    </a:cubicBezTo>
                    <a:cubicBezTo>
                      <a:pt x="23321" y="25467"/>
                      <a:pt x="23167" y="25540"/>
                      <a:pt x="23070" y="25540"/>
                    </a:cubicBezTo>
                    <a:cubicBezTo>
                      <a:pt x="23011" y="25540"/>
                      <a:pt x="22973" y="25514"/>
                      <a:pt x="22958" y="25431"/>
                    </a:cubicBezTo>
                    <a:cubicBezTo>
                      <a:pt x="22950" y="25386"/>
                      <a:pt x="22926" y="25368"/>
                      <a:pt x="22891" y="25368"/>
                    </a:cubicBezTo>
                    <a:cubicBezTo>
                      <a:pt x="22720" y="25368"/>
                      <a:pt x="22277" y="25791"/>
                      <a:pt x="21978" y="25791"/>
                    </a:cubicBezTo>
                    <a:cubicBezTo>
                      <a:pt x="21953" y="25791"/>
                      <a:pt x="21928" y="25788"/>
                      <a:pt x="21906" y="25781"/>
                    </a:cubicBezTo>
                    <a:cubicBezTo>
                      <a:pt x="21580" y="25706"/>
                      <a:pt x="21730" y="25581"/>
                      <a:pt x="21454" y="25506"/>
                    </a:cubicBezTo>
                    <a:cubicBezTo>
                      <a:pt x="21154" y="25431"/>
                      <a:pt x="21354" y="25330"/>
                      <a:pt x="21304" y="25055"/>
                    </a:cubicBezTo>
                    <a:cubicBezTo>
                      <a:pt x="21254" y="24779"/>
                      <a:pt x="20853" y="24428"/>
                      <a:pt x="20978" y="24328"/>
                    </a:cubicBezTo>
                    <a:cubicBezTo>
                      <a:pt x="21074" y="24251"/>
                      <a:pt x="20993" y="24070"/>
                      <a:pt x="20860" y="24070"/>
                    </a:cubicBezTo>
                    <a:cubicBezTo>
                      <a:pt x="20819" y="24070"/>
                      <a:pt x="20774" y="24087"/>
                      <a:pt x="20728" y="24127"/>
                    </a:cubicBezTo>
                    <a:cubicBezTo>
                      <a:pt x="20502" y="24303"/>
                      <a:pt x="20778" y="24353"/>
                      <a:pt x="20276" y="24603"/>
                    </a:cubicBezTo>
                    <a:cubicBezTo>
                      <a:pt x="19775" y="24829"/>
                      <a:pt x="19500" y="24829"/>
                      <a:pt x="19224" y="25055"/>
                    </a:cubicBezTo>
                    <a:cubicBezTo>
                      <a:pt x="18973" y="25280"/>
                      <a:pt x="19149" y="25305"/>
                      <a:pt x="18723" y="25456"/>
                    </a:cubicBezTo>
                    <a:cubicBezTo>
                      <a:pt x="18271" y="25606"/>
                      <a:pt x="18071" y="25481"/>
                      <a:pt x="18071" y="25731"/>
                    </a:cubicBezTo>
                    <a:cubicBezTo>
                      <a:pt x="18071" y="26007"/>
                      <a:pt x="17845" y="26182"/>
                      <a:pt x="17494" y="26408"/>
                    </a:cubicBezTo>
                    <a:cubicBezTo>
                      <a:pt x="17119" y="26659"/>
                      <a:pt x="17294" y="26759"/>
                      <a:pt x="16943" y="26834"/>
                    </a:cubicBezTo>
                    <a:cubicBezTo>
                      <a:pt x="16851" y="26855"/>
                      <a:pt x="16761" y="26863"/>
                      <a:pt x="16675" y="26863"/>
                    </a:cubicBezTo>
                    <a:cubicBezTo>
                      <a:pt x="16494" y="26863"/>
                      <a:pt x="16335" y="26830"/>
                      <a:pt x="16224" y="26830"/>
                    </a:cubicBezTo>
                    <a:cubicBezTo>
                      <a:pt x="16203" y="26830"/>
                      <a:pt x="16184" y="26831"/>
                      <a:pt x="16166" y="26834"/>
                    </a:cubicBezTo>
                    <a:cubicBezTo>
                      <a:pt x="16016" y="26859"/>
                      <a:pt x="15640" y="26859"/>
                      <a:pt x="15665" y="27110"/>
                    </a:cubicBezTo>
                    <a:cubicBezTo>
                      <a:pt x="15690" y="27385"/>
                      <a:pt x="15615" y="27987"/>
                      <a:pt x="15389" y="28137"/>
                    </a:cubicBezTo>
                    <a:cubicBezTo>
                      <a:pt x="15139" y="28288"/>
                      <a:pt x="15063" y="28137"/>
                      <a:pt x="14963" y="28664"/>
                    </a:cubicBezTo>
                    <a:cubicBezTo>
                      <a:pt x="14863" y="29165"/>
                      <a:pt x="15013" y="29115"/>
                      <a:pt x="15038" y="29516"/>
                    </a:cubicBezTo>
                    <a:cubicBezTo>
                      <a:pt x="15063" y="29917"/>
                      <a:pt x="14838" y="30493"/>
                      <a:pt x="14412" y="30744"/>
                    </a:cubicBezTo>
                    <a:cubicBezTo>
                      <a:pt x="14299" y="30807"/>
                      <a:pt x="14194" y="30823"/>
                      <a:pt x="14101" y="30823"/>
                    </a:cubicBezTo>
                    <a:cubicBezTo>
                      <a:pt x="14010" y="30823"/>
                      <a:pt x="13930" y="30808"/>
                      <a:pt x="13867" y="30808"/>
                    </a:cubicBezTo>
                    <a:cubicBezTo>
                      <a:pt x="13768" y="30808"/>
                      <a:pt x="13710" y="30846"/>
                      <a:pt x="13710" y="31045"/>
                    </a:cubicBezTo>
                    <a:cubicBezTo>
                      <a:pt x="13685" y="31496"/>
                      <a:pt x="13484" y="31671"/>
                      <a:pt x="13334" y="31897"/>
                    </a:cubicBezTo>
                    <a:cubicBezTo>
                      <a:pt x="13184" y="32147"/>
                      <a:pt x="13134" y="32172"/>
                      <a:pt x="13209" y="32624"/>
                    </a:cubicBezTo>
                    <a:cubicBezTo>
                      <a:pt x="13259" y="33100"/>
                      <a:pt x="12607" y="33175"/>
                      <a:pt x="12507" y="33676"/>
                    </a:cubicBezTo>
                    <a:cubicBezTo>
                      <a:pt x="12382" y="34177"/>
                      <a:pt x="12256" y="34202"/>
                      <a:pt x="12407" y="34503"/>
                    </a:cubicBezTo>
                    <a:cubicBezTo>
                      <a:pt x="12582" y="34829"/>
                      <a:pt x="12833" y="35005"/>
                      <a:pt x="12733" y="35581"/>
                    </a:cubicBezTo>
                    <a:cubicBezTo>
                      <a:pt x="12632" y="36157"/>
                      <a:pt x="12432" y="36383"/>
                      <a:pt x="12357" y="36684"/>
                    </a:cubicBezTo>
                    <a:cubicBezTo>
                      <a:pt x="12281" y="37010"/>
                      <a:pt x="12607" y="37385"/>
                      <a:pt x="12632" y="37786"/>
                    </a:cubicBezTo>
                    <a:cubicBezTo>
                      <a:pt x="12657" y="38162"/>
                      <a:pt x="13109" y="38162"/>
                      <a:pt x="13384" y="38488"/>
                    </a:cubicBezTo>
                    <a:cubicBezTo>
                      <a:pt x="13635" y="38814"/>
                      <a:pt x="14061" y="38764"/>
                      <a:pt x="14186" y="39090"/>
                    </a:cubicBezTo>
                    <a:cubicBezTo>
                      <a:pt x="14312" y="39390"/>
                      <a:pt x="14662" y="39365"/>
                      <a:pt x="14963" y="39566"/>
                    </a:cubicBezTo>
                    <a:cubicBezTo>
                      <a:pt x="15234" y="39712"/>
                      <a:pt x="15332" y="39978"/>
                      <a:pt x="15831" y="39978"/>
                    </a:cubicBezTo>
                    <a:cubicBezTo>
                      <a:pt x="15933" y="39978"/>
                      <a:pt x="16051" y="39967"/>
                      <a:pt x="16191" y="39942"/>
                    </a:cubicBezTo>
                    <a:cubicBezTo>
                      <a:pt x="17018" y="39792"/>
                      <a:pt x="16968" y="39441"/>
                      <a:pt x="17595" y="39340"/>
                    </a:cubicBezTo>
                    <a:cubicBezTo>
                      <a:pt x="18221" y="39240"/>
                      <a:pt x="18221" y="39090"/>
                      <a:pt x="18998" y="38814"/>
                    </a:cubicBezTo>
                    <a:cubicBezTo>
                      <a:pt x="19775" y="38563"/>
                      <a:pt x="19926" y="37912"/>
                      <a:pt x="20477" y="37736"/>
                    </a:cubicBezTo>
                    <a:cubicBezTo>
                      <a:pt x="20856" y="37616"/>
                      <a:pt x="21045" y="37519"/>
                      <a:pt x="21225" y="37519"/>
                    </a:cubicBezTo>
                    <a:cubicBezTo>
                      <a:pt x="21306" y="37519"/>
                      <a:pt x="21385" y="37539"/>
                      <a:pt x="21479" y="37586"/>
                    </a:cubicBezTo>
                    <a:cubicBezTo>
                      <a:pt x="21697" y="37685"/>
                      <a:pt x="21274" y="38018"/>
                      <a:pt x="21383" y="38018"/>
                    </a:cubicBezTo>
                    <a:cubicBezTo>
                      <a:pt x="21412" y="38018"/>
                      <a:pt x="21478" y="37995"/>
                      <a:pt x="21605" y="37937"/>
                    </a:cubicBezTo>
                    <a:cubicBezTo>
                      <a:pt x="22175" y="37699"/>
                      <a:pt x="22227" y="37281"/>
                      <a:pt x="22637" y="37281"/>
                    </a:cubicBezTo>
                    <a:cubicBezTo>
                      <a:pt x="22659" y="37281"/>
                      <a:pt x="22683" y="37283"/>
                      <a:pt x="22708" y="37285"/>
                    </a:cubicBezTo>
                    <a:cubicBezTo>
                      <a:pt x="23209" y="37335"/>
                      <a:pt x="22983" y="37411"/>
                      <a:pt x="22883" y="37912"/>
                    </a:cubicBezTo>
                    <a:cubicBezTo>
                      <a:pt x="22783" y="38413"/>
                      <a:pt x="22231" y="39065"/>
                      <a:pt x="22407" y="39190"/>
                    </a:cubicBezTo>
                    <a:cubicBezTo>
                      <a:pt x="22582" y="39315"/>
                      <a:pt x="23209" y="39390"/>
                      <a:pt x="23359" y="39691"/>
                    </a:cubicBezTo>
                    <a:cubicBezTo>
                      <a:pt x="23535" y="39967"/>
                      <a:pt x="23008" y="40117"/>
                      <a:pt x="23184" y="40468"/>
                    </a:cubicBezTo>
                    <a:cubicBezTo>
                      <a:pt x="23359" y="40794"/>
                      <a:pt x="23535" y="40819"/>
                      <a:pt x="23259" y="40995"/>
                    </a:cubicBezTo>
                    <a:cubicBezTo>
                      <a:pt x="23008" y="41145"/>
                      <a:pt x="22307" y="42348"/>
                      <a:pt x="22081" y="42674"/>
                    </a:cubicBezTo>
                    <a:cubicBezTo>
                      <a:pt x="21830" y="43000"/>
                      <a:pt x="21880" y="43350"/>
                      <a:pt x="22307" y="43426"/>
                    </a:cubicBezTo>
                    <a:cubicBezTo>
                      <a:pt x="22308" y="43426"/>
                      <a:pt x="22310" y="43426"/>
                      <a:pt x="22311" y="43426"/>
                    </a:cubicBezTo>
                    <a:cubicBezTo>
                      <a:pt x="22759" y="43426"/>
                      <a:pt x="29878" y="33165"/>
                      <a:pt x="30502" y="30518"/>
                    </a:cubicBezTo>
                    <a:cubicBezTo>
                      <a:pt x="31129" y="27862"/>
                      <a:pt x="30753" y="24654"/>
                      <a:pt x="30753" y="24528"/>
                    </a:cubicBezTo>
                    <a:cubicBezTo>
                      <a:pt x="30753" y="24468"/>
                      <a:pt x="30700" y="24415"/>
                      <a:pt x="30628" y="24415"/>
                    </a:cubicBezTo>
                    <a:cubicBezTo>
                      <a:pt x="30523" y="24415"/>
                      <a:pt x="30376" y="24530"/>
                      <a:pt x="30302" y="24904"/>
                    </a:cubicBezTo>
                    <a:cubicBezTo>
                      <a:pt x="30165" y="25474"/>
                      <a:pt x="30464" y="26231"/>
                      <a:pt x="30047" y="26231"/>
                    </a:cubicBezTo>
                    <a:cubicBezTo>
                      <a:pt x="30006" y="26231"/>
                      <a:pt x="29957" y="26223"/>
                      <a:pt x="29901" y="26207"/>
                    </a:cubicBezTo>
                    <a:cubicBezTo>
                      <a:pt x="29274" y="26032"/>
                      <a:pt x="28998" y="25481"/>
                      <a:pt x="28748" y="25180"/>
                    </a:cubicBezTo>
                    <a:cubicBezTo>
                      <a:pt x="28522" y="24854"/>
                      <a:pt x="28497" y="24854"/>
                      <a:pt x="28146" y="24478"/>
                    </a:cubicBezTo>
                    <a:cubicBezTo>
                      <a:pt x="27820" y="24077"/>
                      <a:pt x="27043" y="23350"/>
                      <a:pt x="27244" y="23150"/>
                    </a:cubicBezTo>
                    <a:cubicBezTo>
                      <a:pt x="27364" y="23014"/>
                      <a:pt x="27376" y="22906"/>
                      <a:pt x="27475" y="22906"/>
                    </a:cubicBezTo>
                    <a:cubicBezTo>
                      <a:pt x="27541" y="22906"/>
                      <a:pt x="27645" y="22954"/>
                      <a:pt x="27845" y="23075"/>
                    </a:cubicBezTo>
                    <a:cubicBezTo>
                      <a:pt x="28347" y="23400"/>
                      <a:pt x="29149" y="23977"/>
                      <a:pt x="29199" y="24278"/>
                    </a:cubicBezTo>
                    <a:cubicBezTo>
                      <a:pt x="29244" y="24573"/>
                      <a:pt x="29454" y="25565"/>
                      <a:pt x="29772" y="25565"/>
                    </a:cubicBezTo>
                    <a:cubicBezTo>
                      <a:pt x="29805" y="25565"/>
                      <a:pt x="29840" y="25555"/>
                      <a:pt x="29876" y="25531"/>
                    </a:cubicBezTo>
                    <a:cubicBezTo>
                      <a:pt x="30251" y="25305"/>
                      <a:pt x="30076" y="23400"/>
                      <a:pt x="30026" y="22924"/>
                    </a:cubicBezTo>
                    <a:cubicBezTo>
                      <a:pt x="29976" y="22473"/>
                      <a:pt x="30076" y="20293"/>
                      <a:pt x="29951" y="19766"/>
                    </a:cubicBezTo>
                    <a:cubicBezTo>
                      <a:pt x="29825" y="19215"/>
                      <a:pt x="29550" y="18664"/>
                      <a:pt x="29399" y="18639"/>
                    </a:cubicBezTo>
                    <a:cubicBezTo>
                      <a:pt x="29390" y="18637"/>
                      <a:pt x="29381" y="18636"/>
                      <a:pt x="29372" y="18636"/>
                    </a:cubicBezTo>
                    <a:cubicBezTo>
                      <a:pt x="29240" y="18636"/>
                      <a:pt x="29178" y="18815"/>
                      <a:pt x="29249" y="19215"/>
                    </a:cubicBezTo>
                    <a:cubicBezTo>
                      <a:pt x="29309" y="19536"/>
                      <a:pt x="29546" y="20145"/>
                      <a:pt x="29433" y="20145"/>
                    </a:cubicBezTo>
                    <a:cubicBezTo>
                      <a:pt x="29404" y="20145"/>
                      <a:pt x="29354" y="20107"/>
                      <a:pt x="29274" y="20017"/>
                    </a:cubicBezTo>
                    <a:cubicBezTo>
                      <a:pt x="28873" y="19541"/>
                      <a:pt x="28221" y="18889"/>
                      <a:pt x="28472" y="18839"/>
                    </a:cubicBezTo>
                    <a:cubicBezTo>
                      <a:pt x="28482" y="18837"/>
                      <a:pt x="28492" y="18836"/>
                      <a:pt x="28501" y="18836"/>
                    </a:cubicBezTo>
                    <a:cubicBezTo>
                      <a:pt x="28637" y="18836"/>
                      <a:pt x="28713" y="19051"/>
                      <a:pt x="28764" y="19051"/>
                    </a:cubicBezTo>
                    <a:cubicBezTo>
                      <a:pt x="28789" y="19051"/>
                      <a:pt x="28807" y="18998"/>
                      <a:pt x="28823" y="18839"/>
                    </a:cubicBezTo>
                    <a:cubicBezTo>
                      <a:pt x="28867" y="18422"/>
                      <a:pt x="28757" y="17985"/>
                      <a:pt x="28932" y="17985"/>
                    </a:cubicBezTo>
                    <a:cubicBezTo>
                      <a:pt x="28956" y="17985"/>
                      <a:pt x="28986" y="17993"/>
                      <a:pt x="29023" y="18012"/>
                    </a:cubicBezTo>
                    <a:cubicBezTo>
                      <a:pt x="29030" y="18016"/>
                      <a:pt x="29036" y="18018"/>
                      <a:pt x="29042" y="18018"/>
                    </a:cubicBezTo>
                    <a:cubicBezTo>
                      <a:pt x="29257" y="18018"/>
                      <a:pt x="28446" y="15216"/>
                      <a:pt x="28422" y="14679"/>
                    </a:cubicBezTo>
                    <a:cubicBezTo>
                      <a:pt x="28397" y="14127"/>
                      <a:pt x="25515" y="6383"/>
                      <a:pt x="15690" y="2197"/>
                    </a:cubicBezTo>
                    <a:cubicBezTo>
                      <a:pt x="11707" y="505"/>
                      <a:pt x="8974" y="1"/>
                      <a:pt x="7132"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49"/>
              <p:cNvSpPr/>
              <p:nvPr/>
            </p:nvSpPr>
            <p:spPr>
              <a:xfrm>
                <a:off x="4814075" y="2053950"/>
                <a:ext cx="71450" cy="102275"/>
              </a:xfrm>
              <a:custGeom>
                <a:avLst/>
                <a:gdLst/>
                <a:ahLst/>
                <a:cxnLst/>
                <a:rect l="l" t="t" r="r" b="b"/>
                <a:pathLst>
                  <a:path w="2858" h="4091" extrusionOk="0">
                    <a:moveTo>
                      <a:pt x="477" y="1582"/>
                    </a:moveTo>
                    <a:cubicBezTo>
                      <a:pt x="473" y="1600"/>
                      <a:pt x="472" y="1611"/>
                      <a:pt x="473" y="1611"/>
                    </a:cubicBezTo>
                    <a:cubicBezTo>
                      <a:pt x="473" y="1611"/>
                      <a:pt x="474" y="1609"/>
                      <a:pt x="476" y="1603"/>
                    </a:cubicBezTo>
                    <a:cubicBezTo>
                      <a:pt x="478" y="1597"/>
                      <a:pt x="478" y="1590"/>
                      <a:pt x="477" y="1582"/>
                    </a:cubicBezTo>
                    <a:close/>
                    <a:moveTo>
                      <a:pt x="431" y="1"/>
                    </a:moveTo>
                    <a:cubicBezTo>
                      <a:pt x="402" y="1"/>
                      <a:pt x="360" y="29"/>
                      <a:pt x="301" y="99"/>
                    </a:cubicBezTo>
                    <a:cubicBezTo>
                      <a:pt x="0" y="450"/>
                      <a:pt x="151" y="726"/>
                      <a:pt x="151" y="926"/>
                    </a:cubicBezTo>
                    <a:cubicBezTo>
                      <a:pt x="151" y="1091"/>
                      <a:pt x="461" y="1456"/>
                      <a:pt x="477" y="1582"/>
                    </a:cubicBezTo>
                    <a:lnTo>
                      <a:pt x="477" y="1582"/>
                    </a:lnTo>
                    <a:cubicBezTo>
                      <a:pt x="492" y="1509"/>
                      <a:pt x="544" y="1323"/>
                      <a:pt x="595" y="1323"/>
                    </a:cubicBezTo>
                    <a:cubicBezTo>
                      <a:pt x="605" y="1323"/>
                      <a:pt x="616" y="1332"/>
                      <a:pt x="627" y="1352"/>
                    </a:cubicBezTo>
                    <a:cubicBezTo>
                      <a:pt x="698" y="1496"/>
                      <a:pt x="588" y="1730"/>
                      <a:pt x="708" y="1730"/>
                    </a:cubicBezTo>
                    <a:cubicBezTo>
                      <a:pt x="713" y="1730"/>
                      <a:pt x="720" y="1729"/>
                      <a:pt x="727" y="1728"/>
                    </a:cubicBezTo>
                    <a:cubicBezTo>
                      <a:pt x="781" y="1721"/>
                      <a:pt x="850" y="1715"/>
                      <a:pt x="919" y="1715"/>
                    </a:cubicBezTo>
                    <a:cubicBezTo>
                      <a:pt x="1075" y="1715"/>
                      <a:pt x="1236" y="1742"/>
                      <a:pt x="1253" y="1829"/>
                    </a:cubicBezTo>
                    <a:cubicBezTo>
                      <a:pt x="1278" y="1954"/>
                      <a:pt x="1479" y="2154"/>
                      <a:pt x="1454" y="2230"/>
                    </a:cubicBezTo>
                    <a:cubicBezTo>
                      <a:pt x="1404" y="2330"/>
                      <a:pt x="1153" y="2405"/>
                      <a:pt x="1178" y="2480"/>
                    </a:cubicBezTo>
                    <a:cubicBezTo>
                      <a:pt x="1203" y="2555"/>
                      <a:pt x="1278" y="2606"/>
                      <a:pt x="1278" y="2731"/>
                    </a:cubicBezTo>
                    <a:cubicBezTo>
                      <a:pt x="1278" y="2856"/>
                      <a:pt x="1078" y="3107"/>
                      <a:pt x="1178" y="3132"/>
                    </a:cubicBezTo>
                    <a:cubicBezTo>
                      <a:pt x="1182" y="3133"/>
                      <a:pt x="1187" y="3133"/>
                      <a:pt x="1191" y="3133"/>
                    </a:cubicBezTo>
                    <a:cubicBezTo>
                      <a:pt x="1262" y="3133"/>
                      <a:pt x="1405" y="3029"/>
                      <a:pt x="1465" y="3029"/>
                    </a:cubicBezTo>
                    <a:cubicBezTo>
                      <a:pt x="1500" y="3029"/>
                      <a:pt x="1507" y="3066"/>
                      <a:pt x="1454" y="3182"/>
                    </a:cubicBezTo>
                    <a:cubicBezTo>
                      <a:pt x="1278" y="3483"/>
                      <a:pt x="1328" y="3884"/>
                      <a:pt x="1404" y="4084"/>
                    </a:cubicBezTo>
                    <a:cubicBezTo>
                      <a:pt x="1405" y="4088"/>
                      <a:pt x="1407" y="4090"/>
                      <a:pt x="1409" y="4090"/>
                    </a:cubicBezTo>
                    <a:cubicBezTo>
                      <a:pt x="1451" y="4090"/>
                      <a:pt x="1658" y="3501"/>
                      <a:pt x="2156" y="3382"/>
                    </a:cubicBezTo>
                    <a:cubicBezTo>
                      <a:pt x="2707" y="3257"/>
                      <a:pt x="2857" y="3182"/>
                      <a:pt x="2732" y="2956"/>
                    </a:cubicBezTo>
                    <a:cubicBezTo>
                      <a:pt x="2582" y="2706"/>
                      <a:pt x="2481" y="2806"/>
                      <a:pt x="2531" y="2580"/>
                    </a:cubicBezTo>
                    <a:cubicBezTo>
                      <a:pt x="2582" y="2355"/>
                      <a:pt x="1980" y="2154"/>
                      <a:pt x="1880" y="1979"/>
                    </a:cubicBezTo>
                    <a:cubicBezTo>
                      <a:pt x="1780" y="1803"/>
                      <a:pt x="1479" y="1578"/>
                      <a:pt x="1404" y="1428"/>
                    </a:cubicBezTo>
                    <a:cubicBezTo>
                      <a:pt x="1328" y="1302"/>
                      <a:pt x="1028" y="1302"/>
                      <a:pt x="1003" y="1127"/>
                    </a:cubicBezTo>
                    <a:cubicBezTo>
                      <a:pt x="978" y="951"/>
                      <a:pt x="1278" y="500"/>
                      <a:pt x="1003" y="500"/>
                    </a:cubicBezTo>
                    <a:cubicBezTo>
                      <a:pt x="802" y="500"/>
                      <a:pt x="635" y="567"/>
                      <a:pt x="546" y="567"/>
                    </a:cubicBezTo>
                    <a:cubicBezTo>
                      <a:pt x="501" y="567"/>
                      <a:pt x="476" y="550"/>
                      <a:pt x="476" y="500"/>
                    </a:cubicBezTo>
                    <a:cubicBezTo>
                      <a:pt x="476" y="382"/>
                      <a:pt x="538" y="1"/>
                      <a:pt x="431"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49"/>
              <p:cNvSpPr/>
              <p:nvPr/>
            </p:nvSpPr>
            <p:spPr>
              <a:xfrm>
                <a:off x="4803425" y="2105200"/>
                <a:ext cx="31350" cy="40300"/>
              </a:xfrm>
              <a:custGeom>
                <a:avLst/>
                <a:gdLst/>
                <a:ahLst/>
                <a:cxnLst/>
                <a:rect l="l" t="t" r="r" b="b"/>
                <a:pathLst>
                  <a:path w="1254" h="1612" extrusionOk="0">
                    <a:moveTo>
                      <a:pt x="525" y="0"/>
                    </a:moveTo>
                    <a:cubicBezTo>
                      <a:pt x="394" y="0"/>
                      <a:pt x="315" y="26"/>
                      <a:pt x="351" y="205"/>
                    </a:cubicBezTo>
                    <a:cubicBezTo>
                      <a:pt x="371" y="297"/>
                      <a:pt x="316" y="305"/>
                      <a:pt x="244" y="305"/>
                    </a:cubicBezTo>
                    <a:cubicBezTo>
                      <a:pt x="228" y="305"/>
                      <a:pt x="211" y="305"/>
                      <a:pt x="194" y="305"/>
                    </a:cubicBezTo>
                    <a:cubicBezTo>
                      <a:pt x="100" y="305"/>
                      <a:pt x="0" y="317"/>
                      <a:pt x="0" y="480"/>
                    </a:cubicBezTo>
                    <a:cubicBezTo>
                      <a:pt x="0" y="781"/>
                      <a:pt x="326" y="731"/>
                      <a:pt x="301" y="931"/>
                    </a:cubicBezTo>
                    <a:cubicBezTo>
                      <a:pt x="276" y="1107"/>
                      <a:pt x="125" y="1558"/>
                      <a:pt x="351" y="1608"/>
                    </a:cubicBezTo>
                    <a:cubicBezTo>
                      <a:pt x="362" y="1611"/>
                      <a:pt x="373" y="1612"/>
                      <a:pt x="384" y="1612"/>
                    </a:cubicBezTo>
                    <a:cubicBezTo>
                      <a:pt x="599" y="1612"/>
                      <a:pt x="813" y="1172"/>
                      <a:pt x="1028" y="982"/>
                    </a:cubicBezTo>
                    <a:cubicBezTo>
                      <a:pt x="1253" y="756"/>
                      <a:pt x="1103" y="681"/>
                      <a:pt x="1028" y="530"/>
                    </a:cubicBezTo>
                    <a:cubicBezTo>
                      <a:pt x="955" y="385"/>
                      <a:pt x="905" y="3"/>
                      <a:pt x="720" y="3"/>
                    </a:cubicBezTo>
                    <a:cubicBezTo>
                      <a:pt x="714" y="3"/>
                      <a:pt x="708" y="3"/>
                      <a:pt x="702" y="4"/>
                    </a:cubicBezTo>
                    <a:cubicBezTo>
                      <a:pt x="637" y="4"/>
                      <a:pt x="577" y="0"/>
                      <a:pt x="52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49"/>
              <p:cNvSpPr/>
              <p:nvPr/>
            </p:nvSpPr>
            <p:spPr>
              <a:xfrm>
                <a:off x="4979475" y="2215050"/>
                <a:ext cx="20275" cy="23625"/>
              </a:xfrm>
              <a:custGeom>
                <a:avLst/>
                <a:gdLst/>
                <a:ahLst/>
                <a:cxnLst/>
                <a:rect l="l" t="t" r="r" b="b"/>
                <a:pathLst>
                  <a:path w="811" h="945" extrusionOk="0">
                    <a:moveTo>
                      <a:pt x="373" y="1"/>
                    </a:moveTo>
                    <a:cubicBezTo>
                      <a:pt x="231" y="1"/>
                      <a:pt x="78" y="92"/>
                      <a:pt x="51" y="146"/>
                    </a:cubicBezTo>
                    <a:cubicBezTo>
                      <a:pt x="1" y="247"/>
                      <a:pt x="101" y="798"/>
                      <a:pt x="377" y="898"/>
                    </a:cubicBezTo>
                    <a:cubicBezTo>
                      <a:pt x="467" y="930"/>
                      <a:pt x="534" y="944"/>
                      <a:pt x="584" y="944"/>
                    </a:cubicBezTo>
                    <a:cubicBezTo>
                      <a:pt x="811" y="944"/>
                      <a:pt x="668" y="642"/>
                      <a:pt x="627" y="272"/>
                    </a:cubicBezTo>
                    <a:cubicBezTo>
                      <a:pt x="604" y="66"/>
                      <a:pt x="492" y="1"/>
                      <a:pt x="37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49"/>
              <p:cNvSpPr/>
              <p:nvPr/>
            </p:nvSpPr>
            <p:spPr>
              <a:xfrm>
                <a:off x="4511425" y="1839675"/>
                <a:ext cx="27875" cy="24600"/>
              </a:xfrm>
              <a:custGeom>
                <a:avLst/>
                <a:gdLst/>
                <a:ahLst/>
                <a:cxnLst/>
                <a:rect l="l" t="t" r="r" b="b"/>
                <a:pathLst>
                  <a:path w="1115" h="984" extrusionOk="0">
                    <a:moveTo>
                      <a:pt x="737" y="0"/>
                    </a:moveTo>
                    <a:cubicBezTo>
                      <a:pt x="589" y="0"/>
                      <a:pt x="334" y="183"/>
                      <a:pt x="201" y="299"/>
                    </a:cubicBezTo>
                    <a:cubicBezTo>
                      <a:pt x="1" y="500"/>
                      <a:pt x="602" y="826"/>
                      <a:pt x="853" y="951"/>
                    </a:cubicBezTo>
                    <a:cubicBezTo>
                      <a:pt x="897" y="973"/>
                      <a:pt x="930" y="983"/>
                      <a:pt x="954" y="983"/>
                    </a:cubicBezTo>
                    <a:cubicBezTo>
                      <a:pt x="1115" y="983"/>
                      <a:pt x="831" y="502"/>
                      <a:pt x="853" y="174"/>
                    </a:cubicBezTo>
                    <a:cubicBezTo>
                      <a:pt x="861" y="47"/>
                      <a:pt x="813" y="0"/>
                      <a:pt x="737"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49"/>
              <p:cNvSpPr/>
              <p:nvPr/>
            </p:nvSpPr>
            <p:spPr>
              <a:xfrm>
                <a:off x="4478225" y="1837125"/>
                <a:ext cx="26975" cy="12675"/>
              </a:xfrm>
              <a:custGeom>
                <a:avLst/>
                <a:gdLst/>
                <a:ahLst/>
                <a:cxnLst/>
                <a:rect l="l" t="t" r="r" b="b"/>
                <a:pathLst>
                  <a:path w="1079" h="507" extrusionOk="0">
                    <a:moveTo>
                      <a:pt x="452" y="0"/>
                    </a:moveTo>
                    <a:cubicBezTo>
                      <a:pt x="251" y="0"/>
                      <a:pt x="0" y="251"/>
                      <a:pt x="26" y="401"/>
                    </a:cubicBezTo>
                    <a:cubicBezTo>
                      <a:pt x="36" y="478"/>
                      <a:pt x="119" y="506"/>
                      <a:pt x="235" y="506"/>
                    </a:cubicBezTo>
                    <a:cubicBezTo>
                      <a:pt x="385" y="506"/>
                      <a:pt x="593" y="458"/>
                      <a:pt x="777" y="401"/>
                    </a:cubicBezTo>
                    <a:cubicBezTo>
                      <a:pt x="1078" y="326"/>
                      <a:pt x="677" y="0"/>
                      <a:pt x="45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49"/>
              <p:cNvSpPr/>
              <p:nvPr/>
            </p:nvSpPr>
            <p:spPr>
              <a:xfrm>
                <a:off x="4809050" y="1794425"/>
                <a:ext cx="87125" cy="47050"/>
              </a:xfrm>
              <a:custGeom>
                <a:avLst/>
                <a:gdLst/>
                <a:ahLst/>
                <a:cxnLst/>
                <a:rect l="l" t="t" r="r" b="b"/>
                <a:pathLst>
                  <a:path w="3485" h="1882" extrusionOk="0">
                    <a:moveTo>
                      <a:pt x="213" y="1"/>
                    </a:moveTo>
                    <a:cubicBezTo>
                      <a:pt x="114" y="1"/>
                      <a:pt x="36" y="23"/>
                      <a:pt x="26" y="54"/>
                    </a:cubicBezTo>
                    <a:cubicBezTo>
                      <a:pt x="1" y="104"/>
                      <a:pt x="427" y="455"/>
                      <a:pt x="803" y="681"/>
                    </a:cubicBezTo>
                    <a:cubicBezTo>
                      <a:pt x="1204" y="906"/>
                      <a:pt x="2306" y="1533"/>
                      <a:pt x="2507" y="1708"/>
                    </a:cubicBezTo>
                    <a:cubicBezTo>
                      <a:pt x="2608" y="1795"/>
                      <a:pt x="2726" y="1882"/>
                      <a:pt x="2866" y="1882"/>
                    </a:cubicBezTo>
                    <a:cubicBezTo>
                      <a:pt x="2968" y="1882"/>
                      <a:pt x="3082" y="1835"/>
                      <a:pt x="3209" y="1708"/>
                    </a:cubicBezTo>
                    <a:cubicBezTo>
                      <a:pt x="3484" y="1407"/>
                      <a:pt x="2732" y="1332"/>
                      <a:pt x="2281" y="1157"/>
                    </a:cubicBezTo>
                    <a:cubicBezTo>
                      <a:pt x="1855" y="956"/>
                      <a:pt x="778" y="430"/>
                      <a:pt x="627" y="179"/>
                    </a:cubicBezTo>
                    <a:cubicBezTo>
                      <a:pt x="539" y="47"/>
                      <a:pt x="355" y="1"/>
                      <a:pt x="21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49"/>
              <p:cNvSpPr/>
              <p:nvPr/>
            </p:nvSpPr>
            <p:spPr>
              <a:xfrm>
                <a:off x="4026475" y="2266950"/>
                <a:ext cx="1225600" cy="354650"/>
              </a:xfrm>
              <a:custGeom>
                <a:avLst/>
                <a:gdLst/>
                <a:ahLst/>
                <a:cxnLst/>
                <a:rect l="l" t="t" r="r" b="b"/>
                <a:pathLst>
                  <a:path w="49024" h="14186" extrusionOk="0">
                    <a:moveTo>
                      <a:pt x="0" y="0"/>
                    </a:moveTo>
                    <a:cubicBezTo>
                      <a:pt x="25" y="3785"/>
                      <a:pt x="2607" y="7344"/>
                      <a:pt x="7243" y="10025"/>
                    </a:cubicBezTo>
                    <a:cubicBezTo>
                      <a:pt x="12055" y="12807"/>
                      <a:pt x="18346" y="14186"/>
                      <a:pt x="24637" y="14186"/>
                    </a:cubicBezTo>
                    <a:cubicBezTo>
                      <a:pt x="30878" y="14186"/>
                      <a:pt x="37093" y="12832"/>
                      <a:pt x="41830" y="10101"/>
                    </a:cubicBezTo>
                    <a:cubicBezTo>
                      <a:pt x="46467" y="7419"/>
                      <a:pt x="49023" y="3835"/>
                      <a:pt x="48973" y="0"/>
                    </a:cubicBezTo>
                    <a:lnTo>
                      <a:pt x="48722" y="0"/>
                    </a:lnTo>
                    <a:cubicBezTo>
                      <a:pt x="48747" y="3735"/>
                      <a:pt x="46266" y="7243"/>
                      <a:pt x="41705" y="9875"/>
                    </a:cubicBezTo>
                    <a:cubicBezTo>
                      <a:pt x="37002" y="12582"/>
                      <a:pt x="30828" y="13935"/>
                      <a:pt x="24641" y="13935"/>
                    </a:cubicBezTo>
                    <a:cubicBezTo>
                      <a:pt x="18397" y="13935"/>
                      <a:pt x="12140" y="12557"/>
                      <a:pt x="7369" y="9800"/>
                    </a:cubicBezTo>
                    <a:cubicBezTo>
                      <a:pt x="2832" y="7168"/>
                      <a:pt x="301" y="371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49"/>
              <p:cNvSpPr/>
              <p:nvPr/>
            </p:nvSpPr>
            <p:spPr>
              <a:xfrm>
                <a:off x="4206925" y="1713750"/>
                <a:ext cx="722450" cy="1079550"/>
              </a:xfrm>
              <a:custGeom>
                <a:avLst/>
                <a:gdLst/>
                <a:ahLst/>
                <a:cxnLst/>
                <a:rect l="l" t="t" r="r" b="b"/>
                <a:pathLst>
                  <a:path w="28898" h="43182" extrusionOk="0">
                    <a:moveTo>
                      <a:pt x="24973" y="1"/>
                    </a:moveTo>
                    <a:cubicBezTo>
                      <a:pt x="22585" y="1"/>
                      <a:pt x="19934" y="804"/>
                      <a:pt x="17193" y="2379"/>
                    </a:cubicBezTo>
                    <a:cubicBezTo>
                      <a:pt x="7720" y="7843"/>
                      <a:pt x="0" y="21151"/>
                      <a:pt x="0" y="32028"/>
                    </a:cubicBezTo>
                    <a:cubicBezTo>
                      <a:pt x="0" y="37367"/>
                      <a:pt x="1830" y="41326"/>
                      <a:pt x="5163" y="43181"/>
                    </a:cubicBezTo>
                    <a:lnTo>
                      <a:pt x="5289" y="42956"/>
                    </a:lnTo>
                    <a:cubicBezTo>
                      <a:pt x="2055" y="41151"/>
                      <a:pt x="251" y="37266"/>
                      <a:pt x="251" y="32028"/>
                    </a:cubicBezTo>
                    <a:cubicBezTo>
                      <a:pt x="251" y="21226"/>
                      <a:pt x="7920" y="8018"/>
                      <a:pt x="17319" y="2579"/>
                    </a:cubicBezTo>
                    <a:cubicBezTo>
                      <a:pt x="20013" y="1035"/>
                      <a:pt x="22618" y="254"/>
                      <a:pt x="24960" y="254"/>
                    </a:cubicBezTo>
                    <a:cubicBezTo>
                      <a:pt x="26343" y="254"/>
                      <a:pt x="27634" y="526"/>
                      <a:pt x="28797" y="1076"/>
                    </a:cubicBezTo>
                    <a:lnTo>
                      <a:pt x="28898" y="850"/>
                    </a:lnTo>
                    <a:cubicBezTo>
                      <a:pt x="27705" y="282"/>
                      <a:pt x="26385" y="1"/>
                      <a:pt x="24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49"/>
              <p:cNvSpPr/>
              <p:nvPr/>
            </p:nvSpPr>
            <p:spPr>
              <a:xfrm>
                <a:off x="4347275" y="1713750"/>
                <a:ext cx="722450" cy="1079550"/>
              </a:xfrm>
              <a:custGeom>
                <a:avLst/>
                <a:gdLst/>
                <a:ahLst/>
                <a:cxnLst/>
                <a:rect l="l" t="t" r="r" b="b"/>
                <a:pathLst>
                  <a:path w="28898" h="43182" extrusionOk="0">
                    <a:moveTo>
                      <a:pt x="3932" y="1"/>
                    </a:moveTo>
                    <a:cubicBezTo>
                      <a:pt x="2516" y="1"/>
                      <a:pt x="1193" y="282"/>
                      <a:pt x="0" y="850"/>
                    </a:cubicBezTo>
                    <a:lnTo>
                      <a:pt x="126" y="1076"/>
                    </a:lnTo>
                    <a:cubicBezTo>
                      <a:pt x="1289" y="526"/>
                      <a:pt x="2580" y="254"/>
                      <a:pt x="3962" y="254"/>
                    </a:cubicBezTo>
                    <a:cubicBezTo>
                      <a:pt x="6302" y="254"/>
                      <a:pt x="8901" y="1035"/>
                      <a:pt x="11579" y="2579"/>
                    </a:cubicBezTo>
                    <a:cubicBezTo>
                      <a:pt x="21003" y="8018"/>
                      <a:pt x="28647" y="21226"/>
                      <a:pt x="28647" y="32028"/>
                    </a:cubicBezTo>
                    <a:cubicBezTo>
                      <a:pt x="28647" y="37266"/>
                      <a:pt x="26868" y="41151"/>
                      <a:pt x="23635" y="42956"/>
                    </a:cubicBezTo>
                    <a:lnTo>
                      <a:pt x="23760" y="43181"/>
                    </a:lnTo>
                    <a:cubicBezTo>
                      <a:pt x="27068" y="41326"/>
                      <a:pt x="28898" y="37367"/>
                      <a:pt x="28898" y="32028"/>
                    </a:cubicBezTo>
                    <a:cubicBezTo>
                      <a:pt x="28898" y="21151"/>
                      <a:pt x="21203" y="7843"/>
                      <a:pt x="11705" y="2379"/>
                    </a:cubicBezTo>
                    <a:cubicBezTo>
                      <a:pt x="8980" y="804"/>
                      <a:pt x="6325" y="1"/>
                      <a:pt x="3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49"/>
              <p:cNvSpPr/>
              <p:nvPr/>
            </p:nvSpPr>
            <p:spPr>
              <a:xfrm>
                <a:off x="4635500" y="1659800"/>
                <a:ext cx="6275" cy="1214325"/>
              </a:xfrm>
              <a:custGeom>
                <a:avLst/>
                <a:gdLst/>
                <a:ahLst/>
                <a:cxnLst/>
                <a:rect l="l" t="t" r="r" b="b"/>
                <a:pathLst>
                  <a:path w="251" h="48573" extrusionOk="0">
                    <a:moveTo>
                      <a:pt x="0" y="0"/>
                    </a:moveTo>
                    <a:lnTo>
                      <a:pt x="0" y="48572"/>
                    </a:lnTo>
                    <a:lnTo>
                      <a:pt x="251" y="48572"/>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49"/>
              <p:cNvSpPr/>
              <p:nvPr/>
            </p:nvSpPr>
            <p:spPr>
              <a:xfrm>
                <a:off x="4028350" y="1772575"/>
                <a:ext cx="1220575" cy="494400"/>
              </a:xfrm>
              <a:custGeom>
                <a:avLst/>
                <a:gdLst/>
                <a:ahLst/>
                <a:cxnLst/>
                <a:rect l="l" t="t" r="r" b="b"/>
                <a:pathLst>
                  <a:path w="48823" h="19776" extrusionOk="0">
                    <a:moveTo>
                      <a:pt x="24412" y="1"/>
                    </a:moveTo>
                    <a:cubicBezTo>
                      <a:pt x="10953" y="1"/>
                      <a:pt x="0" y="8873"/>
                      <a:pt x="0" y="19775"/>
                    </a:cubicBezTo>
                    <a:lnTo>
                      <a:pt x="251" y="19775"/>
                    </a:lnTo>
                    <a:cubicBezTo>
                      <a:pt x="251" y="9023"/>
                      <a:pt x="11078" y="251"/>
                      <a:pt x="24412" y="251"/>
                    </a:cubicBezTo>
                    <a:cubicBezTo>
                      <a:pt x="37720" y="251"/>
                      <a:pt x="48572" y="9023"/>
                      <a:pt x="48572" y="19775"/>
                    </a:cubicBezTo>
                    <a:lnTo>
                      <a:pt x="48823" y="19775"/>
                    </a:lnTo>
                    <a:cubicBezTo>
                      <a:pt x="48823" y="8873"/>
                      <a:pt x="37870" y="1"/>
                      <a:pt x="24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49"/>
              <p:cNvSpPr/>
              <p:nvPr/>
            </p:nvSpPr>
            <p:spPr>
              <a:xfrm>
                <a:off x="4139250" y="3679850"/>
                <a:ext cx="173575" cy="52050"/>
              </a:xfrm>
              <a:custGeom>
                <a:avLst/>
                <a:gdLst/>
                <a:ahLst/>
                <a:cxnLst/>
                <a:rect l="l" t="t" r="r" b="b"/>
                <a:pathLst>
                  <a:path w="6943" h="2082" extrusionOk="0">
                    <a:moveTo>
                      <a:pt x="1" y="1379"/>
                    </a:moveTo>
                    <a:lnTo>
                      <a:pt x="1" y="1705"/>
                    </a:lnTo>
                    <a:cubicBezTo>
                      <a:pt x="652" y="2081"/>
                      <a:pt x="2106" y="1881"/>
                      <a:pt x="2482" y="1705"/>
                    </a:cubicBezTo>
                    <a:cubicBezTo>
                      <a:pt x="2732" y="1329"/>
                      <a:pt x="3409" y="1430"/>
                      <a:pt x="3785" y="1580"/>
                    </a:cubicBezTo>
                    <a:cubicBezTo>
                      <a:pt x="5239" y="1705"/>
                      <a:pt x="5765" y="1505"/>
                      <a:pt x="6266" y="1129"/>
                    </a:cubicBezTo>
                    <a:cubicBezTo>
                      <a:pt x="6492" y="953"/>
                      <a:pt x="6943" y="502"/>
                      <a:pt x="6893" y="1"/>
                    </a:cubicBezTo>
                    <a:cubicBezTo>
                      <a:pt x="5163" y="402"/>
                      <a:pt x="1" y="1379"/>
                      <a:pt x="1" y="1379"/>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49"/>
              <p:cNvSpPr/>
              <p:nvPr/>
            </p:nvSpPr>
            <p:spPr>
              <a:xfrm>
                <a:off x="4129225" y="3651675"/>
                <a:ext cx="186750" cy="72700"/>
              </a:xfrm>
              <a:custGeom>
                <a:avLst/>
                <a:gdLst/>
                <a:ahLst/>
                <a:cxnLst/>
                <a:rect l="l" t="t" r="r" b="b"/>
                <a:pathLst>
                  <a:path w="7470" h="2908" extrusionOk="0">
                    <a:moveTo>
                      <a:pt x="2883" y="0"/>
                    </a:moveTo>
                    <a:cubicBezTo>
                      <a:pt x="2883" y="0"/>
                      <a:pt x="4462" y="451"/>
                      <a:pt x="5414" y="577"/>
                    </a:cubicBezTo>
                    <a:cubicBezTo>
                      <a:pt x="6341" y="702"/>
                      <a:pt x="7018" y="551"/>
                      <a:pt x="7244" y="902"/>
                    </a:cubicBezTo>
                    <a:cubicBezTo>
                      <a:pt x="7469" y="1228"/>
                      <a:pt x="6968" y="2105"/>
                      <a:pt x="6141" y="2381"/>
                    </a:cubicBezTo>
                    <a:cubicBezTo>
                      <a:pt x="5314" y="2682"/>
                      <a:pt x="3610" y="2356"/>
                      <a:pt x="2983" y="2481"/>
                    </a:cubicBezTo>
                    <a:cubicBezTo>
                      <a:pt x="2356" y="2607"/>
                      <a:pt x="777" y="2907"/>
                      <a:pt x="402" y="2506"/>
                    </a:cubicBezTo>
                    <a:cubicBezTo>
                      <a:pt x="1" y="2130"/>
                      <a:pt x="402" y="226"/>
                      <a:pt x="402" y="2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49"/>
              <p:cNvSpPr/>
              <p:nvPr/>
            </p:nvSpPr>
            <p:spPr>
              <a:xfrm>
                <a:off x="3978850" y="3510050"/>
                <a:ext cx="131600" cy="117825"/>
              </a:xfrm>
              <a:custGeom>
                <a:avLst/>
                <a:gdLst/>
                <a:ahLst/>
                <a:cxnLst/>
                <a:rect l="l" t="t" r="r" b="b"/>
                <a:pathLst>
                  <a:path w="5264" h="4713" extrusionOk="0">
                    <a:moveTo>
                      <a:pt x="76" y="3560"/>
                    </a:moveTo>
                    <a:lnTo>
                      <a:pt x="2933" y="377"/>
                    </a:lnTo>
                    <a:cubicBezTo>
                      <a:pt x="4061" y="51"/>
                      <a:pt x="5264" y="1"/>
                      <a:pt x="5113" y="1054"/>
                    </a:cubicBezTo>
                    <a:cubicBezTo>
                      <a:pt x="4963" y="1981"/>
                      <a:pt x="3484" y="2382"/>
                      <a:pt x="2482" y="3284"/>
                    </a:cubicBezTo>
                    <a:lnTo>
                      <a:pt x="1529" y="4111"/>
                    </a:lnTo>
                    <a:cubicBezTo>
                      <a:pt x="853" y="4713"/>
                      <a:pt x="0" y="4186"/>
                      <a:pt x="76" y="35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49"/>
              <p:cNvSpPr/>
              <p:nvPr/>
            </p:nvSpPr>
            <p:spPr>
              <a:xfrm>
                <a:off x="4396150" y="2440500"/>
                <a:ext cx="95250" cy="144150"/>
              </a:xfrm>
              <a:custGeom>
                <a:avLst/>
                <a:gdLst/>
                <a:ahLst/>
                <a:cxnLst/>
                <a:rect l="l" t="t" r="r" b="b"/>
                <a:pathLst>
                  <a:path w="3810" h="5766" extrusionOk="0">
                    <a:moveTo>
                      <a:pt x="1579" y="5515"/>
                    </a:moveTo>
                    <a:cubicBezTo>
                      <a:pt x="2206" y="5139"/>
                      <a:pt x="3008" y="4286"/>
                      <a:pt x="3283" y="3610"/>
                    </a:cubicBezTo>
                    <a:cubicBezTo>
                      <a:pt x="3509" y="3033"/>
                      <a:pt x="3760" y="2432"/>
                      <a:pt x="3785" y="1805"/>
                    </a:cubicBezTo>
                    <a:cubicBezTo>
                      <a:pt x="3810" y="1254"/>
                      <a:pt x="3659" y="677"/>
                      <a:pt x="3384" y="201"/>
                    </a:cubicBezTo>
                    <a:cubicBezTo>
                      <a:pt x="3359" y="176"/>
                      <a:pt x="3334" y="126"/>
                      <a:pt x="3309" y="101"/>
                    </a:cubicBezTo>
                    <a:cubicBezTo>
                      <a:pt x="3158" y="1"/>
                      <a:pt x="2983" y="176"/>
                      <a:pt x="2908" y="301"/>
                    </a:cubicBezTo>
                    <a:cubicBezTo>
                      <a:pt x="2406" y="1103"/>
                      <a:pt x="1930" y="2006"/>
                      <a:pt x="1304" y="2733"/>
                    </a:cubicBezTo>
                    <a:cubicBezTo>
                      <a:pt x="1354" y="2457"/>
                      <a:pt x="1454" y="2131"/>
                      <a:pt x="1579" y="1880"/>
                    </a:cubicBezTo>
                    <a:cubicBezTo>
                      <a:pt x="1780" y="1454"/>
                      <a:pt x="1429" y="1479"/>
                      <a:pt x="1429" y="1479"/>
                    </a:cubicBezTo>
                    <a:cubicBezTo>
                      <a:pt x="1178" y="1630"/>
                      <a:pt x="502" y="2733"/>
                      <a:pt x="401" y="3159"/>
                    </a:cubicBezTo>
                    <a:cubicBezTo>
                      <a:pt x="301" y="3585"/>
                      <a:pt x="50" y="4637"/>
                      <a:pt x="50" y="4637"/>
                    </a:cubicBezTo>
                    <a:lnTo>
                      <a:pt x="176" y="4763"/>
                    </a:lnTo>
                    <a:cubicBezTo>
                      <a:pt x="75" y="4913"/>
                      <a:pt x="0" y="4988"/>
                      <a:pt x="0" y="4988"/>
                    </a:cubicBezTo>
                    <a:cubicBezTo>
                      <a:pt x="0" y="4988"/>
                      <a:pt x="1153" y="5765"/>
                      <a:pt x="1579" y="55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49"/>
              <p:cNvSpPr/>
              <p:nvPr/>
            </p:nvSpPr>
            <p:spPr>
              <a:xfrm>
                <a:off x="3888625" y="2643525"/>
                <a:ext cx="98400" cy="136600"/>
              </a:xfrm>
              <a:custGeom>
                <a:avLst/>
                <a:gdLst/>
                <a:ahLst/>
                <a:cxnLst/>
                <a:rect l="l" t="t" r="r" b="b"/>
                <a:pathLst>
                  <a:path w="3936" h="5464" extrusionOk="0">
                    <a:moveTo>
                      <a:pt x="3935" y="0"/>
                    </a:moveTo>
                    <a:cubicBezTo>
                      <a:pt x="3935" y="0"/>
                      <a:pt x="0" y="1429"/>
                      <a:pt x="3058" y="546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49"/>
              <p:cNvSpPr/>
              <p:nvPr/>
            </p:nvSpPr>
            <p:spPr>
              <a:xfrm>
                <a:off x="4002650" y="2440500"/>
                <a:ext cx="188625" cy="207425"/>
              </a:xfrm>
              <a:custGeom>
                <a:avLst/>
                <a:gdLst/>
                <a:ahLst/>
                <a:cxnLst/>
                <a:rect l="l" t="t" r="r" b="b"/>
                <a:pathLst>
                  <a:path w="7545" h="8297" extrusionOk="0">
                    <a:moveTo>
                      <a:pt x="1830" y="176"/>
                    </a:moveTo>
                    <a:cubicBezTo>
                      <a:pt x="2683" y="26"/>
                      <a:pt x="3835" y="1"/>
                      <a:pt x="4662" y="251"/>
                    </a:cubicBezTo>
                    <a:cubicBezTo>
                      <a:pt x="6016" y="652"/>
                      <a:pt x="6768" y="1530"/>
                      <a:pt x="7094" y="2833"/>
                    </a:cubicBezTo>
                    <a:cubicBezTo>
                      <a:pt x="7444" y="4136"/>
                      <a:pt x="7545" y="6342"/>
                      <a:pt x="6793" y="7545"/>
                    </a:cubicBezTo>
                    <a:cubicBezTo>
                      <a:pt x="6317" y="8297"/>
                      <a:pt x="5264" y="8171"/>
                      <a:pt x="4512" y="7971"/>
                    </a:cubicBezTo>
                    <a:cubicBezTo>
                      <a:pt x="3610" y="7720"/>
                      <a:pt x="2432" y="7344"/>
                      <a:pt x="1705" y="6768"/>
                    </a:cubicBezTo>
                    <a:cubicBezTo>
                      <a:pt x="678" y="5991"/>
                      <a:pt x="126" y="4286"/>
                      <a:pt x="51" y="3058"/>
                    </a:cubicBezTo>
                    <a:cubicBezTo>
                      <a:pt x="1" y="2006"/>
                      <a:pt x="552" y="377"/>
                      <a:pt x="1830" y="1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49"/>
              <p:cNvSpPr/>
              <p:nvPr/>
            </p:nvSpPr>
            <p:spPr>
              <a:xfrm>
                <a:off x="4030225" y="2602775"/>
                <a:ext cx="97150" cy="66450"/>
              </a:xfrm>
              <a:custGeom>
                <a:avLst/>
                <a:gdLst/>
                <a:ahLst/>
                <a:cxnLst/>
                <a:rect l="l" t="t" r="r" b="b"/>
                <a:pathLst>
                  <a:path w="3886" h="2658" extrusionOk="0">
                    <a:moveTo>
                      <a:pt x="727" y="1"/>
                    </a:moveTo>
                    <a:cubicBezTo>
                      <a:pt x="828" y="126"/>
                      <a:pt x="953" y="227"/>
                      <a:pt x="1078" y="327"/>
                    </a:cubicBezTo>
                    <a:cubicBezTo>
                      <a:pt x="1805" y="878"/>
                      <a:pt x="2507" y="1229"/>
                      <a:pt x="3409" y="1480"/>
                    </a:cubicBezTo>
                    <a:cubicBezTo>
                      <a:pt x="3559" y="1505"/>
                      <a:pt x="3710" y="1555"/>
                      <a:pt x="3885" y="1580"/>
                    </a:cubicBezTo>
                    <a:lnTo>
                      <a:pt x="3810" y="2407"/>
                    </a:lnTo>
                    <a:cubicBezTo>
                      <a:pt x="2858" y="2658"/>
                      <a:pt x="1905" y="2257"/>
                      <a:pt x="1254" y="2081"/>
                    </a:cubicBezTo>
                    <a:cubicBezTo>
                      <a:pt x="752" y="1931"/>
                      <a:pt x="1" y="1806"/>
                      <a:pt x="1" y="1279"/>
                    </a:cubicBezTo>
                    <a:lnTo>
                      <a:pt x="7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49"/>
              <p:cNvSpPr/>
              <p:nvPr/>
            </p:nvSpPr>
            <p:spPr>
              <a:xfrm>
                <a:off x="4001400" y="2410425"/>
                <a:ext cx="188000" cy="217450"/>
              </a:xfrm>
              <a:custGeom>
                <a:avLst/>
                <a:gdLst/>
                <a:ahLst/>
                <a:cxnLst/>
                <a:rect l="l" t="t" r="r" b="b"/>
                <a:pathLst>
                  <a:path w="7520" h="8698" extrusionOk="0">
                    <a:moveTo>
                      <a:pt x="828" y="1630"/>
                    </a:moveTo>
                    <a:cubicBezTo>
                      <a:pt x="1" y="2156"/>
                      <a:pt x="51" y="3484"/>
                      <a:pt x="101" y="4337"/>
                    </a:cubicBezTo>
                    <a:cubicBezTo>
                      <a:pt x="151" y="5565"/>
                      <a:pt x="728" y="7194"/>
                      <a:pt x="1755" y="7971"/>
                    </a:cubicBezTo>
                    <a:cubicBezTo>
                      <a:pt x="2306" y="8422"/>
                      <a:pt x="2357" y="8472"/>
                      <a:pt x="3108" y="8697"/>
                    </a:cubicBezTo>
                    <a:cubicBezTo>
                      <a:pt x="3184" y="8672"/>
                      <a:pt x="3359" y="8547"/>
                      <a:pt x="3560" y="8397"/>
                    </a:cubicBezTo>
                    <a:cubicBezTo>
                      <a:pt x="3986" y="8096"/>
                      <a:pt x="4186" y="7545"/>
                      <a:pt x="4011" y="7043"/>
                    </a:cubicBezTo>
                    <a:cubicBezTo>
                      <a:pt x="3860" y="6542"/>
                      <a:pt x="3860" y="5941"/>
                      <a:pt x="4136" y="5790"/>
                    </a:cubicBezTo>
                    <a:cubicBezTo>
                      <a:pt x="4587" y="5540"/>
                      <a:pt x="4888" y="6442"/>
                      <a:pt x="4888" y="6442"/>
                    </a:cubicBezTo>
                    <a:cubicBezTo>
                      <a:pt x="5164" y="6342"/>
                      <a:pt x="5565" y="6041"/>
                      <a:pt x="5339" y="5489"/>
                    </a:cubicBezTo>
                    <a:cubicBezTo>
                      <a:pt x="5114" y="4963"/>
                      <a:pt x="5339" y="4412"/>
                      <a:pt x="5339" y="4412"/>
                    </a:cubicBezTo>
                    <a:cubicBezTo>
                      <a:pt x="6166" y="4437"/>
                      <a:pt x="6542" y="3334"/>
                      <a:pt x="6793" y="3184"/>
                    </a:cubicBezTo>
                    <a:cubicBezTo>
                      <a:pt x="7344" y="2858"/>
                      <a:pt x="7520" y="2733"/>
                      <a:pt x="7444" y="2231"/>
                    </a:cubicBezTo>
                    <a:cubicBezTo>
                      <a:pt x="7369" y="1880"/>
                      <a:pt x="7244" y="1530"/>
                      <a:pt x="6993" y="1304"/>
                    </a:cubicBezTo>
                    <a:cubicBezTo>
                      <a:pt x="6692" y="1028"/>
                      <a:pt x="5740" y="677"/>
                      <a:pt x="5364" y="577"/>
                    </a:cubicBezTo>
                    <a:cubicBezTo>
                      <a:pt x="3083" y="1"/>
                      <a:pt x="1354" y="402"/>
                      <a:pt x="828" y="16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49"/>
              <p:cNvSpPr/>
              <p:nvPr/>
            </p:nvSpPr>
            <p:spPr>
              <a:xfrm>
                <a:off x="3976350" y="3535750"/>
                <a:ext cx="130350" cy="102150"/>
              </a:xfrm>
              <a:custGeom>
                <a:avLst/>
                <a:gdLst/>
                <a:ahLst/>
                <a:cxnLst/>
                <a:rect l="l" t="t" r="r" b="b"/>
                <a:pathLst>
                  <a:path w="5214" h="4086" extrusionOk="0">
                    <a:moveTo>
                      <a:pt x="1629" y="3083"/>
                    </a:moveTo>
                    <a:lnTo>
                      <a:pt x="2582" y="2256"/>
                    </a:lnTo>
                    <a:cubicBezTo>
                      <a:pt x="3584" y="1354"/>
                      <a:pt x="5063" y="953"/>
                      <a:pt x="5213" y="26"/>
                    </a:cubicBezTo>
                    <a:lnTo>
                      <a:pt x="5213" y="26"/>
                    </a:lnTo>
                    <a:lnTo>
                      <a:pt x="5213" y="26"/>
                    </a:lnTo>
                    <a:lnTo>
                      <a:pt x="5213" y="26"/>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cubicBezTo>
                      <a:pt x="5213" y="101"/>
                      <a:pt x="5213" y="201"/>
                      <a:pt x="5213" y="326"/>
                    </a:cubicBezTo>
                    <a:cubicBezTo>
                      <a:pt x="5063" y="1254"/>
                      <a:pt x="3584" y="1655"/>
                      <a:pt x="2582" y="2557"/>
                    </a:cubicBezTo>
                    <a:lnTo>
                      <a:pt x="1629" y="3384"/>
                    </a:lnTo>
                    <a:cubicBezTo>
                      <a:pt x="852" y="4086"/>
                      <a:pt x="0" y="3584"/>
                      <a:pt x="176" y="2532"/>
                    </a:cubicBezTo>
                    <a:cubicBezTo>
                      <a:pt x="100" y="3158"/>
                      <a:pt x="953" y="3685"/>
                      <a:pt x="1629" y="308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49"/>
              <p:cNvSpPr/>
              <p:nvPr/>
            </p:nvSpPr>
            <p:spPr>
              <a:xfrm>
                <a:off x="3956925" y="3011300"/>
                <a:ext cx="154775" cy="604050"/>
              </a:xfrm>
              <a:custGeom>
                <a:avLst/>
                <a:gdLst/>
                <a:ahLst/>
                <a:cxnLst/>
                <a:rect l="l" t="t" r="r" b="b"/>
                <a:pathLst>
                  <a:path w="6191" h="24162" extrusionOk="0">
                    <a:moveTo>
                      <a:pt x="978" y="1404"/>
                    </a:moveTo>
                    <a:cubicBezTo>
                      <a:pt x="0" y="2808"/>
                      <a:pt x="2456" y="6643"/>
                      <a:pt x="1780" y="11430"/>
                    </a:cubicBezTo>
                    <a:cubicBezTo>
                      <a:pt x="1329" y="14688"/>
                      <a:pt x="451" y="20126"/>
                      <a:pt x="652" y="23209"/>
                    </a:cubicBezTo>
                    <a:cubicBezTo>
                      <a:pt x="702" y="23760"/>
                      <a:pt x="2882" y="24161"/>
                      <a:pt x="3484" y="21455"/>
                    </a:cubicBezTo>
                    <a:cubicBezTo>
                      <a:pt x="4486" y="16843"/>
                      <a:pt x="5740" y="13961"/>
                      <a:pt x="6191" y="10377"/>
                    </a:cubicBezTo>
                    <a:lnTo>
                      <a:pt x="5965" y="1"/>
                    </a:lnTo>
                    <a:close/>
                  </a:path>
                </a:pathLst>
              </a:custGeom>
              <a:solidFill>
                <a:srgbClr val="717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49"/>
              <p:cNvSpPr/>
              <p:nvPr/>
            </p:nvSpPr>
            <p:spPr>
              <a:xfrm>
                <a:off x="4053400" y="3033875"/>
                <a:ext cx="207425" cy="660425"/>
              </a:xfrm>
              <a:custGeom>
                <a:avLst/>
                <a:gdLst/>
                <a:ahLst/>
                <a:cxnLst/>
                <a:rect l="l" t="t" r="r" b="b"/>
                <a:pathLst>
                  <a:path w="8297" h="26417" extrusionOk="0">
                    <a:moveTo>
                      <a:pt x="252" y="0"/>
                    </a:moveTo>
                    <a:cubicBezTo>
                      <a:pt x="1" y="4311"/>
                      <a:pt x="3084" y="9599"/>
                      <a:pt x="2883" y="13058"/>
                    </a:cubicBezTo>
                    <a:cubicBezTo>
                      <a:pt x="2658" y="16667"/>
                      <a:pt x="3059" y="21028"/>
                      <a:pt x="3059" y="24913"/>
                    </a:cubicBezTo>
                    <a:cubicBezTo>
                      <a:pt x="3059" y="24913"/>
                      <a:pt x="6242" y="26416"/>
                      <a:pt x="6367" y="24086"/>
                    </a:cubicBezTo>
                    <a:cubicBezTo>
                      <a:pt x="6843" y="16466"/>
                      <a:pt x="8297" y="14111"/>
                      <a:pt x="6342" y="1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49"/>
              <p:cNvSpPr/>
              <p:nvPr/>
            </p:nvSpPr>
            <p:spPr>
              <a:xfrm>
                <a:off x="3936875" y="2629725"/>
                <a:ext cx="306400" cy="535125"/>
              </a:xfrm>
              <a:custGeom>
                <a:avLst/>
                <a:gdLst/>
                <a:ahLst/>
                <a:cxnLst/>
                <a:rect l="l" t="t" r="r" b="b"/>
                <a:pathLst>
                  <a:path w="12256" h="21405" extrusionOk="0">
                    <a:moveTo>
                      <a:pt x="10677" y="12006"/>
                    </a:moveTo>
                    <a:cubicBezTo>
                      <a:pt x="10777" y="7845"/>
                      <a:pt x="10000" y="3760"/>
                      <a:pt x="10000" y="3760"/>
                    </a:cubicBezTo>
                    <a:cubicBezTo>
                      <a:pt x="9624" y="3209"/>
                      <a:pt x="9173" y="2758"/>
                      <a:pt x="8647" y="2382"/>
                    </a:cubicBezTo>
                    <a:lnTo>
                      <a:pt x="7644" y="1154"/>
                    </a:lnTo>
                    <a:cubicBezTo>
                      <a:pt x="6341" y="828"/>
                      <a:pt x="5088" y="452"/>
                      <a:pt x="3835" y="1"/>
                    </a:cubicBezTo>
                    <a:lnTo>
                      <a:pt x="2005" y="552"/>
                    </a:lnTo>
                    <a:cubicBezTo>
                      <a:pt x="501" y="1179"/>
                      <a:pt x="0" y="3108"/>
                      <a:pt x="677" y="5038"/>
                    </a:cubicBezTo>
                    <a:cubicBezTo>
                      <a:pt x="652" y="5139"/>
                      <a:pt x="2206" y="9525"/>
                      <a:pt x="2381" y="11154"/>
                    </a:cubicBezTo>
                    <a:cubicBezTo>
                      <a:pt x="2381" y="11304"/>
                      <a:pt x="1228" y="15615"/>
                      <a:pt x="978" y="17369"/>
                    </a:cubicBezTo>
                    <a:cubicBezTo>
                      <a:pt x="978" y="17369"/>
                      <a:pt x="2080" y="18372"/>
                      <a:pt x="2381" y="18622"/>
                    </a:cubicBezTo>
                    <a:cubicBezTo>
                      <a:pt x="4612" y="21404"/>
                      <a:pt x="11880" y="18046"/>
                      <a:pt x="12156" y="16567"/>
                    </a:cubicBezTo>
                    <a:cubicBezTo>
                      <a:pt x="12256" y="16016"/>
                      <a:pt x="11354" y="14312"/>
                      <a:pt x="10677" y="120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49"/>
              <p:cNvSpPr/>
              <p:nvPr/>
            </p:nvSpPr>
            <p:spPr>
              <a:xfrm>
                <a:off x="4073600" y="2550775"/>
                <a:ext cx="367675" cy="245025"/>
              </a:xfrm>
              <a:custGeom>
                <a:avLst/>
                <a:gdLst/>
                <a:ahLst/>
                <a:cxnLst/>
                <a:rect l="l" t="t" r="r" b="b"/>
                <a:pathLst>
                  <a:path w="14707" h="9801" extrusionOk="0">
                    <a:moveTo>
                      <a:pt x="12877" y="1"/>
                    </a:moveTo>
                    <a:cubicBezTo>
                      <a:pt x="12877" y="1"/>
                      <a:pt x="10822" y="4011"/>
                      <a:pt x="8992" y="6241"/>
                    </a:cubicBezTo>
                    <a:cubicBezTo>
                      <a:pt x="7078" y="6200"/>
                      <a:pt x="4249" y="5606"/>
                      <a:pt x="2655" y="5606"/>
                    </a:cubicBezTo>
                    <a:cubicBezTo>
                      <a:pt x="2328" y="5606"/>
                      <a:pt x="2054" y="5630"/>
                      <a:pt x="1850" y="5690"/>
                    </a:cubicBezTo>
                    <a:cubicBezTo>
                      <a:pt x="1348" y="5840"/>
                      <a:pt x="1098" y="6216"/>
                      <a:pt x="797" y="6642"/>
                    </a:cubicBezTo>
                    <a:cubicBezTo>
                      <a:pt x="0" y="7863"/>
                      <a:pt x="1257" y="9801"/>
                      <a:pt x="2724" y="9801"/>
                    </a:cubicBezTo>
                    <a:cubicBezTo>
                      <a:pt x="2733" y="9801"/>
                      <a:pt x="2742" y="9800"/>
                      <a:pt x="2752" y="9800"/>
                    </a:cubicBezTo>
                    <a:cubicBezTo>
                      <a:pt x="2777" y="9800"/>
                      <a:pt x="10221" y="9650"/>
                      <a:pt x="10396" y="9449"/>
                    </a:cubicBezTo>
                    <a:cubicBezTo>
                      <a:pt x="10571" y="9274"/>
                      <a:pt x="11599" y="9149"/>
                      <a:pt x="14707" y="1129"/>
                    </a:cubicBezTo>
                    <a:cubicBezTo>
                      <a:pt x="14707" y="1129"/>
                      <a:pt x="14306" y="101"/>
                      <a:pt x="12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49"/>
              <p:cNvSpPr/>
              <p:nvPr/>
            </p:nvSpPr>
            <p:spPr>
              <a:xfrm>
                <a:off x="4846650" y="3668575"/>
                <a:ext cx="173575" cy="52675"/>
              </a:xfrm>
              <a:custGeom>
                <a:avLst/>
                <a:gdLst/>
                <a:ahLst/>
                <a:cxnLst/>
                <a:rect l="l" t="t" r="r" b="b"/>
                <a:pathLst>
                  <a:path w="6943" h="2107" extrusionOk="0">
                    <a:moveTo>
                      <a:pt x="6943" y="1404"/>
                    </a:moveTo>
                    <a:lnTo>
                      <a:pt x="6943" y="1730"/>
                    </a:lnTo>
                    <a:cubicBezTo>
                      <a:pt x="6291" y="2106"/>
                      <a:pt x="4838" y="1906"/>
                      <a:pt x="4462" y="1730"/>
                    </a:cubicBezTo>
                    <a:cubicBezTo>
                      <a:pt x="4211" y="1354"/>
                      <a:pt x="3534" y="1454"/>
                      <a:pt x="3158" y="1605"/>
                    </a:cubicBezTo>
                    <a:cubicBezTo>
                      <a:pt x="1705" y="1730"/>
                      <a:pt x="1178" y="1505"/>
                      <a:pt x="677" y="1154"/>
                    </a:cubicBezTo>
                    <a:cubicBezTo>
                      <a:pt x="452" y="978"/>
                      <a:pt x="0" y="502"/>
                      <a:pt x="51" y="1"/>
                    </a:cubicBezTo>
                    <a:cubicBezTo>
                      <a:pt x="1780" y="402"/>
                      <a:pt x="6943" y="1404"/>
                      <a:pt x="6943" y="14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49"/>
              <p:cNvSpPr/>
              <p:nvPr/>
            </p:nvSpPr>
            <p:spPr>
              <a:xfrm>
                <a:off x="4843525" y="3641025"/>
                <a:ext cx="186100" cy="72700"/>
              </a:xfrm>
              <a:custGeom>
                <a:avLst/>
                <a:gdLst/>
                <a:ahLst/>
                <a:cxnLst/>
                <a:rect l="l" t="t" r="r" b="b"/>
                <a:pathLst>
                  <a:path w="7444" h="2908" extrusionOk="0">
                    <a:moveTo>
                      <a:pt x="4587" y="0"/>
                    </a:moveTo>
                    <a:cubicBezTo>
                      <a:pt x="4587" y="0"/>
                      <a:pt x="3008" y="426"/>
                      <a:pt x="2055" y="576"/>
                    </a:cubicBezTo>
                    <a:cubicBezTo>
                      <a:pt x="1128" y="702"/>
                      <a:pt x="451" y="551"/>
                      <a:pt x="226" y="877"/>
                    </a:cubicBezTo>
                    <a:cubicBezTo>
                      <a:pt x="0" y="1228"/>
                      <a:pt x="501" y="2105"/>
                      <a:pt x="1328" y="2381"/>
                    </a:cubicBezTo>
                    <a:cubicBezTo>
                      <a:pt x="2155" y="2682"/>
                      <a:pt x="3860" y="2331"/>
                      <a:pt x="4486" y="2481"/>
                    </a:cubicBezTo>
                    <a:cubicBezTo>
                      <a:pt x="5113" y="2607"/>
                      <a:pt x="6692" y="2907"/>
                      <a:pt x="7068" y="2506"/>
                    </a:cubicBezTo>
                    <a:cubicBezTo>
                      <a:pt x="7444" y="2105"/>
                      <a:pt x="7068" y="226"/>
                      <a:pt x="7068" y="2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49"/>
              <p:cNvSpPr/>
              <p:nvPr/>
            </p:nvSpPr>
            <p:spPr>
              <a:xfrm>
                <a:off x="5049025" y="3499400"/>
                <a:ext cx="131600" cy="117825"/>
              </a:xfrm>
              <a:custGeom>
                <a:avLst/>
                <a:gdLst/>
                <a:ahLst/>
                <a:cxnLst/>
                <a:rect l="l" t="t" r="r" b="b"/>
                <a:pathLst>
                  <a:path w="5264" h="4713" extrusionOk="0">
                    <a:moveTo>
                      <a:pt x="5164" y="3560"/>
                    </a:moveTo>
                    <a:lnTo>
                      <a:pt x="2332" y="377"/>
                    </a:lnTo>
                    <a:cubicBezTo>
                      <a:pt x="1204" y="51"/>
                      <a:pt x="1" y="1"/>
                      <a:pt x="151" y="1028"/>
                    </a:cubicBezTo>
                    <a:cubicBezTo>
                      <a:pt x="301" y="1956"/>
                      <a:pt x="1780" y="2382"/>
                      <a:pt x="2783" y="3284"/>
                    </a:cubicBezTo>
                    <a:lnTo>
                      <a:pt x="3735" y="4111"/>
                    </a:lnTo>
                    <a:cubicBezTo>
                      <a:pt x="4387" y="4713"/>
                      <a:pt x="5264" y="4186"/>
                      <a:pt x="5164" y="3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49"/>
              <p:cNvSpPr/>
              <p:nvPr/>
            </p:nvSpPr>
            <p:spPr>
              <a:xfrm>
                <a:off x="5052800" y="3525100"/>
                <a:ext cx="130350" cy="102150"/>
              </a:xfrm>
              <a:custGeom>
                <a:avLst/>
                <a:gdLst/>
                <a:ahLst/>
                <a:cxnLst/>
                <a:rect l="l" t="t" r="r" b="b"/>
                <a:pathLst>
                  <a:path w="5214" h="4086" extrusionOk="0">
                    <a:moveTo>
                      <a:pt x="3584" y="3083"/>
                    </a:moveTo>
                    <a:lnTo>
                      <a:pt x="2632" y="2256"/>
                    </a:lnTo>
                    <a:cubicBezTo>
                      <a:pt x="1629" y="1354"/>
                      <a:pt x="150" y="928"/>
                      <a:pt x="0" y="0"/>
                    </a:cubicBez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ubicBezTo>
                      <a:pt x="0" y="76"/>
                      <a:pt x="0" y="201"/>
                      <a:pt x="0" y="301"/>
                    </a:cubicBezTo>
                    <a:cubicBezTo>
                      <a:pt x="150" y="1228"/>
                      <a:pt x="1629" y="1655"/>
                      <a:pt x="2632" y="2557"/>
                    </a:cubicBezTo>
                    <a:lnTo>
                      <a:pt x="3584" y="3384"/>
                    </a:lnTo>
                    <a:cubicBezTo>
                      <a:pt x="4361" y="4086"/>
                      <a:pt x="5213" y="3584"/>
                      <a:pt x="5013" y="2532"/>
                    </a:cubicBezTo>
                    <a:cubicBezTo>
                      <a:pt x="5113" y="3158"/>
                      <a:pt x="4236" y="3685"/>
                      <a:pt x="3584" y="30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49"/>
              <p:cNvSpPr/>
              <p:nvPr/>
            </p:nvSpPr>
            <p:spPr>
              <a:xfrm>
                <a:off x="5047775" y="3000650"/>
                <a:ext cx="154800" cy="604050"/>
              </a:xfrm>
              <a:custGeom>
                <a:avLst/>
                <a:gdLst/>
                <a:ahLst/>
                <a:cxnLst/>
                <a:rect l="l" t="t" r="r" b="b"/>
                <a:pathLst>
                  <a:path w="6192" h="24162" extrusionOk="0">
                    <a:moveTo>
                      <a:pt x="5214" y="1404"/>
                    </a:moveTo>
                    <a:cubicBezTo>
                      <a:pt x="6191" y="2783"/>
                      <a:pt x="3735" y="6642"/>
                      <a:pt x="4412" y="11429"/>
                    </a:cubicBezTo>
                    <a:cubicBezTo>
                      <a:pt x="4863" y="14663"/>
                      <a:pt x="5740" y="20126"/>
                      <a:pt x="5539" y="23184"/>
                    </a:cubicBezTo>
                    <a:cubicBezTo>
                      <a:pt x="5489" y="23760"/>
                      <a:pt x="3309" y="24161"/>
                      <a:pt x="2707" y="21455"/>
                    </a:cubicBezTo>
                    <a:cubicBezTo>
                      <a:pt x="1705" y="16843"/>
                      <a:pt x="452" y="13961"/>
                      <a:pt x="1" y="10377"/>
                    </a:cubicBez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49"/>
              <p:cNvSpPr/>
              <p:nvPr/>
            </p:nvSpPr>
            <p:spPr>
              <a:xfrm>
                <a:off x="4898650" y="3023225"/>
                <a:ext cx="207425" cy="659800"/>
              </a:xfrm>
              <a:custGeom>
                <a:avLst/>
                <a:gdLst/>
                <a:ahLst/>
                <a:cxnLst/>
                <a:rect l="l" t="t" r="r" b="b"/>
                <a:pathLst>
                  <a:path w="8297" h="26392" extrusionOk="0">
                    <a:moveTo>
                      <a:pt x="8046" y="0"/>
                    </a:moveTo>
                    <a:cubicBezTo>
                      <a:pt x="8296" y="4311"/>
                      <a:pt x="5214" y="9574"/>
                      <a:pt x="5414" y="13058"/>
                    </a:cubicBezTo>
                    <a:cubicBezTo>
                      <a:pt x="5640" y="16642"/>
                      <a:pt x="5239" y="21028"/>
                      <a:pt x="5239" y="24913"/>
                    </a:cubicBezTo>
                    <a:cubicBezTo>
                      <a:pt x="5239" y="24913"/>
                      <a:pt x="2056" y="26391"/>
                      <a:pt x="1905" y="24085"/>
                    </a:cubicBezTo>
                    <a:cubicBezTo>
                      <a:pt x="1454" y="16466"/>
                      <a:pt x="1" y="14110"/>
                      <a:pt x="1956" y="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49"/>
              <p:cNvSpPr/>
              <p:nvPr/>
            </p:nvSpPr>
            <p:spPr>
              <a:xfrm>
                <a:off x="5121700" y="2161050"/>
                <a:ext cx="81500" cy="143525"/>
              </a:xfrm>
              <a:custGeom>
                <a:avLst/>
                <a:gdLst/>
                <a:ahLst/>
                <a:cxnLst/>
                <a:rect l="l" t="t" r="r" b="b"/>
                <a:pathLst>
                  <a:path w="3260" h="5741" extrusionOk="0">
                    <a:moveTo>
                      <a:pt x="3109" y="4938"/>
                    </a:moveTo>
                    <a:cubicBezTo>
                      <a:pt x="3259" y="4236"/>
                      <a:pt x="3184" y="3058"/>
                      <a:pt x="2883" y="2407"/>
                    </a:cubicBezTo>
                    <a:cubicBezTo>
                      <a:pt x="2607" y="1830"/>
                      <a:pt x="2332" y="1254"/>
                      <a:pt x="1906" y="803"/>
                    </a:cubicBezTo>
                    <a:cubicBezTo>
                      <a:pt x="1505" y="402"/>
                      <a:pt x="1003" y="126"/>
                      <a:pt x="452" y="1"/>
                    </a:cubicBezTo>
                    <a:cubicBezTo>
                      <a:pt x="402" y="1"/>
                      <a:pt x="352" y="1"/>
                      <a:pt x="327" y="1"/>
                    </a:cubicBezTo>
                    <a:cubicBezTo>
                      <a:pt x="151" y="51"/>
                      <a:pt x="151" y="276"/>
                      <a:pt x="201" y="427"/>
                    </a:cubicBezTo>
                    <a:cubicBezTo>
                      <a:pt x="452" y="1354"/>
                      <a:pt x="803" y="2306"/>
                      <a:pt x="903" y="3259"/>
                    </a:cubicBezTo>
                    <a:cubicBezTo>
                      <a:pt x="728" y="3033"/>
                      <a:pt x="552" y="2733"/>
                      <a:pt x="452" y="2482"/>
                    </a:cubicBezTo>
                    <a:cubicBezTo>
                      <a:pt x="277" y="2056"/>
                      <a:pt x="51" y="2306"/>
                      <a:pt x="51" y="2306"/>
                    </a:cubicBezTo>
                    <a:cubicBezTo>
                      <a:pt x="1" y="2582"/>
                      <a:pt x="352" y="3860"/>
                      <a:pt x="602" y="4211"/>
                    </a:cubicBezTo>
                    <a:cubicBezTo>
                      <a:pt x="828" y="4562"/>
                      <a:pt x="1630" y="5464"/>
                      <a:pt x="1630" y="5464"/>
                    </a:cubicBezTo>
                    <a:cubicBezTo>
                      <a:pt x="1655" y="5640"/>
                      <a:pt x="1680" y="5740"/>
                      <a:pt x="1680" y="5740"/>
                    </a:cubicBezTo>
                    <a:cubicBezTo>
                      <a:pt x="1680" y="5740"/>
                      <a:pt x="3008" y="5439"/>
                      <a:pt x="3109" y="49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49"/>
              <p:cNvSpPr/>
              <p:nvPr/>
            </p:nvSpPr>
            <p:spPr>
              <a:xfrm>
                <a:off x="5096675" y="2258175"/>
                <a:ext cx="161650" cy="443025"/>
              </a:xfrm>
              <a:custGeom>
                <a:avLst/>
                <a:gdLst/>
                <a:ahLst/>
                <a:cxnLst/>
                <a:rect l="l" t="t" r="r" b="b"/>
                <a:pathLst>
                  <a:path w="6466" h="17721" extrusionOk="0">
                    <a:moveTo>
                      <a:pt x="4260" y="0"/>
                    </a:moveTo>
                    <a:cubicBezTo>
                      <a:pt x="3558" y="151"/>
                      <a:pt x="2481" y="1730"/>
                      <a:pt x="2481" y="1730"/>
                    </a:cubicBezTo>
                    <a:cubicBezTo>
                      <a:pt x="2481" y="1730"/>
                      <a:pt x="3709" y="6066"/>
                      <a:pt x="3558" y="7670"/>
                    </a:cubicBezTo>
                    <a:cubicBezTo>
                      <a:pt x="3433" y="9274"/>
                      <a:pt x="1428" y="14336"/>
                      <a:pt x="1428" y="14336"/>
                    </a:cubicBezTo>
                    <a:cubicBezTo>
                      <a:pt x="0" y="17523"/>
                      <a:pt x="2963" y="17720"/>
                      <a:pt x="4026" y="17720"/>
                    </a:cubicBezTo>
                    <a:cubicBezTo>
                      <a:pt x="4176" y="17720"/>
                      <a:pt x="4288" y="17716"/>
                      <a:pt x="4344" y="17716"/>
                    </a:cubicBezTo>
                    <a:cubicBezTo>
                      <a:pt x="4369" y="17716"/>
                      <a:pt x="4384" y="17717"/>
                      <a:pt x="4385" y="17719"/>
                    </a:cubicBezTo>
                    <a:lnTo>
                      <a:pt x="4385" y="17719"/>
                    </a:lnTo>
                    <a:cubicBezTo>
                      <a:pt x="4405" y="17617"/>
                      <a:pt x="6466" y="10556"/>
                      <a:pt x="6466" y="8597"/>
                    </a:cubicBezTo>
                    <a:cubicBezTo>
                      <a:pt x="6466" y="6642"/>
                      <a:pt x="6015" y="3660"/>
                      <a:pt x="4260" y="0"/>
                    </a:cubicBezTo>
                    <a:close/>
                    <a:moveTo>
                      <a:pt x="4385" y="17719"/>
                    </a:moveTo>
                    <a:lnTo>
                      <a:pt x="4385" y="17719"/>
                    </a:lnTo>
                    <a:cubicBezTo>
                      <a:pt x="4385" y="17720"/>
                      <a:pt x="4385" y="17720"/>
                      <a:pt x="4385" y="17720"/>
                    </a:cubicBezTo>
                    <a:cubicBezTo>
                      <a:pt x="4385" y="17720"/>
                      <a:pt x="4385" y="17720"/>
                      <a:pt x="4385" y="17720"/>
                    </a:cubicBezTo>
                    <a:cubicBezTo>
                      <a:pt x="4386" y="17720"/>
                      <a:pt x="4386" y="17719"/>
                      <a:pt x="4385" y="1771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49"/>
              <p:cNvSpPr/>
              <p:nvPr/>
            </p:nvSpPr>
            <p:spPr>
              <a:xfrm>
                <a:off x="4927475" y="2624100"/>
                <a:ext cx="289500" cy="531975"/>
              </a:xfrm>
              <a:custGeom>
                <a:avLst/>
                <a:gdLst/>
                <a:ahLst/>
                <a:cxnLst/>
                <a:rect l="l" t="t" r="r" b="b"/>
                <a:pathLst>
                  <a:path w="11580" h="21279" extrusionOk="0">
                    <a:moveTo>
                      <a:pt x="1128" y="11780"/>
                    </a:moveTo>
                    <a:cubicBezTo>
                      <a:pt x="1028" y="7644"/>
                      <a:pt x="1805" y="3534"/>
                      <a:pt x="1805" y="3534"/>
                    </a:cubicBezTo>
                    <a:cubicBezTo>
                      <a:pt x="2181" y="3008"/>
                      <a:pt x="2632" y="2557"/>
                      <a:pt x="3158" y="2156"/>
                    </a:cubicBezTo>
                    <a:lnTo>
                      <a:pt x="5013" y="1103"/>
                    </a:lnTo>
                    <a:cubicBezTo>
                      <a:pt x="5740" y="927"/>
                      <a:pt x="5615" y="551"/>
                      <a:pt x="6316" y="351"/>
                    </a:cubicBezTo>
                    <a:cubicBezTo>
                      <a:pt x="7444" y="0"/>
                      <a:pt x="8672" y="0"/>
                      <a:pt x="9800" y="326"/>
                    </a:cubicBezTo>
                    <a:cubicBezTo>
                      <a:pt x="11304" y="978"/>
                      <a:pt x="11580" y="1980"/>
                      <a:pt x="10928" y="3910"/>
                    </a:cubicBezTo>
                    <a:cubicBezTo>
                      <a:pt x="10928" y="4010"/>
                      <a:pt x="10552" y="9023"/>
                      <a:pt x="10376" y="10652"/>
                    </a:cubicBezTo>
                    <a:cubicBezTo>
                      <a:pt x="10376" y="10802"/>
                      <a:pt x="10577" y="16667"/>
                      <a:pt x="10828" y="18421"/>
                    </a:cubicBezTo>
                    <a:cubicBezTo>
                      <a:pt x="10828" y="18421"/>
                      <a:pt x="9725" y="19424"/>
                      <a:pt x="9424" y="19674"/>
                    </a:cubicBezTo>
                    <a:cubicBezTo>
                      <a:pt x="6517" y="21278"/>
                      <a:pt x="376" y="19699"/>
                      <a:pt x="101" y="18246"/>
                    </a:cubicBezTo>
                    <a:cubicBezTo>
                      <a:pt x="0" y="17694"/>
                      <a:pt x="452" y="14110"/>
                      <a:pt x="1128" y="1178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49"/>
              <p:cNvSpPr/>
              <p:nvPr/>
            </p:nvSpPr>
            <p:spPr>
              <a:xfrm>
                <a:off x="4997025" y="2485000"/>
                <a:ext cx="147900" cy="191000"/>
              </a:xfrm>
              <a:custGeom>
                <a:avLst/>
                <a:gdLst/>
                <a:ahLst/>
                <a:cxnLst/>
                <a:rect l="l" t="t" r="r" b="b"/>
                <a:pathLst>
                  <a:path w="5916" h="7640" extrusionOk="0">
                    <a:moveTo>
                      <a:pt x="802" y="0"/>
                    </a:moveTo>
                    <a:cubicBezTo>
                      <a:pt x="802" y="0"/>
                      <a:pt x="401" y="1454"/>
                      <a:pt x="326" y="1755"/>
                    </a:cubicBezTo>
                    <a:cubicBezTo>
                      <a:pt x="251" y="2055"/>
                      <a:pt x="301" y="2481"/>
                      <a:pt x="326" y="2682"/>
                    </a:cubicBezTo>
                    <a:cubicBezTo>
                      <a:pt x="351" y="2882"/>
                      <a:pt x="0" y="3409"/>
                      <a:pt x="51" y="3659"/>
                    </a:cubicBezTo>
                    <a:cubicBezTo>
                      <a:pt x="101" y="3910"/>
                      <a:pt x="326" y="5389"/>
                      <a:pt x="802" y="5815"/>
                    </a:cubicBezTo>
                    <a:cubicBezTo>
                      <a:pt x="1067" y="6065"/>
                      <a:pt x="1478" y="6116"/>
                      <a:pt x="1773" y="6116"/>
                    </a:cubicBezTo>
                    <a:cubicBezTo>
                      <a:pt x="1981" y="6116"/>
                      <a:pt x="2131" y="6090"/>
                      <a:pt x="2131" y="6090"/>
                    </a:cubicBezTo>
                    <a:lnTo>
                      <a:pt x="2131" y="6090"/>
                    </a:lnTo>
                    <a:cubicBezTo>
                      <a:pt x="2131" y="6091"/>
                      <a:pt x="2056" y="7394"/>
                      <a:pt x="2131" y="7569"/>
                    </a:cubicBezTo>
                    <a:cubicBezTo>
                      <a:pt x="2151" y="7616"/>
                      <a:pt x="2313" y="7640"/>
                      <a:pt x="2555" y="7640"/>
                    </a:cubicBezTo>
                    <a:cubicBezTo>
                      <a:pt x="3214" y="7640"/>
                      <a:pt x="4465" y="7466"/>
                      <a:pt x="5088" y="7118"/>
                    </a:cubicBezTo>
                    <a:cubicBezTo>
                      <a:pt x="5915" y="6617"/>
                      <a:pt x="5615" y="5263"/>
                      <a:pt x="5615" y="5263"/>
                    </a:cubicBezTo>
                    <a:lnTo>
                      <a:pt x="3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49"/>
              <p:cNvSpPr/>
              <p:nvPr/>
            </p:nvSpPr>
            <p:spPr>
              <a:xfrm>
                <a:off x="5011425" y="2425350"/>
                <a:ext cx="174850" cy="192100"/>
              </a:xfrm>
              <a:custGeom>
                <a:avLst/>
                <a:gdLst/>
                <a:ahLst/>
                <a:cxnLst/>
                <a:rect l="l" t="t" r="r" b="b"/>
                <a:pathLst>
                  <a:path w="6994" h="7684" extrusionOk="0">
                    <a:moveTo>
                      <a:pt x="1895" y="0"/>
                    </a:moveTo>
                    <a:cubicBezTo>
                      <a:pt x="1135" y="0"/>
                      <a:pt x="347" y="153"/>
                      <a:pt x="226" y="607"/>
                    </a:cubicBezTo>
                    <a:cubicBezTo>
                      <a:pt x="1" y="1334"/>
                      <a:pt x="226" y="2386"/>
                      <a:pt x="226" y="2386"/>
                    </a:cubicBezTo>
                    <a:lnTo>
                      <a:pt x="878" y="2988"/>
                    </a:lnTo>
                    <a:lnTo>
                      <a:pt x="577" y="4141"/>
                    </a:lnTo>
                    <a:cubicBezTo>
                      <a:pt x="577" y="4141"/>
                      <a:pt x="928" y="4416"/>
                      <a:pt x="1154" y="4792"/>
                    </a:cubicBezTo>
                    <a:cubicBezTo>
                      <a:pt x="1379" y="5168"/>
                      <a:pt x="1179" y="6246"/>
                      <a:pt x="1179" y="6246"/>
                    </a:cubicBezTo>
                    <a:lnTo>
                      <a:pt x="1505" y="6496"/>
                    </a:lnTo>
                    <a:cubicBezTo>
                      <a:pt x="1505" y="6496"/>
                      <a:pt x="1677" y="5678"/>
                      <a:pt x="2121" y="5678"/>
                    </a:cubicBezTo>
                    <a:cubicBezTo>
                      <a:pt x="2156" y="5678"/>
                      <a:pt x="2193" y="5683"/>
                      <a:pt x="2231" y="5694"/>
                    </a:cubicBezTo>
                    <a:cubicBezTo>
                      <a:pt x="2733" y="5845"/>
                      <a:pt x="3109" y="7148"/>
                      <a:pt x="3510" y="7474"/>
                    </a:cubicBezTo>
                    <a:cubicBezTo>
                      <a:pt x="3718" y="7643"/>
                      <a:pt x="4123" y="7684"/>
                      <a:pt x="4464" y="7684"/>
                    </a:cubicBezTo>
                    <a:cubicBezTo>
                      <a:pt x="4779" y="7684"/>
                      <a:pt x="5039" y="7649"/>
                      <a:pt x="5039" y="7649"/>
                    </a:cubicBezTo>
                    <a:cubicBezTo>
                      <a:pt x="5039" y="7649"/>
                      <a:pt x="6843" y="4692"/>
                      <a:pt x="6918" y="4191"/>
                    </a:cubicBezTo>
                    <a:cubicBezTo>
                      <a:pt x="6993" y="3715"/>
                      <a:pt x="6492" y="2912"/>
                      <a:pt x="6492" y="2912"/>
                    </a:cubicBezTo>
                    <a:cubicBezTo>
                      <a:pt x="6492" y="2912"/>
                      <a:pt x="6643" y="2386"/>
                      <a:pt x="6492" y="1785"/>
                    </a:cubicBezTo>
                    <a:cubicBezTo>
                      <a:pt x="6342" y="1183"/>
                      <a:pt x="3861" y="381"/>
                      <a:pt x="3159" y="156"/>
                    </a:cubicBezTo>
                    <a:cubicBezTo>
                      <a:pt x="2881" y="66"/>
                      <a:pt x="2394"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49"/>
              <p:cNvSpPr/>
              <p:nvPr/>
            </p:nvSpPr>
            <p:spPr>
              <a:xfrm>
                <a:off x="4579725" y="2826475"/>
                <a:ext cx="147275" cy="75200"/>
              </a:xfrm>
              <a:custGeom>
                <a:avLst/>
                <a:gdLst/>
                <a:ahLst/>
                <a:cxnLst/>
                <a:rect l="l" t="t" r="r" b="b"/>
                <a:pathLst>
                  <a:path w="5891" h="3008" extrusionOk="0">
                    <a:moveTo>
                      <a:pt x="5439" y="2532"/>
                    </a:moveTo>
                    <a:cubicBezTo>
                      <a:pt x="4763" y="2832"/>
                      <a:pt x="3610" y="3008"/>
                      <a:pt x="2908" y="2858"/>
                    </a:cubicBezTo>
                    <a:cubicBezTo>
                      <a:pt x="2281" y="2732"/>
                      <a:pt x="1655" y="2582"/>
                      <a:pt x="1128" y="2256"/>
                    </a:cubicBezTo>
                    <a:cubicBezTo>
                      <a:pt x="652" y="1955"/>
                      <a:pt x="251" y="1529"/>
                      <a:pt x="26" y="1028"/>
                    </a:cubicBezTo>
                    <a:cubicBezTo>
                      <a:pt x="1" y="978"/>
                      <a:pt x="1" y="928"/>
                      <a:pt x="1" y="903"/>
                    </a:cubicBezTo>
                    <a:cubicBezTo>
                      <a:pt x="1" y="727"/>
                      <a:pt x="226" y="677"/>
                      <a:pt x="402" y="677"/>
                    </a:cubicBezTo>
                    <a:cubicBezTo>
                      <a:pt x="1329" y="727"/>
                      <a:pt x="2331" y="853"/>
                      <a:pt x="3284" y="727"/>
                    </a:cubicBezTo>
                    <a:cubicBezTo>
                      <a:pt x="3033" y="602"/>
                      <a:pt x="2707" y="502"/>
                      <a:pt x="2432" y="477"/>
                    </a:cubicBezTo>
                    <a:cubicBezTo>
                      <a:pt x="1981" y="401"/>
                      <a:pt x="2181" y="126"/>
                      <a:pt x="2181" y="126"/>
                    </a:cubicBezTo>
                    <a:cubicBezTo>
                      <a:pt x="2457" y="0"/>
                      <a:pt x="3760" y="76"/>
                      <a:pt x="4161" y="226"/>
                    </a:cubicBezTo>
                    <a:cubicBezTo>
                      <a:pt x="4562" y="376"/>
                      <a:pt x="5590" y="777"/>
                      <a:pt x="5590" y="777"/>
                    </a:cubicBezTo>
                    <a:lnTo>
                      <a:pt x="5590" y="953"/>
                    </a:lnTo>
                    <a:cubicBezTo>
                      <a:pt x="5790" y="953"/>
                      <a:pt x="5890" y="953"/>
                      <a:pt x="5890" y="953"/>
                    </a:cubicBezTo>
                    <a:cubicBezTo>
                      <a:pt x="5890" y="953"/>
                      <a:pt x="5890" y="2331"/>
                      <a:pt x="5439" y="25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49"/>
              <p:cNvSpPr/>
              <p:nvPr/>
            </p:nvSpPr>
            <p:spPr>
              <a:xfrm>
                <a:off x="4696900" y="2685950"/>
                <a:ext cx="385350" cy="242250"/>
              </a:xfrm>
              <a:custGeom>
                <a:avLst/>
                <a:gdLst/>
                <a:ahLst/>
                <a:cxnLst/>
                <a:rect l="l" t="t" r="r" b="b"/>
                <a:pathLst>
                  <a:path w="15414" h="9690" extrusionOk="0">
                    <a:moveTo>
                      <a:pt x="12765" y="0"/>
                    </a:moveTo>
                    <a:cubicBezTo>
                      <a:pt x="12352" y="0"/>
                      <a:pt x="11990" y="64"/>
                      <a:pt x="11680" y="333"/>
                    </a:cubicBezTo>
                    <a:cubicBezTo>
                      <a:pt x="10702" y="1135"/>
                      <a:pt x="9349" y="4594"/>
                      <a:pt x="8096" y="6524"/>
                    </a:cubicBezTo>
                    <a:cubicBezTo>
                      <a:pt x="7577" y="6568"/>
                      <a:pt x="7009" y="6587"/>
                      <a:pt x="6426" y="6587"/>
                    </a:cubicBezTo>
                    <a:cubicBezTo>
                      <a:pt x="3746" y="6587"/>
                      <a:pt x="752" y="6198"/>
                      <a:pt x="752" y="6198"/>
                    </a:cubicBezTo>
                    <a:cubicBezTo>
                      <a:pt x="0" y="7451"/>
                      <a:pt x="627" y="8353"/>
                      <a:pt x="627" y="8353"/>
                    </a:cubicBezTo>
                    <a:cubicBezTo>
                      <a:pt x="5274" y="9439"/>
                      <a:pt x="7550" y="9690"/>
                      <a:pt x="8698" y="9690"/>
                    </a:cubicBezTo>
                    <a:cubicBezTo>
                      <a:pt x="9618" y="9690"/>
                      <a:pt x="9814" y="9528"/>
                      <a:pt x="9925" y="9506"/>
                    </a:cubicBezTo>
                    <a:cubicBezTo>
                      <a:pt x="10176" y="9481"/>
                      <a:pt x="14537" y="3391"/>
                      <a:pt x="14537" y="3391"/>
                    </a:cubicBezTo>
                    <a:cubicBezTo>
                      <a:pt x="15414" y="2188"/>
                      <a:pt x="14512" y="32"/>
                      <a:pt x="13033" y="7"/>
                    </a:cubicBezTo>
                    <a:cubicBezTo>
                      <a:pt x="12941" y="3"/>
                      <a:pt x="12852" y="0"/>
                      <a:pt x="1276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49"/>
              <p:cNvSpPr/>
              <p:nvPr/>
            </p:nvSpPr>
            <p:spPr>
              <a:xfrm>
                <a:off x="5092275" y="2016950"/>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0"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49"/>
              <p:cNvSpPr/>
              <p:nvPr/>
            </p:nvSpPr>
            <p:spPr>
              <a:xfrm>
                <a:off x="5112325" y="2037000"/>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49"/>
              <p:cNvSpPr/>
              <p:nvPr/>
            </p:nvSpPr>
            <p:spPr>
              <a:xfrm>
                <a:off x="4816575" y="2006300"/>
                <a:ext cx="85850" cy="109675"/>
              </a:xfrm>
              <a:custGeom>
                <a:avLst/>
                <a:gdLst/>
                <a:ahLst/>
                <a:cxnLst/>
                <a:rect l="l" t="t" r="r" b="b"/>
                <a:pathLst>
                  <a:path w="3434" h="4387" extrusionOk="0">
                    <a:moveTo>
                      <a:pt x="3434" y="1730"/>
                    </a:moveTo>
                    <a:cubicBezTo>
                      <a:pt x="3434" y="777"/>
                      <a:pt x="2657" y="0"/>
                      <a:pt x="1705" y="0"/>
                    </a:cubicBezTo>
                    <a:cubicBezTo>
                      <a:pt x="777" y="0"/>
                      <a:pt x="0" y="777"/>
                      <a:pt x="0" y="1730"/>
                    </a:cubicBezTo>
                    <a:cubicBezTo>
                      <a:pt x="0" y="2156"/>
                      <a:pt x="151" y="2532"/>
                      <a:pt x="401" y="2832"/>
                    </a:cubicBezTo>
                    <a:lnTo>
                      <a:pt x="401" y="2832"/>
                    </a:lnTo>
                    <a:lnTo>
                      <a:pt x="1705" y="4386"/>
                    </a:lnTo>
                    <a:lnTo>
                      <a:pt x="3033" y="2832"/>
                    </a:lnTo>
                    <a:lnTo>
                      <a:pt x="3033" y="2832"/>
                    </a:lnTo>
                    <a:cubicBezTo>
                      <a:pt x="3284" y="2532"/>
                      <a:pt x="3434" y="2156"/>
                      <a:pt x="3434" y="173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49"/>
              <p:cNvSpPr/>
              <p:nvPr/>
            </p:nvSpPr>
            <p:spPr>
              <a:xfrm>
                <a:off x="4836625" y="2026975"/>
                <a:ext cx="45125" cy="45125"/>
              </a:xfrm>
              <a:custGeom>
                <a:avLst/>
                <a:gdLst/>
                <a:ahLst/>
                <a:cxnLst/>
                <a:rect l="l" t="t" r="r" b="b"/>
                <a:pathLst>
                  <a:path w="1805" h="1805" extrusionOk="0">
                    <a:moveTo>
                      <a:pt x="1805" y="903"/>
                    </a:moveTo>
                    <a:cubicBezTo>
                      <a:pt x="1805" y="1404"/>
                      <a:pt x="1404" y="1805"/>
                      <a:pt x="903" y="1805"/>
                    </a:cubicBezTo>
                    <a:cubicBezTo>
                      <a:pt x="401" y="1805"/>
                      <a:pt x="0" y="1404"/>
                      <a:pt x="0" y="903"/>
                    </a:cubicBezTo>
                    <a:cubicBezTo>
                      <a:pt x="0" y="401"/>
                      <a:pt x="401"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49"/>
              <p:cNvSpPr/>
              <p:nvPr/>
            </p:nvSpPr>
            <p:spPr>
              <a:xfrm>
                <a:off x="4248900" y="1838000"/>
                <a:ext cx="889125" cy="559300"/>
              </a:xfrm>
              <a:custGeom>
                <a:avLst/>
                <a:gdLst/>
                <a:ahLst/>
                <a:cxnLst/>
                <a:rect l="l" t="t" r="r" b="b"/>
                <a:pathLst>
                  <a:path w="35565" h="22372" extrusionOk="0">
                    <a:moveTo>
                      <a:pt x="14242" y="0"/>
                    </a:moveTo>
                    <a:cubicBezTo>
                      <a:pt x="13804" y="0"/>
                      <a:pt x="13359" y="22"/>
                      <a:pt x="12908" y="65"/>
                    </a:cubicBezTo>
                    <a:cubicBezTo>
                      <a:pt x="7544" y="567"/>
                      <a:pt x="1479" y="4301"/>
                      <a:pt x="0" y="11519"/>
                    </a:cubicBezTo>
                    <a:lnTo>
                      <a:pt x="251" y="11569"/>
                    </a:lnTo>
                    <a:cubicBezTo>
                      <a:pt x="1896" y="7195"/>
                      <a:pt x="4923" y="6018"/>
                      <a:pt x="7685" y="6018"/>
                    </a:cubicBezTo>
                    <a:cubicBezTo>
                      <a:pt x="8373" y="6018"/>
                      <a:pt x="9045" y="6091"/>
                      <a:pt x="9675" y="6206"/>
                    </a:cubicBezTo>
                    <a:cubicBezTo>
                      <a:pt x="17319" y="7559"/>
                      <a:pt x="26141" y="16156"/>
                      <a:pt x="26216" y="22371"/>
                    </a:cubicBezTo>
                    <a:lnTo>
                      <a:pt x="26467" y="22371"/>
                    </a:lnTo>
                    <a:cubicBezTo>
                      <a:pt x="26392" y="16056"/>
                      <a:pt x="17469" y="7309"/>
                      <a:pt x="9700" y="5955"/>
                    </a:cubicBezTo>
                    <a:cubicBezTo>
                      <a:pt x="9059" y="5841"/>
                      <a:pt x="8375" y="5768"/>
                      <a:pt x="7675" y="5768"/>
                    </a:cubicBezTo>
                    <a:cubicBezTo>
                      <a:pt x="5144" y="5768"/>
                      <a:pt x="2394" y="6720"/>
                      <a:pt x="627" y="10116"/>
                    </a:cubicBezTo>
                    <a:cubicBezTo>
                      <a:pt x="2532" y="3975"/>
                      <a:pt x="8046" y="767"/>
                      <a:pt x="12933" y="316"/>
                    </a:cubicBezTo>
                    <a:cubicBezTo>
                      <a:pt x="13375" y="273"/>
                      <a:pt x="13811" y="252"/>
                      <a:pt x="14240" y="252"/>
                    </a:cubicBezTo>
                    <a:cubicBezTo>
                      <a:pt x="18842" y="252"/>
                      <a:pt x="22615" y="2678"/>
                      <a:pt x="24311" y="6782"/>
                    </a:cubicBezTo>
                    <a:lnTo>
                      <a:pt x="24437" y="7158"/>
                    </a:lnTo>
                    <a:lnTo>
                      <a:pt x="24537" y="6782"/>
                    </a:lnTo>
                    <a:cubicBezTo>
                      <a:pt x="25358" y="3427"/>
                      <a:pt x="27202" y="1536"/>
                      <a:pt x="29599" y="1536"/>
                    </a:cubicBezTo>
                    <a:cubicBezTo>
                      <a:pt x="29690" y="1536"/>
                      <a:pt x="29782" y="1539"/>
                      <a:pt x="29875" y="1544"/>
                    </a:cubicBezTo>
                    <a:cubicBezTo>
                      <a:pt x="32557" y="1695"/>
                      <a:pt x="34963" y="4176"/>
                      <a:pt x="35314" y="7158"/>
                    </a:cubicBezTo>
                    <a:lnTo>
                      <a:pt x="35565" y="7133"/>
                    </a:lnTo>
                    <a:cubicBezTo>
                      <a:pt x="35189" y="4025"/>
                      <a:pt x="32707" y="1444"/>
                      <a:pt x="29875" y="1294"/>
                    </a:cubicBezTo>
                    <a:cubicBezTo>
                      <a:pt x="29781" y="1288"/>
                      <a:pt x="29688" y="1285"/>
                      <a:pt x="29595" y="1285"/>
                    </a:cubicBezTo>
                    <a:cubicBezTo>
                      <a:pt x="27194" y="1285"/>
                      <a:pt x="25279" y="3147"/>
                      <a:pt x="24387" y="6356"/>
                    </a:cubicBezTo>
                    <a:cubicBezTo>
                      <a:pt x="22603" y="2354"/>
                      <a:pt x="18815" y="0"/>
                      <a:pt x="14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49"/>
              <p:cNvSpPr/>
              <p:nvPr/>
            </p:nvSpPr>
            <p:spPr>
              <a:xfrm>
                <a:off x="4209425" y="2116575"/>
                <a:ext cx="85250" cy="109675"/>
              </a:xfrm>
              <a:custGeom>
                <a:avLst/>
                <a:gdLst/>
                <a:ahLst/>
                <a:cxnLst/>
                <a:rect l="l" t="t" r="r" b="b"/>
                <a:pathLst>
                  <a:path w="3410" h="4387" extrusionOk="0">
                    <a:moveTo>
                      <a:pt x="3409" y="1705"/>
                    </a:moveTo>
                    <a:cubicBezTo>
                      <a:pt x="3409" y="752"/>
                      <a:pt x="2657" y="0"/>
                      <a:pt x="1705" y="0"/>
                    </a:cubicBezTo>
                    <a:cubicBezTo>
                      <a:pt x="752" y="0"/>
                      <a:pt x="1" y="752"/>
                      <a:pt x="1" y="1705"/>
                    </a:cubicBezTo>
                    <a:cubicBezTo>
                      <a:pt x="1" y="2131"/>
                      <a:pt x="151" y="2507"/>
                      <a:pt x="402" y="2807"/>
                    </a:cubicBezTo>
                    <a:lnTo>
                      <a:pt x="402" y="2807"/>
                    </a:lnTo>
                    <a:lnTo>
                      <a:pt x="1705" y="4386"/>
                    </a:lnTo>
                    <a:lnTo>
                      <a:pt x="3008" y="2807"/>
                    </a:lnTo>
                    <a:lnTo>
                      <a:pt x="3008" y="2807"/>
                    </a:lnTo>
                    <a:cubicBezTo>
                      <a:pt x="3259" y="2507"/>
                      <a:pt x="3409" y="2131"/>
                      <a:pt x="3409"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49"/>
              <p:cNvSpPr/>
              <p:nvPr/>
            </p:nvSpPr>
            <p:spPr>
              <a:xfrm>
                <a:off x="4229475" y="2136625"/>
                <a:ext cx="45150" cy="45125"/>
              </a:xfrm>
              <a:custGeom>
                <a:avLst/>
                <a:gdLst/>
                <a:ahLst/>
                <a:cxnLst/>
                <a:rect l="l" t="t" r="r" b="b"/>
                <a:pathLst>
                  <a:path w="1806" h="1805" extrusionOk="0">
                    <a:moveTo>
                      <a:pt x="1805" y="903"/>
                    </a:moveTo>
                    <a:cubicBezTo>
                      <a:pt x="1805" y="1404"/>
                      <a:pt x="1404" y="1805"/>
                      <a:pt x="903" y="1805"/>
                    </a:cubicBezTo>
                    <a:cubicBezTo>
                      <a:pt x="402" y="1805"/>
                      <a:pt x="1" y="1404"/>
                      <a:pt x="1" y="903"/>
                    </a:cubicBezTo>
                    <a:cubicBezTo>
                      <a:pt x="1" y="401"/>
                      <a:pt x="402"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49"/>
              <p:cNvSpPr/>
              <p:nvPr/>
            </p:nvSpPr>
            <p:spPr>
              <a:xfrm>
                <a:off x="4864825" y="2397275"/>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1"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49"/>
              <p:cNvSpPr/>
              <p:nvPr/>
            </p:nvSpPr>
            <p:spPr>
              <a:xfrm>
                <a:off x="4884875" y="2417325"/>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49"/>
              <p:cNvSpPr/>
              <p:nvPr/>
            </p:nvSpPr>
            <p:spPr>
              <a:xfrm>
                <a:off x="5602925" y="1684225"/>
                <a:ext cx="198650" cy="290775"/>
              </a:xfrm>
              <a:custGeom>
                <a:avLst/>
                <a:gdLst/>
                <a:ahLst/>
                <a:cxnLst/>
                <a:rect l="l" t="t" r="r" b="b"/>
                <a:pathLst>
                  <a:path w="7946" h="11631" extrusionOk="0">
                    <a:moveTo>
                      <a:pt x="7945" y="8121"/>
                    </a:moveTo>
                    <a:cubicBezTo>
                      <a:pt x="7945" y="10628"/>
                      <a:pt x="6166" y="11630"/>
                      <a:pt x="3960" y="10377"/>
                    </a:cubicBezTo>
                    <a:cubicBezTo>
                      <a:pt x="1780" y="9099"/>
                      <a:pt x="0" y="6041"/>
                      <a:pt x="0" y="3535"/>
                    </a:cubicBezTo>
                    <a:cubicBezTo>
                      <a:pt x="0" y="1029"/>
                      <a:pt x="1780" y="1"/>
                      <a:pt x="3960" y="1279"/>
                    </a:cubicBezTo>
                    <a:cubicBezTo>
                      <a:pt x="6166" y="2532"/>
                      <a:pt x="7945" y="5590"/>
                      <a:pt x="7945" y="8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49"/>
              <p:cNvSpPr/>
              <p:nvPr/>
            </p:nvSpPr>
            <p:spPr>
              <a:xfrm>
                <a:off x="5624225" y="1715575"/>
                <a:ext cx="156025" cy="228075"/>
              </a:xfrm>
              <a:custGeom>
                <a:avLst/>
                <a:gdLst/>
                <a:ahLst/>
                <a:cxnLst/>
                <a:rect l="l" t="t" r="r" b="b"/>
                <a:pathLst>
                  <a:path w="6241" h="9123" extrusionOk="0">
                    <a:moveTo>
                      <a:pt x="6241" y="6366"/>
                    </a:moveTo>
                    <a:cubicBezTo>
                      <a:pt x="6241" y="8346"/>
                      <a:pt x="4837" y="9123"/>
                      <a:pt x="3108" y="8145"/>
                    </a:cubicBezTo>
                    <a:cubicBezTo>
                      <a:pt x="1404" y="7143"/>
                      <a:pt x="0" y="4737"/>
                      <a:pt x="0" y="2757"/>
                    </a:cubicBezTo>
                    <a:cubicBezTo>
                      <a:pt x="0" y="802"/>
                      <a:pt x="1404" y="0"/>
                      <a:pt x="3108" y="1003"/>
                    </a:cubicBezTo>
                    <a:cubicBezTo>
                      <a:pt x="4837" y="1980"/>
                      <a:pt x="6241" y="4386"/>
                      <a:pt x="6241" y="636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49"/>
              <p:cNvSpPr/>
              <p:nvPr/>
            </p:nvSpPr>
            <p:spPr>
              <a:xfrm>
                <a:off x="5255800" y="2744625"/>
                <a:ext cx="484975" cy="724150"/>
              </a:xfrm>
              <a:custGeom>
                <a:avLst/>
                <a:gdLst/>
                <a:ahLst/>
                <a:cxnLst/>
                <a:rect l="l" t="t" r="r" b="b"/>
                <a:pathLst>
                  <a:path w="19399" h="28966" extrusionOk="0">
                    <a:moveTo>
                      <a:pt x="1297" y="0"/>
                    </a:moveTo>
                    <a:cubicBezTo>
                      <a:pt x="623" y="0"/>
                      <a:pt x="0" y="526"/>
                      <a:pt x="0" y="1269"/>
                    </a:cubicBezTo>
                    <a:lnTo>
                      <a:pt x="0" y="17234"/>
                    </a:lnTo>
                    <a:cubicBezTo>
                      <a:pt x="0" y="18137"/>
                      <a:pt x="477" y="18989"/>
                      <a:pt x="1279" y="19440"/>
                    </a:cubicBezTo>
                    <a:lnTo>
                      <a:pt x="17469" y="28788"/>
                    </a:lnTo>
                    <a:cubicBezTo>
                      <a:pt x="17676" y="28910"/>
                      <a:pt x="17896" y="28965"/>
                      <a:pt x="18110" y="28965"/>
                    </a:cubicBezTo>
                    <a:cubicBezTo>
                      <a:pt x="18781" y="28965"/>
                      <a:pt x="19399" y="28426"/>
                      <a:pt x="19399" y="27686"/>
                    </a:cubicBezTo>
                    <a:lnTo>
                      <a:pt x="19399" y="11721"/>
                    </a:lnTo>
                    <a:cubicBezTo>
                      <a:pt x="19399" y="10818"/>
                      <a:pt x="18898" y="9991"/>
                      <a:pt x="18121" y="9540"/>
                    </a:cubicBezTo>
                    <a:lnTo>
                      <a:pt x="1930" y="167"/>
                    </a:lnTo>
                    <a:cubicBezTo>
                      <a:pt x="1726" y="53"/>
                      <a:pt x="1509" y="0"/>
                      <a:pt x="1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49"/>
              <p:cNvSpPr/>
              <p:nvPr/>
            </p:nvSpPr>
            <p:spPr>
              <a:xfrm>
                <a:off x="5441900" y="3058300"/>
                <a:ext cx="59525" cy="195525"/>
              </a:xfrm>
              <a:custGeom>
                <a:avLst/>
                <a:gdLst/>
                <a:ahLst/>
                <a:cxnLst/>
                <a:rect l="l" t="t" r="r" b="b"/>
                <a:pathLst>
                  <a:path w="2381" h="7821" extrusionOk="0">
                    <a:moveTo>
                      <a:pt x="0" y="1"/>
                    </a:moveTo>
                    <a:lnTo>
                      <a:pt x="0" y="6442"/>
                    </a:lnTo>
                    <a:lnTo>
                      <a:pt x="2381" y="7820"/>
                    </a:lnTo>
                    <a:lnTo>
                      <a:pt x="2381" y="1379"/>
                    </a:lnTo>
                    <a:lnTo>
                      <a:pt x="0"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49"/>
              <p:cNvSpPr/>
              <p:nvPr/>
            </p:nvSpPr>
            <p:spPr>
              <a:xfrm>
                <a:off x="5349150" y="2943650"/>
                <a:ext cx="58925" cy="256275"/>
              </a:xfrm>
              <a:custGeom>
                <a:avLst/>
                <a:gdLst/>
                <a:ahLst/>
                <a:cxnLst/>
                <a:rect l="l" t="t" r="r" b="b"/>
                <a:pathLst>
                  <a:path w="2357" h="10251" extrusionOk="0">
                    <a:moveTo>
                      <a:pt x="1" y="0"/>
                    </a:moveTo>
                    <a:lnTo>
                      <a:pt x="1" y="8872"/>
                    </a:lnTo>
                    <a:lnTo>
                      <a:pt x="2357" y="10251"/>
                    </a:lnTo>
                    <a:lnTo>
                      <a:pt x="2357" y="1379"/>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49"/>
              <p:cNvSpPr/>
              <p:nvPr/>
            </p:nvSpPr>
            <p:spPr>
              <a:xfrm>
                <a:off x="5535250" y="2947400"/>
                <a:ext cx="59550" cy="360300"/>
              </a:xfrm>
              <a:custGeom>
                <a:avLst/>
                <a:gdLst/>
                <a:ahLst/>
                <a:cxnLst/>
                <a:rect l="l" t="t" r="r" b="b"/>
                <a:pathLst>
                  <a:path w="2382" h="14412" extrusionOk="0">
                    <a:moveTo>
                      <a:pt x="0" y="1"/>
                    </a:moveTo>
                    <a:lnTo>
                      <a:pt x="0" y="13033"/>
                    </a:lnTo>
                    <a:lnTo>
                      <a:pt x="2381" y="14412"/>
                    </a:lnTo>
                    <a:lnTo>
                      <a:pt x="2381" y="137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verpass Black"/>
                <a:ea typeface="Overpass Black"/>
                <a:cs typeface="Overpass Black"/>
                <a:sym typeface="Overpass Black"/>
              </a:rPr>
              <a:t>First touch – problem statement</a:t>
            </a:r>
            <a:endParaRPr dirty="0">
              <a:solidFill>
                <a:schemeClr val="accent1"/>
              </a:solidFill>
              <a:latin typeface="Overpass SemiBold"/>
              <a:ea typeface="Overpass SemiBold"/>
              <a:cs typeface="Overpass SemiBold"/>
              <a:sym typeface="Overpass SemiBold"/>
            </a:endParaRPr>
          </a:p>
        </p:txBody>
      </p:sp>
      <p:sp>
        <p:nvSpPr>
          <p:cNvPr id="336" name="Google Shape;336;p27"/>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effectLst/>
              <a:latin typeface="Arial" panose="020B0604020202020204" pitchFamily="34" charset="0"/>
            </a:endParaRPr>
          </a:p>
          <a:p>
            <a:pPr marL="0" lvl="0" indent="0" algn="l" rtl="0">
              <a:spcBef>
                <a:spcPts val="0"/>
              </a:spcBef>
              <a:spcAft>
                <a:spcPts val="0"/>
              </a:spcAft>
              <a:buClr>
                <a:schemeClr val="dk1"/>
              </a:buClr>
              <a:buSzPts val="1100"/>
              <a:buFont typeface="Arial"/>
              <a:buNone/>
            </a:pPr>
            <a:r>
              <a:rPr lang="en-US" dirty="0">
                <a:effectLst/>
                <a:latin typeface="Arial" panose="020B0604020202020204" pitchFamily="34" charset="0"/>
              </a:rPr>
              <a:t>We want to focus on Breakfast cuisine in smaller cities of Greece. More specifically Breakfast via </a:t>
            </a:r>
            <a:r>
              <a:rPr lang="en-US" dirty="0" err="1">
                <a:effectLst/>
                <a:latin typeface="Arial" panose="020B0604020202020204" pitchFamily="34" charset="0"/>
              </a:rPr>
              <a:t>efood</a:t>
            </a:r>
            <a:r>
              <a:rPr lang="en-US" dirty="0">
                <a:effectLst/>
                <a:latin typeface="Arial" panose="020B0604020202020204" pitchFamily="34" charset="0"/>
              </a:rPr>
              <a:t> seems to be the “hot” thing for users of the app. </a:t>
            </a:r>
          </a:p>
          <a:p>
            <a:pPr marL="0" lvl="0" indent="0" algn="l" rtl="0">
              <a:spcBef>
                <a:spcPts val="0"/>
              </a:spcBef>
              <a:spcAft>
                <a:spcPts val="0"/>
              </a:spcAft>
              <a:buClr>
                <a:schemeClr val="dk1"/>
              </a:buClr>
              <a:buSzPts val="1100"/>
              <a:buFont typeface="Arial"/>
              <a:buNone/>
            </a:pPr>
            <a:endParaRPr lang="en-US" dirty="0">
              <a:latin typeface="Arial" panose="020B0604020202020204" pitchFamily="34" charset="0"/>
            </a:endParaRPr>
          </a:p>
          <a:p>
            <a:pPr marL="0" lvl="0" indent="0" algn="l" rtl="0">
              <a:spcBef>
                <a:spcPts val="0"/>
              </a:spcBef>
              <a:spcAft>
                <a:spcPts val="0"/>
              </a:spcAft>
              <a:buClr>
                <a:schemeClr val="dk1"/>
              </a:buClr>
              <a:buSzPts val="1100"/>
              <a:buFont typeface="Arial"/>
              <a:buNone/>
            </a:pPr>
            <a:r>
              <a:rPr lang="en-US" dirty="0">
                <a:latin typeface="Arial" panose="020B0604020202020204" pitchFamily="34" charset="0"/>
              </a:rPr>
              <a:t>We want to explore the possibilities we have on exploiting the most out of this new trend and how we can enhance its effect on other types of cuisines, users and groups.</a:t>
            </a:r>
          </a:p>
          <a:p>
            <a:pPr marL="0" lvl="0" indent="0" algn="l" rtl="0">
              <a:spcBef>
                <a:spcPts val="0"/>
              </a:spcBef>
              <a:spcAft>
                <a:spcPts val="0"/>
              </a:spcAft>
              <a:buClr>
                <a:schemeClr val="dk1"/>
              </a:buClr>
              <a:buSzPts val="1100"/>
              <a:buFont typeface="Arial"/>
              <a:buNone/>
            </a:pPr>
            <a:endParaRPr lang="en-US" dirty="0">
              <a:latin typeface="Arial" panose="020B0604020202020204" pitchFamily="34" charset="0"/>
            </a:endParaRPr>
          </a:p>
          <a:p>
            <a:pPr marL="0" lvl="0" indent="0" algn="l" rtl="0">
              <a:spcBef>
                <a:spcPts val="0"/>
              </a:spcBef>
              <a:spcAft>
                <a:spcPts val="0"/>
              </a:spcAft>
              <a:buClr>
                <a:schemeClr val="dk1"/>
              </a:buClr>
              <a:buSzPts val="1100"/>
              <a:buFont typeface="Arial"/>
              <a:buNone/>
            </a:pPr>
            <a:endParaRPr lang="en-US" dirty="0">
              <a:latin typeface="Arial" panose="020B0604020202020204" pitchFamily="34" charset="0"/>
            </a:endParaRPr>
          </a:p>
          <a:p>
            <a:pPr marL="0" lvl="0" indent="0" algn="l" rtl="0">
              <a:spcBef>
                <a:spcPts val="0"/>
              </a:spcBef>
              <a:spcAft>
                <a:spcPts val="0"/>
              </a:spcAft>
              <a:buClr>
                <a:schemeClr val="dk1"/>
              </a:buClr>
              <a:buSzPts val="1100"/>
              <a:buFont typeface="Arial"/>
              <a:buNone/>
            </a:pPr>
            <a:r>
              <a:rPr lang="en-US" dirty="0"/>
              <a:t>Steps towards an analytical solution:</a:t>
            </a:r>
          </a:p>
          <a:p>
            <a:pPr marL="457200" lvl="0" indent="-304800" algn="l" rtl="0">
              <a:spcBef>
                <a:spcPts val="1600"/>
              </a:spcBef>
              <a:spcAft>
                <a:spcPts val="0"/>
              </a:spcAft>
              <a:buSzPts val="1200"/>
              <a:buChar char="●"/>
            </a:pPr>
            <a:r>
              <a:rPr lang="en-US" dirty="0"/>
              <a:t>Exploring and analyzing the trends around breakfast ordering.</a:t>
            </a:r>
          </a:p>
          <a:p>
            <a:pPr marL="457200" lvl="0" indent="-304800" algn="l" rtl="0">
              <a:spcBef>
                <a:spcPts val="0"/>
              </a:spcBef>
              <a:spcAft>
                <a:spcPts val="0"/>
              </a:spcAft>
              <a:buSzPts val="1200"/>
              <a:buChar char="●"/>
            </a:pPr>
            <a:r>
              <a:rPr lang="en-US" dirty="0"/>
              <a:t>Exploring the possible relationships of this trend with other factors and features.</a:t>
            </a:r>
          </a:p>
          <a:p>
            <a:pPr marL="457200" lvl="0" indent="-304800" algn="l" rtl="0">
              <a:spcBef>
                <a:spcPts val="0"/>
              </a:spcBef>
              <a:spcAft>
                <a:spcPts val="0"/>
              </a:spcAft>
              <a:buSzPts val="1200"/>
              <a:buChar char="●"/>
            </a:pPr>
            <a:r>
              <a:rPr lang="en-US" dirty="0"/>
              <a:t>Creating clients’ groups/segments.</a:t>
            </a:r>
          </a:p>
          <a:p>
            <a:pPr indent="-304800">
              <a:buClr>
                <a:schemeClr val="dk2"/>
              </a:buClr>
              <a:buSzPts val="1200"/>
            </a:pPr>
            <a:r>
              <a:rPr lang="en-US" dirty="0"/>
              <a:t>Analyzing results; other possible approaches;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551912" y="1925"/>
            <a:ext cx="7704000" cy="572700"/>
          </a:xfrm>
          <a:prstGeom prst="rect">
            <a:avLst/>
          </a:prstGeom>
        </p:spPr>
        <p:txBody>
          <a:bodyPr spcFirstLastPara="1" wrap="square" lIns="91425" tIns="91425" rIns="91425" bIns="91425" anchor="t" anchorCtr="0">
            <a:normAutofit fontScale="90000"/>
          </a:bodyPr>
          <a:lstStyle/>
          <a:p>
            <a:pPr marL="152400" lvl="0" algn="l" rtl="0">
              <a:spcBef>
                <a:spcPts val="1600"/>
              </a:spcBef>
              <a:spcAft>
                <a:spcPts val="0"/>
              </a:spcAft>
              <a:buSzPts val="1200"/>
            </a:pPr>
            <a:r>
              <a:rPr lang="en-US" dirty="0"/>
              <a:t>Exploring and analyzing the trends around breakfast ordering</a:t>
            </a:r>
          </a:p>
        </p:txBody>
      </p:sp>
      <p:sp>
        <p:nvSpPr>
          <p:cNvPr id="336" name="Google Shape;336;p27"/>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Firstly, we try to “read” the data derived from our SQL data manipulation, from which we got a valuable  table: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Valuable results:</a:t>
            </a:r>
          </a:p>
          <a:p>
            <a:pPr marL="171450" indent="-171450">
              <a:buSzPts val="1100"/>
            </a:pPr>
            <a:r>
              <a:rPr lang="en-US" dirty="0"/>
              <a:t>The top 5 cities (smaller cities of Greece) regarding the frequency of the orders per user and the amount spent per order, are in the mainland (something expected) but also something to consider. Probably on summer months this view changes and the islands take the lead(?) .</a:t>
            </a:r>
          </a:p>
          <a:p>
            <a:pPr marL="171450" indent="-171450">
              <a:buSzPts val="1100"/>
            </a:pPr>
            <a:r>
              <a:rPr lang="en-US" dirty="0"/>
              <a:t>The </a:t>
            </a:r>
            <a:r>
              <a:rPr lang="en-US" dirty="0" err="1"/>
              <a:t>breakfast_basket</a:t>
            </a:r>
            <a:r>
              <a:rPr lang="en-US" dirty="0"/>
              <a:t> column which shows the amount spent per order is almost the two thirds (2/3) of the total </a:t>
            </a:r>
            <a:r>
              <a:rPr lang="en-US" dirty="0" err="1"/>
              <a:t>efood_basket</a:t>
            </a:r>
            <a:r>
              <a:rPr lang="en-US" dirty="0"/>
              <a:t>, that is almost 63% of the total </a:t>
            </a:r>
            <a:r>
              <a:rPr lang="en-US" dirty="0" err="1"/>
              <a:t>efood_basket</a:t>
            </a:r>
            <a:r>
              <a:rPr lang="en-US" dirty="0"/>
              <a:t>  for the top 5 cities</a:t>
            </a:r>
          </a:p>
          <a:p>
            <a:pPr marL="171450" indent="-171450">
              <a:buSzPts val="1100"/>
            </a:pPr>
            <a:r>
              <a:rPr lang="en-US" dirty="0"/>
              <a:t>The same applies to the </a:t>
            </a:r>
            <a:r>
              <a:rPr lang="en-US" dirty="0" err="1"/>
              <a:t>breakfast_freq</a:t>
            </a:r>
            <a:r>
              <a:rPr lang="en-US" dirty="0"/>
              <a:t> compared to the total </a:t>
            </a:r>
            <a:r>
              <a:rPr lang="en-US" dirty="0" err="1"/>
              <a:t>efood_freq</a:t>
            </a:r>
            <a:r>
              <a:rPr lang="en-US" dirty="0"/>
              <a:t> for the top 5 cities for which we see that the orders per user make up for a big percentage of the </a:t>
            </a:r>
            <a:r>
              <a:rPr lang="en-US" dirty="0" err="1"/>
              <a:t>efood_freq</a:t>
            </a:r>
            <a:r>
              <a:rPr lang="en-US" dirty="0"/>
              <a:t>.</a:t>
            </a:r>
          </a:p>
          <a:p>
            <a:pPr marL="171450" indent="-171450">
              <a:buSzPts val="1100"/>
            </a:pPr>
            <a:endParaRPr lang="en-US" dirty="0"/>
          </a:p>
          <a:p>
            <a:pPr marL="0" lvl="0" indent="0" algn="l" rtl="0">
              <a:spcBef>
                <a:spcPts val="0"/>
              </a:spcBef>
              <a:spcAft>
                <a:spcPts val="0"/>
              </a:spcAft>
              <a:buClr>
                <a:schemeClr val="dk1"/>
              </a:buClr>
              <a:buSzPts val="1100"/>
              <a:buFont typeface="Arial"/>
              <a:buNone/>
            </a:pPr>
            <a:endParaRPr lang="en-US" dirty="0"/>
          </a:p>
        </p:txBody>
      </p:sp>
      <p:pic>
        <p:nvPicPr>
          <p:cNvPr id="3" name="Picture 2">
            <a:extLst>
              <a:ext uri="{FF2B5EF4-FFF2-40B4-BE49-F238E27FC236}">
                <a16:creationId xmlns:a16="http://schemas.microsoft.com/office/drawing/2014/main" id="{9E709536-8BD6-1D53-5D2F-3FBC853A75FB}"/>
              </a:ext>
            </a:extLst>
          </p:cNvPr>
          <p:cNvPicPr>
            <a:picLocks noChangeAspect="1"/>
          </p:cNvPicPr>
          <p:nvPr/>
        </p:nvPicPr>
        <p:blipFill>
          <a:blip r:embed="rId3"/>
          <a:stretch>
            <a:fillRect/>
          </a:stretch>
        </p:blipFill>
        <p:spPr>
          <a:xfrm>
            <a:off x="860610" y="1588871"/>
            <a:ext cx="5749603" cy="1362333"/>
          </a:xfrm>
          <a:prstGeom prst="rect">
            <a:avLst/>
          </a:prstGeom>
          <a:ln>
            <a:solidFill>
              <a:schemeClr val="tx2">
                <a:lumMod val="50000"/>
              </a:schemeClr>
            </a:solidFill>
          </a:ln>
        </p:spPr>
      </p:pic>
    </p:spTree>
    <p:extLst>
      <p:ext uri="{BB962C8B-B14F-4D97-AF65-F5344CB8AC3E}">
        <p14:creationId xmlns:p14="http://schemas.microsoft.com/office/powerpoint/2010/main" val="46643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551912" y="1925"/>
            <a:ext cx="7704000" cy="572700"/>
          </a:xfrm>
          <a:prstGeom prst="rect">
            <a:avLst/>
          </a:prstGeom>
        </p:spPr>
        <p:txBody>
          <a:bodyPr spcFirstLastPara="1" wrap="square" lIns="91425" tIns="91425" rIns="91425" bIns="91425" anchor="t" anchorCtr="0">
            <a:normAutofit fontScale="90000"/>
          </a:bodyPr>
          <a:lstStyle/>
          <a:p>
            <a:pPr marL="152400" lvl="0" algn="l" rtl="0">
              <a:spcBef>
                <a:spcPts val="1600"/>
              </a:spcBef>
              <a:spcAft>
                <a:spcPts val="0"/>
              </a:spcAft>
              <a:buSzPts val="1200"/>
            </a:pPr>
            <a:r>
              <a:rPr lang="en-US" dirty="0"/>
              <a:t>Possible relationships of this trend with other factors and features.</a:t>
            </a:r>
          </a:p>
        </p:txBody>
      </p:sp>
      <p:sp>
        <p:nvSpPr>
          <p:cNvPr id="336" name="Google Shape;336;p27"/>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Traditionally breakfast was a meal that was a part of the indoors food experience for someone especially in Greece which is usually a fast meal for the vast majority. Additionally, there was and still is an important amount that acquires fast food breakfast from small bakeries on-site.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Although through online ordering, the last years, breakfast became a contributor towards the total increase of the </a:t>
            </a:r>
            <a:r>
              <a:rPr lang="en-US" dirty="0" err="1"/>
              <a:t>efood</a:t>
            </a:r>
            <a:r>
              <a:rPr lang="en-US" dirty="0"/>
              <a:t> basket. Moreover, the outburst of the pandemic changed the scenery (for the best) and it is something to keep in mind. Due to the lockdowns and the new (international) trends and standards for the “brunch” section made breakfast a must-order meal.</a:t>
            </a:r>
          </a:p>
          <a:p>
            <a:pPr marL="0" indent="0">
              <a:buSzPts val="1100"/>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In the chart on the right, we see the amount </a:t>
            </a:r>
          </a:p>
          <a:p>
            <a:pPr marL="0" lvl="0" indent="0" algn="l" rtl="0">
              <a:spcBef>
                <a:spcPts val="0"/>
              </a:spcBef>
              <a:spcAft>
                <a:spcPts val="0"/>
              </a:spcAft>
              <a:buClr>
                <a:schemeClr val="dk1"/>
              </a:buClr>
              <a:buSzPts val="1100"/>
              <a:buFont typeface="Arial"/>
              <a:buNone/>
            </a:pPr>
            <a:r>
              <a:rPr lang="en-US" dirty="0"/>
              <a:t>that Breakfast is responsible for, compared </a:t>
            </a:r>
          </a:p>
          <a:p>
            <a:pPr marL="0" lvl="0" indent="0" algn="l" rtl="0">
              <a:spcBef>
                <a:spcPts val="0"/>
              </a:spcBef>
              <a:spcAft>
                <a:spcPts val="0"/>
              </a:spcAft>
              <a:buClr>
                <a:schemeClr val="dk1"/>
              </a:buClr>
              <a:buSzPts val="1100"/>
              <a:buFont typeface="Arial"/>
              <a:buNone/>
            </a:pPr>
            <a:r>
              <a:rPr lang="en-US" dirty="0"/>
              <a:t>with other cuisines for January 2022.</a:t>
            </a:r>
          </a:p>
          <a:p>
            <a:pPr marL="0" lvl="0" indent="0" algn="l" rtl="0">
              <a:spcBef>
                <a:spcPts val="0"/>
              </a:spcBef>
              <a:spcAft>
                <a:spcPts val="0"/>
              </a:spcAft>
              <a:buClr>
                <a:schemeClr val="dk1"/>
              </a:buClr>
              <a:buSzPts val="1100"/>
              <a:buFont typeface="Arial"/>
              <a:buNone/>
            </a:pPr>
            <a:r>
              <a:rPr lang="en-US" dirty="0"/>
              <a:t>			</a:t>
            </a:r>
          </a:p>
        </p:txBody>
      </p:sp>
      <p:pic>
        <p:nvPicPr>
          <p:cNvPr id="5" name="Picture 4">
            <a:extLst>
              <a:ext uri="{FF2B5EF4-FFF2-40B4-BE49-F238E27FC236}">
                <a16:creationId xmlns:a16="http://schemas.microsoft.com/office/drawing/2014/main" id="{5B94BD1B-428E-E56E-EC03-06B1683C137D}"/>
              </a:ext>
            </a:extLst>
          </p:cNvPr>
          <p:cNvPicPr>
            <a:picLocks noChangeAspect="1"/>
          </p:cNvPicPr>
          <p:nvPr/>
        </p:nvPicPr>
        <p:blipFill>
          <a:blip r:embed="rId3"/>
          <a:stretch>
            <a:fillRect/>
          </a:stretch>
        </p:blipFill>
        <p:spPr>
          <a:xfrm>
            <a:off x="3960000" y="2741868"/>
            <a:ext cx="4396892" cy="2247732"/>
          </a:xfrm>
          <a:prstGeom prst="rect">
            <a:avLst/>
          </a:prstGeom>
          <a:ln w="12700">
            <a:solidFill>
              <a:schemeClr val="tx2">
                <a:lumMod val="75000"/>
              </a:schemeClr>
            </a:solidFill>
          </a:ln>
        </p:spPr>
      </p:pic>
      <p:sp>
        <p:nvSpPr>
          <p:cNvPr id="2" name="Oval 1">
            <a:extLst>
              <a:ext uri="{FF2B5EF4-FFF2-40B4-BE49-F238E27FC236}">
                <a16:creationId xmlns:a16="http://schemas.microsoft.com/office/drawing/2014/main" id="{AF16D18F-DEF7-84CD-B2DB-E1DF2E034536}"/>
              </a:ext>
            </a:extLst>
          </p:cNvPr>
          <p:cNvSpPr/>
          <p:nvPr/>
        </p:nvSpPr>
        <p:spPr>
          <a:xfrm>
            <a:off x="4572000" y="3592800"/>
            <a:ext cx="799200" cy="1296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47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551912" y="1925"/>
            <a:ext cx="7704000" cy="955675"/>
          </a:xfrm>
          <a:prstGeom prst="rect">
            <a:avLst/>
          </a:prstGeom>
        </p:spPr>
        <p:txBody>
          <a:bodyPr spcFirstLastPara="1" wrap="square" lIns="91425" tIns="91425" rIns="91425" bIns="91425" anchor="t" anchorCtr="0">
            <a:normAutofit fontScale="90000"/>
          </a:bodyPr>
          <a:lstStyle/>
          <a:p>
            <a:pPr marL="152400" lvl="0" algn="l" rtl="0">
              <a:spcBef>
                <a:spcPts val="1600"/>
              </a:spcBef>
              <a:spcAft>
                <a:spcPts val="0"/>
              </a:spcAft>
              <a:buSzPts val="1200"/>
            </a:pPr>
            <a:r>
              <a:rPr lang="en-US" dirty="0"/>
              <a:t>Possible relationships of this trend with other factors and features.</a:t>
            </a:r>
          </a:p>
        </p:txBody>
      </p:sp>
      <p:sp>
        <p:nvSpPr>
          <p:cNvPr id="336" name="Google Shape;336;p27"/>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Furthermore on our exploration we need to consider other factors, such as the work from home (</a:t>
            </a:r>
            <a:r>
              <a:rPr lang="en-US" dirty="0" err="1"/>
              <a:t>wfh</a:t>
            </a:r>
            <a:r>
              <a:rPr lang="en-US" dirty="0"/>
              <a:t>) situation  that seems to take over, against the conventional ways of working. That makes users to order breakfast as they can now take this meal not early in the morning as they should have done if they were to commute to work. This is depicted to the following chart/analysis. The table that was the data feed for this chart, was built in the Power Query tool.</a:t>
            </a:r>
          </a:p>
        </p:txBody>
      </p:sp>
      <p:sp>
        <p:nvSpPr>
          <p:cNvPr id="6" name="TextBox 5">
            <a:extLst>
              <a:ext uri="{FF2B5EF4-FFF2-40B4-BE49-F238E27FC236}">
                <a16:creationId xmlns:a16="http://schemas.microsoft.com/office/drawing/2014/main" id="{1BB1EBDF-4DE4-C421-FD9D-2B9F013DED97}"/>
              </a:ext>
            </a:extLst>
          </p:cNvPr>
          <p:cNvSpPr txBox="1"/>
          <p:nvPr/>
        </p:nvSpPr>
        <p:spPr>
          <a:xfrm>
            <a:off x="5133600" y="2282400"/>
            <a:ext cx="3211200" cy="1200329"/>
          </a:xfrm>
          <a:prstGeom prst="rect">
            <a:avLst/>
          </a:prstGeom>
          <a:noFill/>
        </p:spPr>
        <p:txBody>
          <a:bodyPr wrap="square" rtlCol="0">
            <a:spAutoFit/>
          </a:bodyPr>
          <a:lstStyle/>
          <a:p>
            <a:r>
              <a:rPr lang="en-US" sz="1200" dirty="0">
                <a:latin typeface="Source Sans Pro" panose="020B0503030403020204" pitchFamily="34" charset="0"/>
                <a:ea typeface="Source Sans Pro" panose="020B0503030403020204" pitchFamily="34" charset="0"/>
              </a:rPr>
              <a:t>As we see in the chart on the left the average timestamp for the breakfast orders is after 12:00 at noon, and even later, which indicates that the new norm of ordering breakfast takes over probable timestamps of other cuisines/meals.</a:t>
            </a:r>
            <a:endParaRPr lang="en-US" dirty="0">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49118BE5-4381-7015-1A54-0BEB519D5268}"/>
              </a:ext>
            </a:extLst>
          </p:cNvPr>
          <p:cNvPicPr>
            <a:picLocks noChangeAspect="1"/>
          </p:cNvPicPr>
          <p:nvPr/>
        </p:nvPicPr>
        <p:blipFill>
          <a:blip r:embed="rId3"/>
          <a:stretch>
            <a:fillRect/>
          </a:stretch>
        </p:blipFill>
        <p:spPr>
          <a:xfrm>
            <a:off x="799200" y="2172580"/>
            <a:ext cx="4096800" cy="2637315"/>
          </a:xfrm>
          <a:prstGeom prst="rect">
            <a:avLst/>
          </a:prstGeom>
          <a:ln w="12700">
            <a:solidFill>
              <a:schemeClr val="tx2">
                <a:lumMod val="75000"/>
              </a:schemeClr>
            </a:solidFill>
          </a:ln>
        </p:spPr>
      </p:pic>
    </p:spTree>
    <p:extLst>
      <p:ext uri="{BB962C8B-B14F-4D97-AF65-F5344CB8AC3E}">
        <p14:creationId xmlns:p14="http://schemas.microsoft.com/office/powerpoint/2010/main" val="425817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8"/>
          <p:cNvSpPr txBox="1">
            <a:spLocks noGrp="1"/>
          </p:cNvSpPr>
          <p:nvPr>
            <p:ph type="title"/>
          </p:nvPr>
        </p:nvSpPr>
        <p:spPr>
          <a:xfrm>
            <a:off x="456653" y="2619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700" dirty="0"/>
              <a:t>Creating clients’ </a:t>
            </a:r>
            <a:r>
              <a:rPr lang="en-US" sz="2700" dirty="0">
                <a:solidFill>
                  <a:schemeClr val="accent1"/>
                </a:solidFill>
                <a:latin typeface="Overpass SemiBold" panose="020B0604020202020204" charset="0"/>
              </a:rPr>
              <a:t>groups/segments</a:t>
            </a:r>
            <a:br>
              <a:rPr lang="en-US" dirty="0">
                <a:solidFill>
                  <a:schemeClr val="accent1"/>
                </a:solidFill>
                <a:latin typeface="Overpass SemiBold" panose="020B0604020202020204" charset="0"/>
              </a:rPr>
            </a:br>
            <a:r>
              <a:rPr lang="en-US" dirty="0"/>
              <a:t> </a:t>
            </a:r>
            <a:endParaRPr lang="en-US" dirty="0">
              <a:solidFill>
                <a:schemeClr val="accent1"/>
              </a:solidFill>
              <a:latin typeface="Overpass SemiBold"/>
              <a:ea typeface="Overpass SemiBold"/>
              <a:cs typeface="Overpass SemiBold"/>
              <a:sym typeface="Overpass SemiBold"/>
            </a:endParaRPr>
          </a:p>
        </p:txBody>
      </p:sp>
      <p:sp>
        <p:nvSpPr>
          <p:cNvPr id="342" name="Google Shape;342;p28"/>
          <p:cNvSpPr txBox="1">
            <a:spLocks noGrp="1"/>
          </p:cNvSpPr>
          <p:nvPr>
            <p:ph type="title" idx="2"/>
          </p:nvPr>
        </p:nvSpPr>
        <p:spPr>
          <a:xfrm>
            <a:off x="456653" y="1048042"/>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43" name="Google Shape;343;p28"/>
          <p:cNvSpPr txBox="1">
            <a:spLocks noGrp="1"/>
          </p:cNvSpPr>
          <p:nvPr>
            <p:ph type="subTitle" idx="1"/>
          </p:nvPr>
        </p:nvSpPr>
        <p:spPr>
          <a:xfrm>
            <a:off x="1170475" y="982043"/>
            <a:ext cx="27381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Selection</a:t>
            </a:r>
            <a:endParaRPr dirty="0"/>
          </a:p>
        </p:txBody>
      </p:sp>
      <p:sp>
        <p:nvSpPr>
          <p:cNvPr id="344" name="Google Shape;344;p28"/>
          <p:cNvSpPr txBox="1">
            <a:spLocks noGrp="1"/>
          </p:cNvSpPr>
          <p:nvPr>
            <p:ph type="subTitle" idx="3"/>
          </p:nvPr>
        </p:nvSpPr>
        <p:spPr>
          <a:xfrm>
            <a:off x="1170475" y="2032356"/>
            <a:ext cx="27381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We chose to work on the orders data. Although a first touch analysis was conducted with the output data from the SQL-induced table but the results were not indicative</a:t>
            </a:r>
          </a:p>
        </p:txBody>
      </p:sp>
      <p:sp>
        <p:nvSpPr>
          <p:cNvPr id="345" name="Google Shape;345;p28"/>
          <p:cNvSpPr txBox="1">
            <a:spLocks noGrp="1"/>
          </p:cNvSpPr>
          <p:nvPr>
            <p:ph type="title" idx="4"/>
          </p:nvPr>
        </p:nvSpPr>
        <p:spPr>
          <a:xfrm>
            <a:off x="4465557" y="1045134"/>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46" name="Google Shape;346;p28"/>
          <p:cNvSpPr txBox="1">
            <a:spLocks noGrp="1"/>
          </p:cNvSpPr>
          <p:nvPr>
            <p:ph type="subTitle" idx="5"/>
          </p:nvPr>
        </p:nvSpPr>
        <p:spPr>
          <a:xfrm>
            <a:off x="5356500" y="1045134"/>
            <a:ext cx="2946252"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manipulation and methods used</a:t>
            </a:r>
            <a:endParaRPr dirty="0"/>
          </a:p>
        </p:txBody>
      </p:sp>
      <p:sp>
        <p:nvSpPr>
          <p:cNvPr id="347" name="Google Shape;347;p28"/>
          <p:cNvSpPr txBox="1">
            <a:spLocks noGrp="1"/>
          </p:cNvSpPr>
          <p:nvPr>
            <p:ph type="subTitle" idx="6"/>
          </p:nvPr>
        </p:nvSpPr>
        <p:spPr>
          <a:xfrm>
            <a:off x="5356500" y="2011415"/>
            <a:ext cx="2946252" cy="526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dirty="0"/>
              <a:t>Regarding the technical side of the analysis we implemented the Kmeans method for finding clusters and tried different combination of the given dataset. More on these can be found on the notebook file attached.</a:t>
            </a:r>
            <a:endParaRPr sz="1200" dirty="0"/>
          </a:p>
        </p:txBody>
      </p:sp>
      <p:sp>
        <p:nvSpPr>
          <p:cNvPr id="348" name="Google Shape;348;p28"/>
          <p:cNvSpPr txBox="1">
            <a:spLocks noGrp="1"/>
          </p:cNvSpPr>
          <p:nvPr>
            <p:ph type="title" idx="7"/>
          </p:nvPr>
        </p:nvSpPr>
        <p:spPr>
          <a:xfrm>
            <a:off x="385975" y="3361403"/>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49" name="Google Shape;349;p28"/>
          <p:cNvSpPr txBox="1">
            <a:spLocks noGrp="1"/>
          </p:cNvSpPr>
          <p:nvPr>
            <p:ph type="subTitle" idx="8"/>
          </p:nvPr>
        </p:nvSpPr>
        <p:spPr>
          <a:xfrm>
            <a:off x="1414854" y="3361403"/>
            <a:ext cx="17958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
        <p:nvSpPr>
          <p:cNvPr id="350" name="Google Shape;350;p28"/>
          <p:cNvSpPr txBox="1">
            <a:spLocks noGrp="1"/>
          </p:cNvSpPr>
          <p:nvPr>
            <p:ph type="subTitle" idx="9"/>
          </p:nvPr>
        </p:nvSpPr>
        <p:spPr>
          <a:xfrm>
            <a:off x="1170474" y="3974850"/>
            <a:ext cx="2738099"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We produced a graphical visualisation of the data in order to deduct insightful conclusions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699762" y="255623"/>
            <a:ext cx="7744476" cy="572700"/>
          </a:xfrm>
          <a:prstGeom prst="rect">
            <a:avLst/>
          </a:prstGeom>
        </p:spPr>
        <p:txBody>
          <a:bodyPr spcFirstLastPara="1" wrap="square" lIns="91425" tIns="91425" rIns="91425" bIns="91425" anchor="t" anchorCtr="0">
            <a:noAutofit/>
          </a:bodyPr>
          <a:lstStyle/>
          <a:p>
            <a:pPr algn="l"/>
            <a:r>
              <a:rPr lang="en-US" sz="2700" dirty="0"/>
              <a:t>Analyzing results; other possible approaches;</a:t>
            </a:r>
            <a:br>
              <a:rPr lang="en-US" dirty="0"/>
            </a:br>
            <a:br>
              <a:rPr lang="en-US" dirty="0">
                <a:solidFill>
                  <a:schemeClr val="accent1"/>
                </a:solidFill>
                <a:latin typeface="Overpass SemiBold" panose="020B0604020202020204" charset="0"/>
              </a:rPr>
            </a:br>
            <a:r>
              <a:rPr lang="en-US" dirty="0"/>
              <a:t> </a:t>
            </a:r>
            <a:endParaRPr lang="en-US" dirty="0">
              <a:solidFill>
                <a:schemeClr val="accent1"/>
              </a:solidFill>
              <a:latin typeface="Overpass SemiBold"/>
              <a:ea typeface="Overpass SemiBold"/>
              <a:cs typeface="Overpass SemiBold"/>
              <a:sym typeface="Overpass SemiBold"/>
            </a:endParaRPr>
          </a:p>
        </p:txBody>
      </p:sp>
      <p:sp>
        <p:nvSpPr>
          <p:cNvPr id="475" name="Google Shape;475;p30"/>
          <p:cNvSpPr txBox="1">
            <a:spLocks noGrp="1"/>
          </p:cNvSpPr>
          <p:nvPr>
            <p:ph type="subTitle" idx="2"/>
          </p:nvPr>
        </p:nvSpPr>
        <p:spPr>
          <a:xfrm>
            <a:off x="5076564" y="1472687"/>
            <a:ext cx="2394300" cy="11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On the graph are depicted the clusters that were created from our method’s implementation. We created 9 clusters, from which we can deduct segments for the users.</a:t>
            </a:r>
          </a:p>
          <a:p>
            <a:pPr marL="0" lvl="0" indent="0" algn="l" rtl="0">
              <a:spcBef>
                <a:spcPts val="0"/>
              </a:spcBef>
              <a:spcAft>
                <a:spcPts val="0"/>
              </a:spcAft>
              <a:buNone/>
            </a:pPr>
            <a:r>
              <a:rPr lang="en" sz="1200" dirty="0"/>
              <a:t>Although this cannot be done with this plot as it is diffucult to </a:t>
            </a:r>
            <a:r>
              <a:rPr lang="en-US" sz="1200" dirty="0"/>
              <a:t>interpret</a:t>
            </a:r>
            <a:r>
              <a:rPr lang="en" sz="1200" dirty="0"/>
              <a:t>. </a:t>
            </a:r>
            <a:endParaRPr sz="1200" dirty="0"/>
          </a:p>
        </p:txBody>
      </p:sp>
      <p:pic>
        <p:nvPicPr>
          <p:cNvPr id="5" name="Picture 4">
            <a:extLst>
              <a:ext uri="{FF2B5EF4-FFF2-40B4-BE49-F238E27FC236}">
                <a16:creationId xmlns:a16="http://schemas.microsoft.com/office/drawing/2014/main" id="{22645A13-0740-6D44-B54E-580CB2435D17}"/>
              </a:ext>
            </a:extLst>
          </p:cNvPr>
          <p:cNvPicPr>
            <a:picLocks noChangeAspect="1"/>
          </p:cNvPicPr>
          <p:nvPr/>
        </p:nvPicPr>
        <p:blipFill>
          <a:blip r:embed="rId3"/>
          <a:stretch>
            <a:fillRect/>
          </a:stretch>
        </p:blipFill>
        <p:spPr>
          <a:xfrm>
            <a:off x="760032" y="1204930"/>
            <a:ext cx="3694740" cy="2903010"/>
          </a:xfrm>
          <a:prstGeom prst="rect">
            <a:avLst/>
          </a:prstGeom>
          <a:ln w="12700">
            <a:solidFill>
              <a:schemeClr val="tx2">
                <a:lumMod val="75000"/>
              </a:schemeClr>
            </a:solidFill>
          </a:ln>
        </p:spPr>
      </p:pic>
      <p:sp>
        <p:nvSpPr>
          <p:cNvPr id="79" name="Google Shape;475;p30">
            <a:extLst>
              <a:ext uri="{FF2B5EF4-FFF2-40B4-BE49-F238E27FC236}">
                <a16:creationId xmlns:a16="http://schemas.microsoft.com/office/drawing/2014/main" id="{F353CADB-78D0-8327-CBE8-93D07B0D5637}"/>
              </a:ext>
            </a:extLst>
          </p:cNvPr>
          <p:cNvSpPr txBox="1">
            <a:spLocks/>
          </p:cNvSpPr>
          <p:nvPr/>
        </p:nvSpPr>
        <p:spPr>
          <a:xfrm>
            <a:off x="5076564" y="3315625"/>
            <a:ext cx="2394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1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indent="0" algn="l"/>
            <a:r>
              <a:rPr lang="en-US" sz="1200" dirty="0"/>
              <a:t>Therefore, we created a more meaningful visualization…</a:t>
            </a:r>
          </a:p>
          <a:p>
            <a:pPr marL="0" indent="0" algn="l"/>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699762" y="159878"/>
            <a:ext cx="7744476" cy="572700"/>
          </a:xfrm>
          <a:prstGeom prst="rect">
            <a:avLst/>
          </a:prstGeom>
        </p:spPr>
        <p:txBody>
          <a:bodyPr spcFirstLastPara="1" wrap="square" lIns="91425" tIns="91425" rIns="91425" bIns="91425" anchor="t" anchorCtr="0">
            <a:noAutofit/>
          </a:bodyPr>
          <a:lstStyle/>
          <a:p>
            <a:pPr algn="l"/>
            <a:r>
              <a:rPr lang="en-US" sz="2700" dirty="0"/>
              <a:t>Analyzing results; other possible approaches;</a:t>
            </a:r>
            <a:br>
              <a:rPr lang="en-US" dirty="0"/>
            </a:br>
            <a:br>
              <a:rPr lang="en-US" dirty="0">
                <a:solidFill>
                  <a:schemeClr val="accent1"/>
                </a:solidFill>
                <a:latin typeface="Overpass SemiBold" panose="020B0604020202020204" charset="0"/>
              </a:rPr>
            </a:br>
            <a:r>
              <a:rPr lang="en-US" dirty="0"/>
              <a:t> </a:t>
            </a:r>
            <a:endParaRPr lang="en-US" dirty="0">
              <a:solidFill>
                <a:schemeClr val="accent1"/>
              </a:solidFill>
              <a:latin typeface="Overpass SemiBold"/>
              <a:ea typeface="Overpass SemiBold"/>
              <a:cs typeface="Overpass SemiBold"/>
              <a:sym typeface="Overpass SemiBold"/>
            </a:endParaRPr>
          </a:p>
        </p:txBody>
      </p:sp>
      <p:pic>
        <p:nvPicPr>
          <p:cNvPr id="4" name="Picture 3">
            <a:extLst>
              <a:ext uri="{FF2B5EF4-FFF2-40B4-BE49-F238E27FC236}">
                <a16:creationId xmlns:a16="http://schemas.microsoft.com/office/drawing/2014/main" id="{768B8C7E-1765-13E3-396D-390017CAD3EF}"/>
              </a:ext>
            </a:extLst>
          </p:cNvPr>
          <p:cNvPicPr>
            <a:picLocks noChangeAspect="1"/>
          </p:cNvPicPr>
          <p:nvPr/>
        </p:nvPicPr>
        <p:blipFill>
          <a:blip r:embed="rId3"/>
          <a:stretch>
            <a:fillRect/>
          </a:stretch>
        </p:blipFill>
        <p:spPr>
          <a:xfrm>
            <a:off x="760780" y="798761"/>
            <a:ext cx="7086862" cy="4065847"/>
          </a:xfrm>
          <a:prstGeom prst="rect">
            <a:avLst/>
          </a:prstGeom>
          <a:ln w="12700">
            <a:solidFill>
              <a:schemeClr val="tx2">
                <a:lumMod val="75000"/>
              </a:schemeClr>
            </a:solidFill>
          </a:ln>
        </p:spPr>
      </p:pic>
    </p:spTree>
    <p:extLst>
      <p:ext uri="{BB962C8B-B14F-4D97-AF65-F5344CB8AC3E}">
        <p14:creationId xmlns:p14="http://schemas.microsoft.com/office/powerpoint/2010/main" val="170237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40"/>
          <p:cNvSpPr/>
          <p:nvPr/>
        </p:nvSpPr>
        <p:spPr>
          <a:xfrm>
            <a:off x="4980880" y="1476688"/>
            <a:ext cx="331272" cy="331272"/>
          </a:xfrm>
          <a:custGeom>
            <a:avLst/>
            <a:gdLst/>
            <a:ahLst/>
            <a:cxnLst/>
            <a:rect l="l" t="t" r="r" b="b"/>
            <a:pathLst>
              <a:path w="9109" h="9109" extrusionOk="0">
                <a:moveTo>
                  <a:pt x="4543" y="9108"/>
                </a:moveTo>
                <a:cubicBezTo>
                  <a:pt x="7054" y="9108"/>
                  <a:pt x="9108" y="7054"/>
                  <a:pt x="9108" y="4566"/>
                </a:cubicBezTo>
                <a:cubicBezTo>
                  <a:pt x="9108" y="2055"/>
                  <a:pt x="7054" y="1"/>
                  <a:pt x="4543" y="1"/>
                </a:cubicBezTo>
                <a:cubicBezTo>
                  <a:pt x="2055" y="1"/>
                  <a:pt x="1" y="2055"/>
                  <a:pt x="1" y="4566"/>
                </a:cubicBezTo>
                <a:cubicBezTo>
                  <a:pt x="1" y="7054"/>
                  <a:pt x="2055" y="9108"/>
                  <a:pt x="4543" y="9108"/>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Overpass ExtraBold"/>
                <a:ea typeface="Overpass ExtraBold"/>
                <a:cs typeface="Overpass ExtraBold"/>
                <a:sym typeface="Overpass ExtraBold"/>
              </a:rPr>
              <a:t>1</a:t>
            </a:r>
            <a:endParaRPr>
              <a:solidFill>
                <a:schemeClr val="lt2"/>
              </a:solidFill>
              <a:latin typeface="Overpass ExtraBold"/>
              <a:ea typeface="Overpass ExtraBold"/>
              <a:cs typeface="Overpass ExtraBold"/>
              <a:sym typeface="Overpass ExtraBold"/>
            </a:endParaRPr>
          </a:p>
        </p:txBody>
      </p:sp>
      <p:sp>
        <p:nvSpPr>
          <p:cNvPr id="1473" name="Google Shape;1473;p40"/>
          <p:cNvSpPr/>
          <p:nvPr/>
        </p:nvSpPr>
        <p:spPr>
          <a:xfrm>
            <a:off x="5042786" y="3282249"/>
            <a:ext cx="331272" cy="330435"/>
          </a:xfrm>
          <a:custGeom>
            <a:avLst/>
            <a:gdLst/>
            <a:ahLst/>
            <a:cxnLst/>
            <a:rect l="l" t="t" r="r" b="b"/>
            <a:pathLst>
              <a:path w="9109" h="9086" extrusionOk="0">
                <a:moveTo>
                  <a:pt x="4543" y="9085"/>
                </a:moveTo>
                <a:cubicBezTo>
                  <a:pt x="7054" y="9085"/>
                  <a:pt x="9108" y="7054"/>
                  <a:pt x="9108" y="4543"/>
                </a:cubicBezTo>
                <a:cubicBezTo>
                  <a:pt x="9108" y="2032"/>
                  <a:pt x="7054" y="1"/>
                  <a:pt x="4543" y="1"/>
                </a:cubicBezTo>
                <a:cubicBezTo>
                  <a:pt x="2055" y="1"/>
                  <a:pt x="1" y="2032"/>
                  <a:pt x="1" y="4543"/>
                </a:cubicBezTo>
                <a:cubicBezTo>
                  <a:pt x="1" y="7054"/>
                  <a:pt x="2055" y="9085"/>
                  <a:pt x="4543" y="9085"/>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Overpass ExtraBold"/>
                <a:ea typeface="Overpass ExtraBold"/>
                <a:cs typeface="Overpass ExtraBold"/>
                <a:sym typeface="Overpass ExtraBold"/>
              </a:rPr>
              <a:t>2</a:t>
            </a:r>
            <a:endParaRPr dirty="0"/>
          </a:p>
        </p:txBody>
      </p:sp>
      <p:sp>
        <p:nvSpPr>
          <p:cNvPr id="1500" name="Google Shape;1500;p40"/>
          <p:cNvSpPr txBox="1">
            <a:spLocks noGrp="1"/>
          </p:cNvSpPr>
          <p:nvPr>
            <p:ph type="subTitle" idx="4294967295"/>
          </p:nvPr>
        </p:nvSpPr>
        <p:spPr>
          <a:xfrm>
            <a:off x="5582420" y="1125031"/>
            <a:ext cx="2861818" cy="70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t>This visualization shows that there is a cluster/segment that contains the users of cuisine_1 (Brekfast). So this segment contains users with high preference in paying with credid card (paid_cash_0) and have many orders (orders per user or frequency). Moreover there is a small tendency in choosing other cuisines as well.</a:t>
            </a:r>
            <a:endParaRPr sz="1100" dirty="0"/>
          </a:p>
        </p:txBody>
      </p:sp>
      <p:sp>
        <p:nvSpPr>
          <p:cNvPr id="33" name="Google Shape;473;p30">
            <a:extLst>
              <a:ext uri="{FF2B5EF4-FFF2-40B4-BE49-F238E27FC236}">
                <a16:creationId xmlns:a16="http://schemas.microsoft.com/office/drawing/2014/main" id="{FCC831A7-22D7-0FF5-1468-C522D6C900A9}"/>
              </a:ext>
            </a:extLst>
          </p:cNvPr>
          <p:cNvSpPr txBox="1">
            <a:spLocks/>
          </p:cNvSpPr>
          <p:nvPr/>
        </p:nvSpPr>
        <p:spPr>
          <a:xfrm>
            <a:off x="699762" y="159878"/>
            <a:ext cx="77444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700" dirty="0"/>
              <a:t>Analyzing results; other possible approaches;</a:t>
            </a:r>
            <a:endParaRPr lang="en-US" dirty="0">
              <a:solidFill>
                <a:schemeClr val="accent1"/>
              </a:solidFill>
              <a:latin typeface="Overpass SemiBold"/>
              <a:ea typeface="Overpass SemiBold"/>
              <a:cs typeface="Overpass SemiBold"/>
              <a:sym typeface="Overpass SemiBold"/>
            </a:endParaRPr>
          </a:p>
        </p:txBody>
      </p:sp>
      <p:sp>
        <p:nvSpPr>
          <p:cNvPr id="34" name="Google Shape;1500;p40">
            <a:extLst>
              <a:ext uri="{FF2B5EF4-FFF2-40B4-BE49-F238E27FC236}">
                <a16:creationId xmlns:a16="http://schemas.microsoft.com/office/drawing/2014/main" id="{E092E69B-04AB-3ABA-20DA-7B0113D020FD}"/>
              </a:ext>
            </a:extLst>
          </p:cNvPr>
          <p:cNvSpPr txBox="1">
            <a:spLocks/>
          </p:cNvSpPr>
          <p:nvPr/>
        </p:nvSpPr>
        <p:spPr>
          <a:xfrm>
            <a:off x="699762" y="698453"/>
            <a:ext cx="7744476" cy="221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spcAft>
                <a:spcPts val="1600"/>
              </a:spcAft>
              <a:buFont typeface="Source Sans Pro"/>
              <a:buNone/>
            </a:pPr>
            <a:r>
              <a:rPr lang="en-US" sz="1200" dirty="0"/>
              <a:t>From the previous graph we can deduct useful insights as we can create target groups for the Marketing campaigns. Let’s look in detail some useful clusters.</a:t>
            </a:r>
          </a:p>
        </p:txBody>
      </p:sp>
      <p:pic>
        <p:nvPicPr>
          <p:cNvPr id="3" name="Picture 2">
            <a:extLst>
              <a:ext uri="{FF2B5EF4-FFF2-40B4-BE49-F238E27FC236}">
                <a16:creationId xmlns:a16="http://schemas.microsoft.com/office/drawing/2014/main" id="{D7CCAB0E-0370-22FA-7BD8-9C512F5A1F72}"/>
              </a:ext>
            </a:extLst>
          </p:cNvPr>
          <p:cNvPicPr>
            <a:picLocks noChangeAspect="1"/>
          </p:cNvPicPr>
          <p:nvPr/>
        </p:nvPicPr>
        <p:blipFill>
          <a:blip r:embed="rId3"/>
          <a:stretch>
            <a:fillRect/>
          </a:stretch>
        </p:blipFill>
        <p:spPr>
          <a:xfrm>
            <a:off x="584119" y="1289552"/>
            <a:ext cx="2419350" cy="1796137"/>
          </a:xfrm>
          <a:prstGeom prst="rect">
            <a:avLst/>
          </a:prstGeom>
          <a:ln>
            <a:solidFill>
              <a:schemeClr val="tx2">
                <a:lumMod val="75000"/>
              </a:schemeClr>
            </a:solidFill>
          </a:ln>
        </p:spPr>
      </p:pic>
      <p:sp>
        <p:nvSpPr>
          <p:cNvPr id="37" name="Google Shape;1489;p40">
            <a:extLst>
              <a:ext uri="{FF2B5EF4-FFF2-40B4-BE49-F238E27FC236}">
                <a16:creationId xmlns:a16="http://schemas.microsoft.com/office/drawing/2014/main" id="{06C43322-1335-EA6F-C23B-08753A567431}"/>
              </a:ext>
            </a:extLst>
          </p:cNvPr>
          <p:cNvSpPr/>
          <p:nvPr/>
        </p:nvSpPr>
        <p:spPr>
          <a:xfrm>
            <a:off x="2914759" y="1543884"/>
            <a:ext cx="1985225" cy="264075"/>
          </a:xfrm>
          <a:custGeom>
            <a:avLst/>
            <a:gdLst/>
            <a:ahLst/>
            <a:cxnLst/>
            <a:rect l="l" t="t" r="r" b="b"/>
            <a:pathLst>
              <a:path w="30975" h="5662" fill="none" extrusionOk="0">
                <a:moveTo>
                  <a:pt x="30974" y="1"/>
                </a:moveTo>
                <a:lnTo>
                  <a:pt x="3333" y="1"/>
                </a:lnTo>
                <a:cubicBezTo>
                  <a:pt x="1507" y="1"/>
                  <a:pt x="0" y="1485"/>
                  <a:pt x="0" y="3333"/>
                </a:cubicBezTo>
                <a:lnTo>
                  <a:pt x="0" y="5662"/>
                </a:lnTo>
              </a:path>
            </a:pathLst>
          </a:custGeom>
          <a:solidFill>
            <a:schemeClr val="dk2"/>
          </a:solidFill>
          <a:ln w="13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93BC4222-962E-CF45-62E0-1977E67F5EDC}"/>
              </a:ext>
            </a:extLst>
          </p:cNvPr>
          <p:cNvPicPr>
            <a:picLocks noChangeAspect="1"/>
          </p:cNvPicPr>
          <p:nvPr/>
        </p:nvPicPr>
        <p:blipFill>
          <a:blip r:embed="rId4"/>
          <a:stretch>
            <a:fillRect/>
          </a:stretch>
        </p:blipFill>
        <p:spPr>
          <a:xfrm>
            <a:off x="590659" y="3148612"/>
            <a:ext cx="2412810" cy="1828800"/>
          </a:xfrm>
          <a:prstGeom prst="rect">
            <a:avLst/>
          </a:prstGeom>
          <a:ln>
            <a:solidFill>
              <a:schemeClr val="tx2">
                <a:lumMod val="75000"/>
              </a:schemeClr>
            </a:solidFill>
          </a:ln>
        </p:spPr>
      </p:pic>
      <p:sp>
        <p:nvSpPr>
          <p:cNvPr id="42" name="Google Shape;1489;p40">
            <a:extLst>
              <a:ext uri="{FF2B5EF4-FFF2-40B4-BE49-F238E27FC236}">
                <a16:creationId xmlns:a16="http://schemas.microsoft.com/office/drawing/2014/main" id="{B755F345-B759-0B81-2AA8-EC2B024BA472}"/>
              </a:ext>
            </a:extLst>
          </p:cNvPr>
          <p:cNvSpPr/>
          <p:nvPr/>
        </p:nvSpPr>
        <p:spPr>
          <a:xfrm>
            <a:off x="2858044" y="3433232"/>
            <a:ext cx="2041940" cy="276755"/>
          </a:xfrm>
          <a:custGeom>
            <a:avLst/>
            <a:gdLst/>
            <a:ahLst/>
            <a:cxnLst/>
            <a:rect l="l" t="t" r="r" b="b"/>
            <a:pathLst>
              <a:path w="30975" h="5662" fill="none" extrusionOk="0">
                <a:moveTo>
                  <a:pt x="30974" y="1"/>
                </a:moveTo>
                <a:lnTo>
                  <a:pt x="3333" y="1"/>
                </a:lnTo>
                <a:cubicBezTo>
                  <a:pt x="1507" y="1"/>
                  <a:pt x="0" y="1485"/>
                  <a:pt x="0" y="3333"/>
                </a:cubicBezTo>
                <a:lnTo>
                  <a:pt x="0" y="5662"/>
                </a:lnTo>
              </a:path>
            </a:pathLst>
          </a:custGeom>
          <a:solidFill>
            <a:schemeClr val="dk2"/>
          </a:solidFill>
          <a:ln w="13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500;p40">
            <a:extLst>
              <a:ext uri="{FF2B5EF4-FFF2-40B4-BE49-F238E27FC236}">
                <a16:creationId xmlns:a16="http://schemas.microsoft.com/office/drawing/2014/main" id="{C0674088-8AE0-4553-423B-C3643E3C95B2}"/>
              </a:ext>
            </a:extLst>
          </p:cNvPr>
          <p:cNvSpPr txBox="1">
            <a:spLocks/>
          </p:cNvSpPr>
          <p:nvPr/>
        </p:nvSpPr>
        <p:spPr>
          <a:xfrm>
            <a:off x="5582420" y="2957114"/>
            <a:ext cx="2861818" cy="70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spcAft>
                <a:spcPts val="1600"/>
              </a:spcAft>
              <a:buFont typeface="Source Sans Pro"/>
              <a:buNone/>
            </a:pPr>
            <a:r>
              <a:rPr lang="en-US" sz="1100" dirty="0"/>
              <a:t>This visualization shows that there is a cluster/segment that contains the users of cuisine_1 (</a:t>
            </a:r>
            <a:r>
              <a:rPr lang="en-US" sz="1100" dirty="0" err="1"/>
              <a:t>Brekfast</a:t>
            </a:r>
            <a:r>
              <a:rPr lang="en-US" sz="1100" dirty="0"/>
              <a:t>). So this segment contains users with high preference in paying with cash(paid_cash_1) and have many orders (orders per user or frequency). Moreover there is a small tendency in choosing other cuisines as well.</a:t>
            </a:r>
          </a:p>
        </p:txBody>
      </p:sp>
      <p:sp>
        <p:nvSpPr>
          <p:cNvPr id="8" name="Oval 7">
            <a:extLst>
              <a:ext uri="{FF2B5EF4-FFF2-40B4-BE49-F238E27FC236}">
                <a16:creationId xmlns:a16="http://schemas.microsoft.com/office/drawing/2014/main" id="{4DD0784E-110F-E6A2-6C07-A641566B54F3}"/>
              </a:ext>
            </a:extLst>
          </p:cNvPr>
          <p:cNvSpPr/>
          <p:nvPr/>
        </p:nvSpPr>
        <p:spPr>
          <a:xfrm>
            <a:off x="3495866" y="2005547"/>
            <a:ext cx="1712556" cy="1146642"/>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2">
                    <a:lumMod val="10000"/>
                  </a:schemeClr>
                </a:solidFill>
              </a:rPr>
              <a:t>These 2 segments are actually the same coin, but from 2 different sides, that is users that choose breakfast and pay with cash or not</a:t>
            </a:r>
          </a:p>
        </p:txBody>
      </p:sp>
    </p:spTree>
  </p:cSld>
  <p:clrMapOvr>
    <a:masterClrMapping/>
  </p:clrMapOvr>
</p:sld>
</file>

<file path=ppt/theme/theme1.xml><?xml version="1.0" encoding="utf-8"?>
<a:theme xmlns:a="http://schemas.openxmlformats.org/drawingml/2006/main" name="Public Consulting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1380</Words>
  <Application>Microsoft Office PowerPoint</Application>
  <PresentationFormat>On-screen Show (16:9)</PresentationFormat>
  <Paragraphs>92</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Overpass ExtraBold</vt:lpstr>
      <vt:lpstr>Overpass SemiBold</vt:lpstr>
      <vt:lpstr>Arial</vt:lpstr>
      <vt:lpstr>Overpass Black</vt:lpstr>
      <vt:lpstr>Source Sans Pro</vt:lpstr>
      <vt:lpstr>Public Consulting by Slidesgo</vt:lpstr>
      <vt:lpstr>USER ANALYSIS</vt:lpstr>
      <vt:lpstr>First touch – problem statement</vt:lpstr>
      <vt:lpstr>Exploring and analyzing the trends around breakfast ordering</vt:lpstr>
      <vt:lpstr>Possible relationships of this trend with other factors and features.</vt:lpstr>
      <vt:lpstr>Possible relationships of this trend with other factors and features.</vt:lpstr>
      <vt:lpstr>Creating clients’ groups/segments  </vt:lpstr>
      <vt:lpstr>Analyzing results; other possible approaches;   </vt:lpstr>
      <vt:lpstr>Analyzing results; other possible approaches;   </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ANALYSIS</dc:title>
  <cp:lastModifiedBy>NIKOLAOS TSOUKALELIS</cp:lastModifiedBy>
  <cp:revision>1</cp:revision>
  <dcterms:modified xsi:type="dcterms:W3CDTF">2022-05-23T19:11:50Z</dcterms:modified>
</cp:coreProperties>
</file>