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9D16-57B9-B147-A55E-9B0000D49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CE601-6AD3-C44D-80D1-68C807F58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70431-3742-CC4F-AD59-053367CE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3E57-EA38-284C-8F64-F419966A266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0A2C-F2A1-9D4C-AF41-C3C522EF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07B82-ED22-FA4B-AB0D-D59D2F21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0E21-E4E8-8349-9F0E-64153AAB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7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225-8F32-DE4B-8F2F-F55A5B10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6246F-135D-D24F-BAC6-67751243A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E8FB3-DE50-5D4A-9C38-3C09B7D2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3E57-EA38-284C-8F64-F419966A266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DAC5E-8959-8B4C-9570-4DF846AA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BF391-C795-2245-8B8E-69ADEDB8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0E21-E4E8-8349-9F0E-64153AAB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551BF-DF90-E44D-B9E2-BA78E5755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89CAC-8B28-704E-BE9A-DD60A4D9A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CBD43-1596-3946-BCB5-A4D0304D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3E57-EA38-284C-8F64-F419966A266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D2B2-1EDA-CE4C-9FC8-101B0476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37686-F2E0-6A46-B8CF-7ECFB504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0E21-E4E8-8349-9F0E-64153AAB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1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AA45-DF21-9840-B411-B7C27354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4252-D9EB-BF46-B723-D70AA1FF9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BD51-A64C-6843-AB02-B0951E1A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3E57-EA38-284C-8F64-F419966A266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EA376-9582-8E41-9BB2-626A6D0E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9E72F-BB01-204C-B32C-06F62E74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0E21-E4E8-8349-9F0E-64153AAB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BD34-9360-E444-B618-B549DE29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7640D-3FC0-BF45-9E99-40BD15202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EEC7-13D6-7E45-A585-FC1E7262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3E57-EA38-284C-8F64-F419966A266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A14E-A087-E542-A38B-CCFADB50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24DB8-F5C1-8E49-9D7B-28971C5B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0E21-E4E8-8349-9F0E-64153AAB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7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EB8C-3E25-7B48-B15C-95B27534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D55C-F020-DA48-AB43-FF765238C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79746-6F16-214C-A6F8-B706FF33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436CA-73F7-1644-A479-1E3670E2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3E57-EA38-284C-8F64-F419966A2669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878CC-B85D-E840-B31B-445710D3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66711-9DED-E04B-B3B2-7EF43BE6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0E21-E4E8-8349-9F0E-64153AAB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5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F73E-49FF-D34E-BEA3-600F2F10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2D3E9-8E53-4844-8BC2-96AB35E45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574FA-BBD4-BC46-92DF-E3AA29FB5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3A065-7BC7-3749-B5AE-482E8A40B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003B5-B66E-B949-973B-1E27353FA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AD215-5DB7-1A44-A82F-69B57B55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3E57-EA38-284C-8F64-F419966A2669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1682F-D5C1-BD49-BD75-23FC47ED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87DE3-33EC-A444-9A12-D29C5123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0E21-E4E8-8349-9F0E-64153AAB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55A3-74DB-DF4A-8AC9-FD4794FB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EDA32-EAE4-AB42-B2E2-52279A66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3E57-EA38-284C-8F64-F419966A2669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5C7EA-D2B7-FF41-953D-61203B7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15D9-96DC-E14E-A727-F323AB96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0E21-E4E8-8349-9F0E-64153AAB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E9DB6-A9BC-884A-8196-B5360AF4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3E57-EA38-284C-8F64-F419966A2669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FB6B8-BF13-4A44-892C-37C8C41D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D676A-0521-0F43-96CB-29EC4122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0E21-E4E8-8349-9F0E-64153AAB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4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AFA0-00B5-2349-BDC9-25DA4ED9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9AFF-6B65-814B-9703-58B28F033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DE6C5-C0E3-2E48-A374-A92FB2D0E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B2DC0-EB74-134A-8856-4F9C93EB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3E57-EA38-284C-8F64-F419966A2669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FCC02-C8DA-B149-8834-46850A91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7E6D6-C470-1D4D-920D-919D284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0E21-E4E8-8349-9F0E-64153AAB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6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39F8-C645-3A49-AA9F-D8BE7FA7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6F867-E2EC-4B48-ADB7-FC7289286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23B31-B898-7043-8E08-BB1D3EB69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F5DD9-61DE-D04E-BCC4-63C3B0C5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3E57-EA38-284C-8F64-F419966A2669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DADE0-58A4-5D4C-BDEA-C3E2D504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5AD2F-480D-884D-AA4E-09B08625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0E21-E4E8-8349-9F0E-64153AAB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8D965-B864-4B40-A032-A37F2CC4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1725-A7DD-544B-BE82-6FE1374C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7C9B-95C2-C647-B4E3-71BDC7523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73E57-EA38-284C-8F64-F419966A266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271F8-B054-0C4C-9590-A137C77EC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5DF60-50D6-5546-A9BC-9BE1062EE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70E21-E4E8-8349-9F0E-64153AAB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6DD0-B6B2-B146-9660-B0613DC8E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Adventure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526F3-7F8B-E049-BE0F-D1F6EB866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Interactive Fiction and Text Generation </a:t>
            </a:r>
            <a:br>
              <a:rPr lang="en-US" dirty="0"/>
            </a:br>
            <a:r>
              <a:rPr lang="en-US" dirty="0"/>
              <a:t>University of Pennsylvania</a:t>
            </a:r>
            <a:br>
              <a:rPr lang="en-US"/>
            </a:br>
            <a:r>
              <a:rPr lang="en-US"/>
              <a:t>Spring 2020</a:t>
            </a:r>
            <a:endParaRPr lang="en-US" dirty="0"/>
          </a:p>
          <a:p>
            <a:r>
              <a:rPr lang="en-US" dirty="0"/>
              <a:t>Chris </a:t>
            </a:r>
            <a:r>
              <a:rPr lang="en-US" dirty="0" err="1"/>
              <a:t>Callison</a:t>
            </a:r>
            <a:r>
              <a:rPr lang="en-US" dirty="0"/>
              <a:t>-Burch and Daphne Ippolito</a:t>
            </a:r>
          </a:p>
        </p:txBody>
      </p:sp>
    </p:spTree>
    <p:extLst>
      <p:ext uri="{BB962C8B-B14F-4D97-AF65-F5344CB8AC3E}">
        <p14:creationId xmlns:p14="http://schemas.microsoft.com/office/powerpoint/2010/main" val="63558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Text Adventure Games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Adventure Games</dc:title>
  <dc:creator>Callison-Burch, Christopher</dc:creator>
  <cp:lastModifiedBy>Callison-Burch, Christopher</cp:lastModifiedBy>
  <cp:revision>1</cp:revision>
  <dcterms:created xsi:type="dcterms:W3CDTF">2020-01-09T16:49:24Z</dcterms:created>
  <dcterms:modified xsi:type="dcterms:W3CDTF">2020-01-09T17:20:08Z</dcterms:modified>
</cp:coreProperties>
</file>