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2830" autoAdjust="0"/>
  </p:normalViewPr>
  <p:slideViewPr>
    <p:cSldViewPr snapToGrid="0">
      <p:cViewPr varScale="1">
        <p:scale>
          <a:sx n="62" d="100"/>
          <a:sy n="62" d="100"/>
        </p:scale>
        <p:origin x="7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A8874-4E46-4B07-84DC-9E1D149BF70C}" type="datetimeFigureOut">
              <a:rPr lang="en-150" smtClean="0"/>
              <a:t>17/02/2020</a:t>
            </a:fld>
            <a:endParaRPr lang="en-15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15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EEE3F-00A0-41C0-B0F8-81AD56032359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77029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.polleverywhere.com/activities?group_id=-1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https://beta.polleverywhere.com/activities?group_id=-1</a:t>
            </a:r>
            <a:endParaRPr lang="en-150"/>
          </a:p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EEE3F-00A0-41C0-B0F8-81AD56032359}" type="slidenum">
              <a:rPr lang="en-150" smtClean="0"/>
              <a:t>1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22063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EEE3F-00A0-41C0-B0F8-81AD56032359}" type="slidenum">
              <a:rPr lang="en-150" smtClean="0"/>
              <a:t>6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56715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45C66-359E-448D-81FC-23C9F9085C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44746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BED0A-298C-4A51-B71B-3D8EAC48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session !!!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48001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B07C-2E2D-4958-9A19-F4FB8B319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previous lessons 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00102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976A-4364-46A5-9662-72830F4F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Course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FE670-6CDF-48B5-88E3-48BC53E3D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SUPERVISED VS UNSUPERVISED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DIVIDE OUR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COST FUNCTION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GRADIENT DESCENT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UNDERFITTING VS OVERFITTING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55789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7FC2-F150-4F59-8797-587BFA21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Course 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1FD9C-0310-4714-87D6-0F855AE19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09907"/>
            <a:ext cx="9905999" cy="354171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ANN presentation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LAYERS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ACTIVATION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FEEDFORWARD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do NN learn(Backpropagation)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Develop our first ANN</a:t>
            </a:r>
          </a:p>
        </p:txBody>
      </p:sp>
    </p:spTree>
    <p:extLst>
      <p:ext uri="{BB962C8B-B14F-4D97-AF65-F5344CB8AC3E}">
        <p14:creationId xmlns:p14="http://schemas.microsoft.com/office/powerpoint/2010/main" val="386262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42C8-88DB-4CA4-B5D5-78884D2E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C0E32-A50C-4F8C-87C5-D653A1A9C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Examine the dataset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Finish the algorithm 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422686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93A4F3-5A9B-4AB2-890B-1931A2780F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64"/>
          <a:stretch/>
        </p:blipFill>
        <p:spPr>
          <a:xfrm>
            <a:off x="1143939" y="643467"/>
            <a:ext cx="9904122" cy="531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57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8F32-5330-45A1-AE75-3627F1E52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13651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Thank you!!!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97644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68</Words>
  <Application>Microsoft Office PowerPoint</Application>
  <PresentationFormat>Widescreen</PresentationFormat>
  <Paragraphs>23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Circuit</vt:lpstr>
      <vt:lpstr>Practical</vt:lpstr>
      <vt:lpstr>Last session !!!</vt:lpstr>
      <vt:lpstr>The previous lessons </vt:lpstr>
      <vt:lpstr>1st Course</vt:lpstr>
      <vt:lpstr>2nd Course </vt:lpstr>
      <vt:lpstr>Today</vt:lpstr>
      <vt:lpstr>PowerPoint Presentation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</dc:title>
  <dc:creator>Nikolaos Zavitsanos</dc:creator>
  <cp:lastModifiedBy>Nikolaos Zavitsanos</cp:lastModifiedBy>
  <cp:revision>1</cp:revision>
  <dcterms:created xsi:type="dcterms:W3CDTF">2020-02-17T12:41:19Z</dcterms:created>
  <dcterms:modified xsi:type="dcterms:W3CDTF">2020-02-17T12:46:07Z</dcterms:modified>
</cp:coreProperties>
</file>