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756" r:id="rId9"/>
  </p:sldMasterIdLst>
  <p:sldIdLst>
    <p:sldId id="256" r:id="rId10"/>
    <p:sldId id="257" r:id="rId11"/>
    <p:sldId id="279" r:id="rId12"/>
    <p:sldId id="258" r:id="rId13"/>
    <p:sldId id="265" r:id="rId14"/>
    <p:sldId id="276" r:id="rId15"/>
    <p:sldId id="269" r:id="rId16"/>
    <p:sldId id="280" r:id="rId17"/>
    <p:sldId id="271" r:id="rId18"/>
    <p:sldId id="268" r:id="rId19"/>
    <p:sldId id="273" r:id="rId20"/>
    <p:sldId id="274" r:id="rId21"/>
    <p:sldId id="264" r:id="rId22"/>
    <p:sldId id="277" r:id="rId23"/>
  </p:sldIdLst>
  <p:sldSz cx="9144000" cy="6858000" type="screen4x3"/>
  <p:notesSz cx="7100888" cy="10233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27" autoAdjust="0"/>
  </p:normalViewPr>
  <p:slideViewPr>
    <p:cSldViewPr>
      <p:cViewPr varScale="1">
        <p:scale>
          <a:sx n="80" d="100"/>
          <a:sy n="80" d="100"/>
        </p:scale>
        <p:origin x="-85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335B1-0599-40BD-900D-E8D86B4829CA}" type="doc">
      <dgm:prSet loTypeId="urn:microsoft.com/office/officeart/2005/8/layout/list1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82FC1E64-BFDA-45E7-BBFF-9C8674648BDF}">
      <dgm:prSet phldrT="[Текст]" custT="1"/>
      <dgm:spPr/>
      <dgm:t>
        <a:bodyPr/>
        <a:lstStyle/>
        <a:p>
          <a:r>
            <a:rPr lang="ru-RU" sz="2800" dirty="0" smtClean="0">
              <a:solidFill>
                <a:schemeClr val="bg1"/>
              </a:solidFill>
            </a:rPr>
            <a:t>7+2 </a:t>
          </a:r>
          <a:r>
            <a:rPr lang="ru-RU" sz="2800" dirty="0" smtClean="0">
              <a:solidFill>
                <a:schemeClr val="bg1"/>
              </a:solidFill>
            </a:rPr>
            <a:t>лекций</a:t>
          </a:r>
          <a:endParaRPr lang="ru-RU" sz="2800" dirty="0">
            <a:solidFill>
              <a:schemeClr val="bg1"/>
            </a:solidFill>
          </a:endParaRPr>
        </a:p>
      </dgm:t>
    </dgm:pt>
    <dgm:pt modelId="{3B72312A-FE0A-49A5-9DE1-2AA3BE5D9A39}" type="parTrans" cxnId="{7148D2AD-441F-4670-B5F2-5CD7EA670C40}">
      <dgm:prSet/>
      <dgm:spPr/>
      <dgm:t>
        <a:bodyPr/>
        <a:lstStyle/>
        <a:p>
          <a:endParaRPr lang="ru-RU" sz="3200">
            <a:solidFill>
              <a:schemeClr val="bg1"/>
            </a:solidFill>
          </a:endParaRPr>
        </a:p>
      </dgm:t>
    </dgm:pt>
    <dgm:pt modelId="{BD3DAC7F-6073-4E05-8F8E-8EA7CDBC7708}" type="sibTrans" cxnId="{7148D2AD-441F-4670-B5F2-5CD7EA670C40}">
      <dgm:prSet/>
      <dgm:spPr/>
      <dgm:t>
        <a:bodyPr/>
        <a:lstStyle/>
        <a:p>
          <a:endParaRPr lang="ru-RU" sz="3200">
            <a:solidFill>
              <a:schemeClr val="bg1"/>
            </a:solidFill>
          </a:endParaRPr>
        </a:p>
      </dgm:t>
    </dgm:pt>
    <dgm:pt modelId="{21AD8D40-F929-4499-B746-4CAD3540F433}">
      <dgm:prSet phldrT="[Текст]" custT="1"/>
      <dgm:spPr/>
      <dgm:t>
        <a:bodyPr/>
        <a:lstStyle/>
        <a:p>
          <a:r>
            <a:rPr lang="ru-RU" sz="2800" dirty="0" smtClean="0">
              <a:solidFill>
                <a:schemeClr val="bg1"/>
              </a:solidFill>
            </a:rPr>
            <a:t>8 лабораторных </a:t>
          </a:r>
          <a:r>
            <a:rPr lang="ru-RU" sz="2800" dirty="0" smtClean="0">
              <a:solidFill>
                <a:schemeClr val="bg1"/>
              </a:solidFill>
            </a:rPr>
            <a:t>работ</a:t>
          </a:r>
          <a:endParaRPr lang="ru-RU" sz="2800" dirty="0">
            <a:solidFill>
              <a:schemeClr val="bg1"/>
            </a:solidFill>
          </a:endParaRPr>
        </a:p>
      </dgm:t>
    </dgm:pt>
    <dgm:pt modelId="{C29EFC27-12FA-411C-BA80-028559B803DA}" type="parTrans" cxnId="{61F19A07-CB63-49D9-AC65-72D2BDC9CF3E}">
      <dgm:prSet/>
      <dgm:spPr/>
      <dgm:t>
        <a:bodyPr/>
        <a:lstStyle/>
        <a:p>
          <a:endParaRPr lang="ru-RU" sz="3200">
            <a:solidFill>
              <a:schemeClr val="bg1"/>
            </a:solidFill>
          </a:endParaRPr>
        </a:p>
      </dgm:t>
    </dgm:pt>
    <dgm:pt modelId="{49C5E9ED-8475-4021-B1AA-23955502793E}" type="sibTrans" cxnId="{61F19A07-CB63-49D9-AC65-72D2BDC9CF3E}">
      <dgm:prSet/>
      <dgm:spPr/>
      <dgm:t>
        <a:bodyPr/>
        <a:lstStyle/>
        <a:p>
          <a:endParaRPr lang="ru-RU" sz="3200">
            <a:solidFill>
              <a:schemeClr val="bg1"/>
            </a:solidFill>
          </a:endParaRPr>
        </a:p>
      </dgm:t>
    </dgm:pt>
    <dgm:pt modelId="{89EFBED0-89A2-498E-804D-23A70F7F86F4}">
      <dgm:prSet phldrT="[Текст]" custT="1"/>
      <dgm:spPr/>
      <dgm:t>
        <a:bodyPr/>
        <a:lstStyle/>
        <a:p>
          <a:r>
            <a:rPr lang="ru-RU" sz="2800" dirty="0" smtClean="0">
              <a:solidFill>
                <a:schemeClr val="bg1"/>
              </a:solidFill>
            </a:rPr>
            <a:t>5 самостоятельных </a:t>
          </a:r>
          <a:r>
            <a:rPr lang="ru-RU" sz="2800" dirty="0" smtClean="0">
              <a:solidFill>
                <a:schemeClr val="bg1"/>
              </a:solidFill>
            </a:rPr>
            <a:t>работ</a:t>
          </a:r>
          <a:endParaRPr lang="ru-RU" sz="2800" dirty="0">
            <a:solidFill>
              <a:schemeClr val="bg1"/>
            </a:solidFill>
          </a:endParaRPr>
        </a:p>
      </dgm:t>
    </dgm:pt>
    <dgm:pt modelId="{1FA0DC44-2EFC-4ABD-97AA-C460CFA58B55}" type="parTrans" cxnId="{929F594C-516E-4118-8B39-84DE8D9CDAA7}">
      <dgm:prSet/>
      <dgm:spPr/>
      <dgm:t>
        <a:bodyPr/>
        <a:lstStyle/>
        <a:p>
          <a:endParaRPr lang="ru-RU" sz="3200">
            <a:solidFill>
              <a:schemeClr val="bg1"/>
            </a:solidFill>
          </a:endParaRPr>
        </a:p>
      </dgm:t>
    </dgm:pt>
    <dgm:pt modelId="{855F71B9-58A9-4252-9739-590F5486A6E4}" type="sibTrans" cxnId="{929F594C-516E-4118-8B39-84DE8D9CDAA7}">
      <dgm:prSet/>
      <dgm:spPr/>
      <dgm:t>
        <a:bodyPr/>
        <a:lstStyle/>
        <a:p>
          <a:endParaRPr lang="ru-RU" sz="3200">
            <a:solidFill>
              <a:schemeClr val="bg1"/>
            </a:solidFill>
          </a:endParaRPr>
        </a:p>
      </dgm:t>
    </dgm:pt>
    <dgm:pt modelId="{05DA112D-C06F-47C7-BAB7-C6085C80A1C1}">
      <dgm:prSet phldrT="[Текст]" custT="1"/>
      <dgm:spPr/>
      <dgm:t>
        <a:bodyPr/>
        <a:lstStyle/>
        <a:p>
          <a:r>
            <a:rPr lang="ru-RU" sz="2800" dirty="0" smtClean="0">
              <a:solidFill>
                <a:schemeClr val="bg1"/>
              </a:solidFill>
            </a:rPr>
            <a:t>4 </a:t>
          </a:r>
          <a:r>
            <a:rPr lang="ru-RU" sz="2800" dirty="0" smtClean="0">
              <a:solidFill>
                <a:schemeClr val="bg1"/>
              </a:solidFill>
            </a:rPr>
            <a:t>контрольных </a:t>
          </a:r>
          <a:r>
            <a:rPr lang="ru-RU" sz="2800" dirty="0" smtClean="0">
              <a:solidFill>
                <a:schemeClr val="bg1"/>
              </a:solidFill>
            </a:rPr>
            <a:t>теста</a:t>
          </a:r>
          <a:endParaRPr lang="ru-RU" sz="2800" dirty="0">
            <a:solidFill>
              <a:schemeClr val="bg1"/>
            </a:solidFill>
          </a:endParaRPr>
        </a:p>
      </dgm:t>
    </dgm:pt>
    <dgm:pt modelId="{A7D84777-6B2D-425B-9AEC-E18F828F60E7}" type="parTrans" cxnId="{52CBCBBA-ACE5-4CAE-93E4-B1E2394C5BC0}">
      <dgm:prSet/>
      <dgm:spPr/>
      <dgm:t>
        <a:bodyPr/>
        <a:lstStyle/>
        <a:p>
          <a:endParaRPr lang="ru-RU" sz="3200">
            <a:solidFill>
              <a:schemeClr val="bg1"/>
            </a:solidFill>
          </a:endParaRPr>
        </a:p>
      </dgm:t>
    </dgm:pt>
    <dgm:pt modelId="{E2566AC6-31BB-4142-A1D1-B0B2FC5B88F3}" type="sibTrans" cxnId="{52CBCBBA-ACE5-4CAE-93E4-B1E2394C5BC0}">
      <dgm:prSet/>
      <dgm:spPr/>
      <dgm:t>
        <a:bodyPr/>
        <a:lstStyle/>
        <a:p>
          <a:endParaRPr lang="ru-RU" sz="3200">
            <a:solidFill>
              <a:schemeClr val="bg1"/>
            </a:solidFill>
          </a:endParaRPr>
        </a:p>
      </dgm:t>
    </dgm:pt>
    <dgm:pt modelId="{2704F49E-A222-4737-990D-B88358C51EA3}">
      <dgm:prSet phldrT="[Текст]" custT="1"/>
      <dgm:spPr/>
      <dgm:t>
        <a:bodyPr/>
        <a:lstStyle/>
        <a:p>
          <a:r>
            <a:rPr lang="ru-RU" sz="2800" dirty="0" smtClean="0">
              <a:solidFill>
                <a:schemeClr val="bg1"/>
              </a:solidFill>
            </a:rPr>
            <a:t>1 зачет</a:t>
          </a:r>
          <a:endParaRPr lang="ru-RU" sz="2800" dirty="0">
            <a:solidFill>
              <a:schemeClr val="bg1"/>
            </a:solidFill>
          </a:endParaRPr>
        </a:p>
      </dgm:t>
    </dgm:pt>
    <dgm:pt modelId="{376CCEF0-2CEA-42FF-93FE-E6342B297297}" type="parTrans" cxnId="{76F22456-B3C4-4AB9-AA28-92B88E658226}">
      <dgm:prSet/>
      <dgm:spPr/>
      <dgm:t>
        <a:bodyPr/>
        <a:lstStyle/>
        <a:p>
          <a:endParaRPr lang="ru-RU" sz="3200">
            <a:solidFill>
              <a:schemeClr val="bg1"/>
            </a:solidFill>
          </a:endParaRPr>
        </a:p>
      </dgm:t>
    </dgm:pt>
    <dgm:pt modelId="{BBC59B9C-159B-461F-9617-07D255A16778}" type="sibTrans" cxnId="{76F22456-B3C4-4AB9-AA28-92B88E658226}">
      <dgm:prSet/>
      <dgm:spPr/>
      <dgm:t>
        <a:bodyPr/>
        <a:lstStyle/>
        <a:p>
          <a:endParaRPr lang="ru-RU" sz="3200">
            <a:solidFill>
              <a:schemeClr val="bg1"/>
            </a:solidFill>
          </a:endParaRPr>
        </a:p>
      </dgm:t>
    </dgm:pt>
    <dgm:pt modelId="{65F6DC4A-9477-4738-8317-098D80B66FB2}">
      <dgm:prSet phldrT="[Текст]" custT="1"/>
      <dgm:spPr/>
      <dgm:t>
        <a:bodyPr/>
        <a:lstStyle/>
        <a:p>
          <a:r>
            <a:rPr lang="ru-RU" sz="2800" dirty="0" smtClean="0">
              <a:solidFill>
                <a:schemeClr val="bg1"/>
              </a:solidFill>
            </a:rPr>
            <a:t>8 практических занятий</a:t>
          </a:r>
          <a:endParaRPr lang="ru-RU" sz="2800" dirty="0">
            <a:solidFill>
              <a:schemeClr val="bg1"/>
            </a:solidFill>
          </a:endParaRPr>
        </a:p>
      </dgm:t>
    </dgm:pt>
    <dgm:pt modelId="{B4CEDC27-4720-46C7-9B10-35308A4A4322}" type="parTrans" cxnId="{CBE6EF2F-EF91-41A7-9C9F-28836B80ABE9}">
      <dgm:prSet/>
      <dgm:spPr/>
      <dgm:t>
        <a:bodyPr/>
        <a:lstStyle/>
        <a:p>
          <a:endParaRPr lang="ru-RU" sz="3200">
            <a:solidFill>
              <a:schemeClr val="bg1"/>
            </a:solidFill>
          </a:endParaRPr>
        </a:p>
      </dgm:t>
    </dgm:pt>
    <dgm:pt modelId="{AACF64BC-33AA-4010-8A25-58F3ED3A4486}" type="sibTrans" cxnId="{CBE6EF2F-EF91-41A7-9C9F-28836B80ABE9}">
      <dgm:prSet/>
      <dgm:spPr/>
      <dgm:t>
        <a:bodyPr/>
        <a:lstStyle/>
        <a:p>
          <a:endParaRPr lang="ru-RU" sz="3200">
            <a:solidFill>
              <a:schemeClr val="bg1"/>
            </a:solidFill>
          </a:endParaRPr>
        </a:p>
      </dgm:t>
    </dgm:pt>
    <dgm:pt modelId="{FBD378A7-2EC4-446A-A9E5-F4015616B70E}">
      <dgm:prSet phldrT="[Текст]" custT="1"/>
      <dgm:spPr/>
      <dgm:t>
        <a:bodyPr/>
        <a:lstStyle/>
        <a:p>
          <a:r>
            <a:rPr lang="ru-RU" sz="2800" smtClean="0">
              <a:solidFill>
                <a:schemeClr val="bg1"/>
              </a:solidFill>
            </a:rPr>
            <a:t>3 контрольных работы</a:t>
          </a:r>
          <a:endParaRPr lang="ru-RU" sz="2800" dirty="0">
            <a:solidFill>
              <a:schemeClr val="bg1"/>
            </a:solidFill>
          </a:endParaRPr>
        </a:p>
      </dgm:t>
    </dgm:pt>
    <dgm:pt modelId="{ACE91C87-9604-4DA8-B731-B5A79DE8983F}" type="parTrans" cxnId="{6D0B5061-F5EA-45A2-ACD6-4B1357B7EEA8}">
      <dgm:prSet/>
      <dgm:spPr/>
      <dgm:t>
        <a:bodyPr/>
        <a:lstStyle/>
        <a:p>
          <a:endParaRPr lang="ru-RU" sz="3200">
            <a:solidFill>
              <a:schemeClr val="bg1"/>
            </a:solidFill>
          </a:endParaRPr>
        </a:p>
      </dgm:t>
    </dgm:pt>
    <dgm:pt modelId="{DDAF9384-5EC3-47FD-9505-033DE0EAD45C}" type="sibTrans" cxnId="{6D0B5061-F5EA-45A2-ACD6-4B1357B7EEA8}">
      <dgm:prSet/>
      <dgm:spPr/>
      <dgm:t>
        <a:bodyPr/>
        <a:lstStyle/>
        <a:p>
          <a:endParaRPr lang="ru-RU" sz="3200">
            <a:solidFill>
              <a:schemeClr val="bg1"/>
            </a:solidFill>
          </a:endParaRPr>
        </a:p>
      </dgm:t>
    </dgm:pt>
    <dgm:pt modelId="{D5AE295C-7FD7-4493-8722-C7309D96D401}" type="pres">
      <dgm:prSet presAssocID="{B95335B1-0599-40BD-900D-E8D86B4829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466D049-9023-4394-A521-A07D3AD1F183}" type="pres">
      <dgm:prSet presAssocID="{82FC1E64-BFDA-45E7-BBFF-9C8674648BDF}" presName="parentLin" presStyleCnt="0"/>
      <dgm:spPr/>
    </dgm:pt>
    <dgm:pt modelId="{D68F52F9-F4D0-4025-9D03-53046F4EA86B}" type="pres">
      <dgm:prSet presAssocID="{82FC1E64-BFDA-45E7-BBFF-9C8674648BDF}" presName="parentLeftMargin" presStyleLbl="node1" presStyleIdx="0" presStyleCnt="7"/>
      <dgm:spPr/>
      <dgm:t>
        <a:bodyPr/>
        <a:lstStyle/>
        <a:p>
          <a:endParaRPr lang="ru-RU"/>
        </a:p>
      </dgm:t>
    </dgm:pt>
    <dgm:pt modelId="{CA7E861E-F7FE-4564-9BE9-C9CFB6ED7E5E}" type="pres">
      <dgm:prSet presAssocID="{82FC1E64-BFDA-45E7-BBFF-9C8674648BDF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F4A1F8-1027-475F-B4AF-7B821AE7A1B9}" type="pres">
      <dgm:prSet presAssocID="{82FC1E64-BFDA-45E7-BBFF-9C8674648BDF}" presName="negativeSpace" presStyleCnt="0"/>
      <dgm:spPr/>
    </dgm:pt>
    <dgm:pt modelId="{F718AD3B-4F86-4F7F-A08D-5D8F6C5E036E}" type="pres">
      <dgm:prSet presAssocID="{82FC1E64-BFDA-45E7-BBFF-9C8674648BDF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8AB89F-80E3-4D73-8BF1-3155E3195973}" type="pres">
      <dgm:prSet presAssocID="{BD3DAC7F-6073-4E05-8F8E-8EA7CDBC7708}" presName="spaceBetweenRectangles" presStyleCnt="0"/>
      <dgm:spPr/>
    </dgm:pt>
    <dgm:pt modelId="{D9768EEA-9223-47B0-916B-0BBE1D5D87C6}" type="pres">
      <dgm:prSet presAssocID="{21AD8D40-F929-4499-B746-4CAD3540F433}" presName="parentLin" presStyleCnt="0"/>
      <dgm:spPr/>
    </dgm:pt>
    <dgm:pt modelId="{53D26F18-ABCD-4101-838D-0987F5CE4DD5}" type="pres">
      <dgm:prSet presAssocID="{21AD8D40-F929-4499-B746-4CAD3540F433}" presName="parentLeftMargin" presStyleLbl="node1" presStyleIdx="0" presStyleCnt="7"/>
      <dgm:spPr/>
      <dgm:t>
        <a:bodyPr/>
        <a:lstStyle/>
        <a:p>
          <a:endParaRPr lang="ru-RU"/>
        </a:p>
      </dgm:t>
    </dgm:pt>
    <dgm:pt modelId="{7571D16D-F055-4CB4-9F96-21784719F213}" type="pres">
      <dgm:prSet presAssocID="{21AD8D40-F929-4499-B746-4CAD3540F433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AFA928-04CF-425F-BAD9-BF6968D63215}" type="pres">
      <dgm:prSet presAssocID="{21AD8D40-F929-4499-B746-4CAD3540F433}" presName="negativeSpace" presStyleCnt="0"/>
      <dgm:spPr/>
    </dgm:pt>
    <dgm:pt modelId="{DB1049BE-B33B-4E8B-BC23-6E7BB58B945F}" type="pres">
      <dgm:prSet presAssocID="{21AD8D40-F929-4499-B746-4CAD3540F433}" presName="childText" presStyleLbl="conFgAcc1" presStyleIdx="1" presStyleCnt="7">
        <dgm:presLayoutVars>
          <dgm:bulletEnabled val="1"/>
        </dgm:presLayoutVars>
      </dgm:prSet>
      <dgm:spPr/>
    </dgm:pt>
    <dgm:pt modelId="{5F952329-1E75-4611-9266-2B8F840C94AA}" type="pres">
      <dgm:prSet presAssocID="{49C5E9ED-8475-4021-B1AA-23955502793E}" presName="spaceBetweenRectangles" presStyleCnt="0"/>
      <dgm:spPr/>
    </dgm:pt>
    <dgm:pt modelId="{EAD9C469-19FC-46C0-9727-3E6742EFB148}" type="pres">
      <dgm:prSet presAssocID="{89EFBED0-89A2-498E-804D-23A70F7F86F4}" presName="parentLin" presStyleCnt="0"/>
      <dgm:spPr/>
    </dgm:pt>
    <dgm:pt modelId="{3A822F09-AB6A-4FB5-9B85-5725FC4AC451}" type="pres">
      <dgm:prSet presAssocID="{89EFBED0-89A2-498E-804D-23A70F7F86F4}" presName="parentLeftMargin" presStyleLbl="node1" presStyleIdx="1" presStyleCnt="7"/>
      <dgm:spPr/>
      <dgm:t>
        <a:bodyPr/>
        <a:lstStyle/>
        <a:p>
          <a:endParaRPr lang="ru-RU"/>
        </a:p>
      </dgm:t>
    </dgm:pt>
    <dgm:pt modelId="{9D8109D7-46B3-48FF-A3B5-756E6AB87E09}" type="pres">
      <dgm:prSet presAssocID="{89EFBED0-89A2-498E-804D-23A70F7F86F4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37790C-8A3F-493B-BF91-6192F1091048}" type="pres">
      <dgm:prSet presAssocID="{89EFBED0-89A2-498E-804D-23A70F7F86F4}" presName="negativeSpace" presStyleCnt="0"/>
      <dgm:spPr/>
    </dgm:pt>
    <dgm:pt modelId="{CDEF2228-0E31-455F-90C6-4CFB3DC3A4AD}" type="pres">
      <dgm:prSet presAssocID="{89EFBED0-89A2-498E-804D-23A70F7F86F4}" presName="childText" presStyleLbl="conFgAcc1" presStyleIdx="2" presStyleCnt="7">
        <dgm:presLayoutVars>
          <dgm:bulletEnabled val="1"/>
        </dgm:presLayoutVars>
      </dgm:prSet>
      <dgm:spPr/>
    </dgm:pt>
    <dgm:pt modelId="{581B6F4D-6E1A-4D1C-BAF4-57C8D934D0CB}" type="pres">
      <dgm:prSet presAssocID="{855F71B9-58A9-4252-9739-590F5486A6E4}" presName="spaceBetweenRectangles" presStyleCnt="0"/>
      <dgm:spPr/>
    </dgm:pt>
    <dgm:pt modelId="{980F41D5-8A79-43B5-B550-E3771D091E40}" type="pres">
      <dgm:prSet presAssocID="{05DA112D-C06F-47C7-BAB7-C6085C80A1C1}" presName="parentLin" presStyleCnt="0"/>
      <dgm:spPr/>
    </dgm:pt>
    <dgm:pt modelId="{2BABC1AC-1487-41D7-AE6B-89F9CF06FEF4}" type="pres">
      <dgm:prSet presAssocID="{05DA112D-C06F-47C7-BAB7-C6085C80A1C1}" presName="parentLeftMargin" presStyleLbl="node1" presStyleIdx="2" presStyleCnt="7"/>
      <dgm:spPr/>
      <dgm:t>
        <a:bodyPr/>
        <a:lstStyle/>
        <a:p>
          <a:endParaRPr lang="ru-RU"/>
        </a:p>
      </dgm:t>
    </dgm:pt>
    <dgm:pt modelId="{7CFB8ECF-0DFA-4517-AA1B-6AD5F70D415C}" type="pres">
      <dgm:prSet presAssocID="{05DA112D-C06F-47C7-BAB7-C6085C80A1C1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C63694-0369-4160-A8D5-483AEE450C2B}" type="pres">
      <dgm:prSet presAssocID="{05DA112D-C06F-47C7-BAB7-C6085C80A1C1}" presName="negativeSpace" presStyleCnt="0"/>
      <dgm:spPr/>
    </dgm:pt>
    <dgm:pt modelId="{C340A4BD-D027-4C98-BB25-F7DE48F422DA}" type="pres">
      <dgm:prSet presAssocID="{05DA112D-C06F-47C7-BAB7-C6085C80A1C1}" presName="childText" presStyleLbl="conFgAcc1" presStyleIdx="3" presStyleCnt="7">
        <dgm:presLayoutVars>
          <dgm:bulletEnabled val="1"/>
        </dgm:presLayoutVars>
      </dgm:prSet>
      <dgm:spPr/>
    </dgm:pt>
    <dgm:pt modelId="{4376BACD-B09B-4B65-A7E6-266B368F55FF}" type="pres">
      <dgm:prSet presAssocID="{E2566AC6-31BB-4142-A1D1-B0B2FC5B88F3}" presName="spaceBetweenRectangles" presStyleCnt="0"/>
      <dgm:spPr/>
    </dgm:pt>
    <dgm:pt modelId="{39856170-65FC-4571-A649-FB44AB1A6BCE}" type="pres">
      <dgm:prSet presAssocID="{65F6DC4A-9477-4738-8317-098D80B66FB2}" presName="parentLin" presStyleCnt="0"/>
      <dgm:spPr/>
    </dgm:pt>
    <dgm:pt modelId="{DF616704-3E97-473F-AED9-82D017770938}" type="pres">
      <dgm:prSet presAssocID="{65F6DC4A-9477-4738-8317-098D80B66FB2}" presName="parentLeftMargin" presStyleLbl="node1" presStyleIdx="3" presStyleCnt="7"/>
      <dgm:spPr/>
      <dgm:t>
        <a:bodyPr/>
        <a:lstStyle/>
        <a:p>
          <a:endParaRPr lang="ru-RU"/>
        </a:p>
      </dgm:t>
    </dgm:pt>
    <dgm:pt modelId="{A08058A0-3598-44A0-B220-551C0B7560B6}" type="pres">
      <dgm:prSet presAssocID="{65F6DC4A-9477-4738-8317-098D80B66FB2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8E48CB-33FB-4721-A404-B024C2C64A06}" type="pres">
      <dgm:prSet presAssocID="{65F6DC4A-9477-4738-8317-098D80B66FB2}" presName="negativeSpace" presStyleCnt="0"/>
      <dgm:spPr/>
    </dgm:pt>
    <dgm:pt modelId="{73F81BB6-00B2-4725-90F1-FC36B928FC99}" type="pres">
      <dgm:prSet presAssocID="{65F6DC4A-9477-4738-8317-098D80B66FB2}" presName="childText" presStyleLbl="conFgAcc1" presStyleIdx="4" presStyleCnt="7">
        <dgm:presLayoutVars>
          <dgm:bulletEnabled val="1"/>
        </dgm:presLayoutVars>
      </dgm:prSet>
      <dgm:spPr/>
    </dgm:pt>
    <dgm:pt modelId="{19124461-28E9-437B-B38B-09A203817742}" type="pres">
      <dgm:prSet presAssocID="{AACF64BC-33AA-4010-8A25-58F3ED3A4486}" presName="spaceBetweenRectangles" presStyleCnt="0"/>
      <dgm:spPr/>
    </dgm:pt>
    <dgm:pt modelId="{A2151E57-A57C-41D6-B9AF-520DABFC06A9}" type="pres">
      <dgm:prSet presAssocID="{FBD378A7-2EC4-446A-A9E5-F4015616B70E}" presName="parentLin" presStyleCnt="0"/>
      <dgm:spPr/>
    </dgm:pt>
    <dgm:pt modelId="{9E694DDB-041F-4F0F-9D12-513A4CCA5E29}" type="pres">
      <dgm:prSet presAssocID="{FBD378A7-2EC4-446A-A9E5-F4015616B70E}" presName="parentLeftMargin" presStyleLbl="node1" presStyleIdx="4" presStyleCnt="7"/>
      <dgm:spPr/>
      <dgm:t>
        <a:bodyPr/>
        <a:lstStyle/>
        <a:p>
          <a:endParaRPr lang="ru-RU"/>
        </a:p>
      </dgm:t>
    </dgm:pt>
    <dgm:pt modelId="{47C7D999-EE37-41D6-9FB5-87E1E0E99533}" type="pres">
      <dgm:prSet presAssocID="{FBD378A7-2EC4-446A-A9E5-F4015616B70E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86C4B6-DB3A-4C09-9D96-E6E542DF4516}" type="pres">
      <dgm:prSet presAssocID="{FBD378A7-2EC4-446A-A9E5-F4015616B70E}" presName="negativeSpace" presStyleCnt="0"/>
      <dgm:spPr/>
    </dgm:pt>
    <dgm:pt modelId="{BA9AB1A1-183D-43E9-A9A0-5F5A5EC7E93E}" type="pres">
      <dgm:prSet presAssocID="{FBD378A7-2EC4-446A-A9E5-F4015616B70E}" presName="childText" presStyleLbl="conFgAcc1" presStyleIdx="5" presStyleCnt="7">
        <dgm:presLayoutVars>
          <dgm:bulletEnabled val="1"/>
        </dgm:presLayoutVars>
      </dgm:prSet>
      <dgm:spPr/>
    </dgm:pt>
    <dgm:pt modelId="{C6972FC6-682E-47F3-AF5B-981CF075F028}" type="pres">
      <dgm:prSet presAssocID="{DDAF9384-5EC3-47FD-9505-033DE0EAD45C}" presName="spaceBetweenRectangles" presStyleCnt="0"/>
      <dgm:spPr/>
    </dgm:pt>
    <dgm:pt modelId="{D52EA50B-C132-4DE7-ACC7-18A6FCF89093}" type="pres">
      <dgm:prSet presAssocID="{2704F49E-A222-4737-990D-B88358C51EA3}" presName="parentLin" presStyleCnt="0"/>
      <dgm:spPr/>
    </dgm:pt>
    <dgm:pt modelId="{9A5B3395-009E-4608-8631-DC2DD83C58B4}" type="pres">
      <dgm:prSet presAssocID="{2704F49E-A222-4737-990D-B88358C51EA3}" presName="parentLeftMargin" presStyleLbl="node1" presStyleIdx="5" presStyleCnt="7"/>
      <dgm:spPr/>
      <dgm:t>
        <a:bodyPr/>
        <a:lstStyle/>
        <a:p>
          <a:endParaRPr lang="ru-RU"/>
        </a:p>
      </dgm:t>
    </dgm:pt>
    <dgm:pt modelId="{66187D22-06A8-4920-B133-9454CE3CBE43}" type="pres">
      <dgm:prSet presAssocID="{2704F49E-A222-4737-990D-B88358C51EA3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29CD0A-8BF2-4600-9000-5F7B779FF04E}" type="pres">
      <dgm:prSet presAssocID="{2704F49E-A222-4737-990D-B88358C51EA3}" presName="negativeSpace" presStyleCnt="0"/>
      <dgm:spPr/>
    </dgm:pt>
    <dgm:pt modelId="{C2DB1285-33DD-4DD3-88F4-49359BF43D64}" type="pres">
      <dgm:prSet presAssocID="{2704F49E-A222-4737-990D-B88358C51EA3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803D57EE-1C2F-48FE-B33F-B779603D8D84}" type="presOf" srcId="{65F6DC4A-9477-4738-8317-098D80B66FB2}" destId="{DF616704-3E97-473F-AED9-82D017770938}" srcOrd="0" destOrd="0" presId="urn:microsoft.com/office/officeart/2005/8/layout/list1"/>
    <dgm:cxn modelId="{929F594C-516E-4118-8B39-84DE8D9CDAA7}" srcId="{B95335B1-0599-40BD-900D-E8D86B4829CA}" destId="{89EFBED0-89A2-498E-804D-23A70F7F86F4}" srcOrd="2" destOrd="0" parTransId="{1FA0DC44-2EFC-4ABD-97AA-C460CFA58B55}" sibTransId="{855F71B9-58A9-4252-9739-590F5486A6E4}"/>
    <dgm:cxn modelId="{CBE6EF2F-EF91-41A7-9C9F-28836B80ABE9}" srcId="{B95335B1-0599-40BD-900D-E8D86B4829CA}" destId="{65F6DC4A-9477-4738-8317-098D80B66FB2}" srcOrd="4" destOrd="0" parTransId="{B4CEDC27-4720-46C7-9B10-35308A4A4322}" sibTransId="{AACF64BC-33AA-4010-8A25-58F3ED3A4486}"/>
    <dgm:cxn modelId="{E68689D0-CF83-4AE3-8D03-1C69E51DF6EA}" type="presOf" srcId="{B95335B1-0599-40BD-900D-E8D86B4829CA}" destId="{D5AE295C-7FD7-4493-8722-C7309D96D401}" srcOrd="0" destOrd="0" presId="urn:microsoft.com/office/officeart/2005/8/layout/list1"/>
    <dgm:cxn modelId="{61F19A07-CB63-49D9-AC65-72D2BDC9CF3E}" srcId="{B95335B1-0599-40BD-900D-E8D86B4829CA}" destId="{21AD8D40-F929-4499-B746-4CAD3540F433}" srcOrd="1" destOrd="0" parTransId="{C29EFC27-12FA-411C-BA80-028559B803DA}" sibTransId="{49C5E9ED-8475-4021-B1AA-23955502793E}"/>
    <dgm:cxn modelId="{11ED90D0-6290-4B97-A94B-F8BFA6CD8C76}" type="presOf" srcId="{2704F49E-A222-4737-990D-B88358C51EA3}" destId="{66187D22-06A8-4920-B133-9454CE3CBE43}" srcOrd="1" destOrd="0" presId="urn:microsoft.com/office/officeart/2005/8/layout/list1"/>
    <dgm:cxn modelId="{52CBCBBA-ACE5-4CAE-93E4-B1E2394C5BC0}" srcId="{B95335B1-0599-40BD-900D-E8D86B4829CA}" destId="{05DA112D-C06F-47C7-BAB7-C6085C80A1C1}" srcOrd="3" destOrd="0" parTransId="{A7D84777-6B2D-425B-9AEC-E18F828F60E7}" sibTransId="{E2566AC6-31BB-4142-A1D1-B0B2FC5B88F3}"/>
    <dgm:cxn modelId="{7DD51A92-96B2-4B3E-9BAC-7456C72FC9A9}" type="presOf" srcId="{05DA112D-C06F-47C7-BAB7-C6085C80A1C1}" destId="{7CFB8ECF-0DFA-4517-AA1B-6AD5F70D415C}" srcOrd="1" destOrd="0" presId="urn:microsoft.com/office/officeart/2005/8/layout/list1"/>
    <dgm:cxn modelId="{DDE2E35E-971A-4922-AFE1-2473DF370D40}" type="presOf" srcId="{05DA112D-C06F-47C7-BAB7-C6085C80A1C1}" destId="{2BABC1AC-1487-41D7-AE6B-89F9CF06FEF4}" srcOrd="0" destOrd="0" presId="urn:microsoft.com/office/officeart/2005/8/layout/list1"/>
    <dgm:cxn modelId="{7C3E5C96-A26B-4FBF-AEE8-6A9EF1A839B0}" type="presOf" srcId="{82FC1E64-BFDA-45E7-BBFF-9C8674648BDF}" destId="{D68F52F9-F4D0-4025-9D03-53046F4EA86B}" srcOrd="0" destOrd="0" presId="urn:microsoft.com/office/officeart/2005/8/layout/list1"/>
    <dgm:cxn modelId="{6D0B5061-F5EA-45A2-ACD6-4B1357B7EEA8}" srcId="{B95335B1-0599-40BD-900D-E8D86B4829CA}" destId="{FBD378A7-2EC4-446A-A9E5-F4015616B70E}" srcOrd="5" destOrd="0" parTransId="{ACE91C87-9604-4DA8-B731-B5A79DE8983F}" sibTransId="{DDAF9384-5EC3-47FD-9505-033DE0EAD45C}"/>
    <dgm:cxn modelId="{DED71E10-2E12-4B4B-82B3-BF6C8F341118}" type="presOf" srcId="{82FC1E64-BFDA-45E7-BBFF-9C8674648BDF}" destId="{CA7E861E-F7FE-4564-9BE9-C9CFB6ED7E5E}" srcOrd="1" destOrd="0" presId="urn:microsoft.com/office/officeart/2005/8/layout/list1"/>
    <dgm:cxn modelId="{A2555030-02EE-4509-BF18-D4B4B58CC1D4}" type="presOf" srcId="{65F6DC4A-9477-4738-8317-098D80B66FB2}" destId="{A08058A0-3598-44A0-B220-551C0B7560B6}" srcOrd="1" destOrd="0" presId="urn:microsoft.com/office/officeart/2005/8/layout/list1"/>
    <dgm:cxn modelId="{B2858B4E-B5FF-4771-8122-CE45D072DAFE}" type="presOf" srcId="{89EFBED0-89A2-498E-804D-23A70F7F86F4}" destId="{9D8109D7-46B3-48FF-A3B5-756E6AB87E09}" srcOrd="1" destOrd="0" presId="urn:microsoft.com/office/officeart/2005/8/layout/list1"/>
    <dgm:cxn modelId="{76F22456-B3C4-4AB9-AA28-92B88E658226}" srcId="{B95335B1-0599-40BD-900D-E8D86B4829CA}" destId="{2704F49E-A222-4737-990D-B88358C51EA3}" srcOrd="6" destOrd="0" parTransId="{376CCEF0-2CEA-42FF-93FE-E6342B297297}" sibTransId="{BBC59B9C-159B-461F-9617-07D255A16778}"/>
    <dgm:cxn modelId="{7148D2AD-441F-4670-B5F2-5CD7EA670C40}" srcId="{B95335B1-0599-40BD-900D-E8D86B4829CA}" destId="{82FC1E64-BFDA-45E7-BBFF-9C8674648BDF}" srcOrd="0" destOrd="0" parTransId="{3B72312A-FE0A-49A5-9DE1-2AA3BE5D9A39}" sibTransId="{BD3DAC7F-6073-4E05-8F8E-8EA7CDBC7708}"/>
    <dgm:cxn modelId="{E8A08E2A-5A26-4025-B6BD-5260FB21E025}" type="presOf" srcId="{21AD8D40-F929-4499-B746-4CAD3540F433}" destId="{53D26F18-ABCD-4101-838D-0987F5CE4DD5}" srcOrd="0" destOrd="0" presId="urn:microsoft.com/office/officeart/2005/8/layout/list1"/>
    <dgm:cxn modelId="{0924876A-BF94-4CDE-A904-40908FFF96E1}" type="presOf" srcId="{FBD378A7-2EC4-446A-A9E5-F4015616B70E}" destId="{47C7D999-EE37-41D6-9FB5-87E1E0E99533}" srcOrd="1" destOrd="0" presId="urn:microsoft.com/office/officeart/2005/8/layout/list1"/>
    <dgm:cxn modelId="{2EA14499-373C-4606-AA46-D4E66E79DEEA}" type="presOf" srcId="{FBD378A7-2EC4-446A-A9E5-F4015616B70E}" destId="{9E694DDB-041F-4F0F-9D12-513A4CCA5E29}" srcOrd="0" destOrd="0" presId="urn:microsoft.com/office/officeart/2005/8/layout/list1"/>
    <dgm:cxn modelId="{393E84E5-F864-4714-8126-65FE87B96276}" type="presOf" srcId="{21AD8D40-F929-4499-B746-4CAD3540F433}" destId="{7571D16D-F055-4CB4-9F96-21784719F213}" srcOrd="1" destOrd="0" presId="urn:microsoft.com/office/officeart/2005/8/layout/list1"/>
    <dgm:cxn modelId="{42D019A5-2B0E-409C-A02D-79CC0B54F170}" type="presOf" srcId="{89EFBED0-89A2-498E-804D-23A70F7F86F4}" destId="{3A822F09-AB6A-4FB5-9B85-5725FC4AC451}" srcOrd="0" destOrd="0" presId="urn:microsoft.com/office/officeart/2005/8/layout/list1"/>
    <dgm:cxn modelId="{90BE2A57-B36A-4AE0-9B34-AE78DCEFC8C0}" type="presOf" srcId="{2704F49E-A222-4737-990D-B88358C51EA3}" destId="{9A5B3395-009E-4608-8631-DC2DD83C58B4}" srcOrd="0" destOrd="0" presId="urn:microsoft.com/office/officeart/2005/8/layout/list1"/>
    <dgm:cxn modelId="{C1F6B004-2301-4DA1-9C33-D7FEB97F4865}" type="presParOf" srcId="{D5AE295C-7FD7-4493-8722-C7309D96D401}" destId="{3466D049-9023-4394-A521-A07D3AD1F183}" srcOrd="0" destOrd="0" presId="urn:microsoft.com/office/officeart/2005/8/layout/list1"/>
    <dgm:cxn modelId="{930B180C-BD05-4598-9EB4-CA64625271A9}" type="presParOf" srcId="{3466D049-9023-4394-A521-A07D3AD1F183}" destId="{D68F52F9-F4D0-4025-9D03-53046F4EA86B}" srcOrd="0" destOrd="0" presId="urn:microsoft.com/office/officeart/2005/8/layout/list1"/>
    <dgm:cxn modelId="{701C53F6-9DC3-4947-9023-5A6F5C068329}" type="presParOf" srcId="{3466D049-9023-4394-A521-A07D3AD1F183}" destId="{CA7E861E-F7FE-4564-9BE9-C9CFB6ED7E5E}" srcOrd="1" destOrd="0" presId="urn:microsoft.com/office/officeart/2005/8/layout/list1"/>
    <dgm:cxn modelId="{FA60C953-80AC-4A69-B405-EF1B0940B795}" type="presParOf" srcId="{D5AE295C-7FD7-4493-8722-C7309D96D401}" destId="{D9F4A1F8-1027-475F-B4AF-7B821AE7A1B9}" srcOrd="1" destOrd="0" presId="urn:microsoft.com/office/officeart/2005/8/layout/list1"/>
    <dgm:cxn modelId="{DE882B67-162C-4EBE-898D-8A5DF66DE3A7}" type="presParOf" srcId="{D5AE295C-7FD7-4493-8722-C7309D96D401}" destId="{F718AD3B-4F86-4F7F-A08D-5D8F6C5E036E}" srcOrd="2" destOrd="0" presId="urn:microsoft.com/office/officeart/2005/8/layout/list1"/>
    <dgm:cxn modelId="{C60DAF30-C720-4EAD-87E2-4B4879283547}" type="presParOf" srcId="{D5AE295C-7FD7-4493-8722-C7309D96D401}" destId="{AE8AB89F-80E3-4D73-8BF1-3155E3195973}" srcOrd="3" destOrd="0" presId="urn:microsoft.com/office/officeart/2005/8/layout/list1"/>
    <dgm:cxn modelId="{9E85A55F-7E34-4553-B9A8-5A737F73DF10}" type="presParOf" srcId="{D5AE295C-7FD7-4493-8722-C7309D96D401}" destId="{D9768EEA-9223-47B0-916B-0BBE1D5D87C6}" srcOrd="4" destOrd="0" presId="urn:microsoft.com/office/officeart/2005/8/layout/list1"/>
    <dgm:cxn modelId="{A5C24638-E878-423F-9C61-625D771998A1}" type="presParOf" srcId="{D9768EEA-9223-47B0-916B-0BBE1D5D87C6}" destId="{53D26F18-ABCD-4101-838D-0987F5CE4DD5}" srcOrd="0" destOrd="0" presId="urn:microsoft.com/office/officeart/2005/8/layout/list1"/>
    <dgm:cxn modelId="{A9C8F465-3C4F-46F2-AAE3-DCA5ECCC3823}" type="presParOf" srcId="{D9768EEA-9223-47B0-916B-0BBE1D5D87C6}" destId="{7571D16D-F055-4CB4-9F96-21784719F213}" srcOrd="1" destOrd="0" presId="urn:microsoft.com/office/officeart/2005/8/layout/list1"/>
    <dgm:cxn modelId="{19E91CE5-9106-4510-967D-08BAB0B0457C}" type="presParOf" srcId="{D5AE295C-7FD7-4493-8722-C7309D96D401}" destId="{0EAFA928-04CF-425F-BAD9-BF6968D63215}" srcOrd="5" destOrd="0" presId="urn:microsoft.com/office/officeart/2005/8/layout/list1"/>
    <dgm:cxn modelId="{ED79C77E-CDDC-431B-ADD4-43FD37A7B98F}" type="presParOf" srcId="{D5AE295C-7FD7-4493-8722-C7309D96D401}" destId="{DB1049BE-B33B-4E8B-BC23-6E7BB58B945F}" srcOrd="6" destOrd="0" presId="urn:microsoft.com/office/officeart/2005/8/layout/list1"/>
    <dgm:cxn modelId="{5B538068-AA56-43E8-A77C-AA0089F65DAE}" type="presParOf" srcId="{D5AE295C-7FD7-4493-8722-C7309D96D401}" destId="{5F952329-1E75-4611-9266-2B8F840C94AA}" srcOrd="7" destOrd="0" presId="urn:microsoft.com/office/officeart/2005/8/layout/list1"/>
    <dgm:cxn modelId="{1ED1382F-01BE-4D1E-A0C8-4F7716736A7C}" type="presParOf" srcId="{D5AE295C-7FD7-4493-8722-C7309D96D401}" destId="{EAD9C469-19FC-46C0-9727-3E6742EFB148}" srcOrd="8" destOrd="0" presId="urn:microsoft.com/office/officeart/2005/8/layout/list1"/>
    <dgm:cxn modelId="{9FCBE97B-E6A1-4B49-AF1F-245368A26A38}" type="presParOf" srcId="{EAD9C469-19FC-46C0-9727-3E6742EFB148}" destId="{3A822F09-AB6A-4FB5-9B85-5725FC4AC451}" srcOrd="0" destOrd="0" presId="urn:microsoft.com/office/officeart/2005/8/layout/list1"/>
    <dgm:cxn modelId="{86161492-7F23-45D8-8DFD-F5BE2206A447}" type="presParOf" srcId="{EAD9C469-19FC-46C0-9727-3E6742EFB148}" destId="{9D8109D7-46B3-48FF-A3B5-756E6AB87E09}" srcOrd="1" destOrd="0" presId="urn:microsoft.com/office/officeart/2005/8/layout/list1"/>
    <dgm:cxn modelId="{F2E2CD96-04B0-4217-9C82-A133C9FE4CB8}" type="presParOf" srcId="{D5AE295C-7FD7-4493-8722-C7309D96D401}" destId="{8F37790C-8A3F-493B-BF91-6192F1091048}" srcOrd="9" destOrd="0" presId="urn:microsoft.com/office/officeart/2005/8/layout/list1"/>
    <dgm:cxn modelId="{23D85FAD-96EB-4160-830E-B98E2EE51DD6}" type="presParOf" srcId="{D5AE295C-7FD7-4493-8722-C7309D96D401}" destId="{CDEF2228-0E31-455F-90C6-4CFB3DC3A4AD}" srcOrd="10" destOrd="0" presId="urn:microsoft.com/office/officeart/2005/8/layout/list1"/>
    <dgm:cxn modelId="{333BEAE4-D1C7-499E-A951-4FBEE3B32F72}" type="presParOf" srcId="{D5AE295C-7FD7-4493-8722-C7309D96D401}" destId="{581B6F4D-6E1A-4D1C-BAF4-57C8D934D0CB}" srcOrd="11" destOrd="0" presId="urn:microsoft.com/office/officeart/2005/8/layout/list1"/>
    <dgm:cxn modelId="{7D6AA02A-BBB4-462E-B5AA-5452C804B620}" type="presParOf" srcId="{D5AE295C-7FD7-4493-8722-C7309D96D401}" destId="{980F41D5-8A79-43B5-B550-E3771D091E40}" srcOrd="12" destOrd="0" presId="urn:microsoft.com/office/officeart/2005/8/layout/list1"/>
    <dgm:cxn modelId="{F7C34650-5069-4FA2-A1FF-77DAC9F044A9}" type="presParOf" srcId="{980F41D5-8A79-43B5-B550-E3771D091E40}" destId="{2BABC1AC-1487-41D7-AE6B-89F9CF06FEF4}" srcOrd="0" destOrd="0" presId="urn:microsoft.com/office/officeart/2005/8/layout/list1"/>
    <dgm:cxn modelId="{31178678-9412-4354-8873-BAC01E5E0A62}" type="presParOf" srcId="{980F41D5-8A79-43B5-B550-E3771D091E40}" destId="{7CFB8ECF-0DFA-4517-AA1B-6AD5F70D415C}" srcOrd="1" destOrd="0" presId="urn:microsoft.com/office/officeart/2005/8/layout/list1"/>
    <dgm:cxn modelId="{6435CEBF-410D-4E3D-B3C7-964A4B7FFCD5}" type="presParOf" srcId="{D5AE295C-7FD7-4493-8722-C7309D96D401}" destId="{ECC63694-0369-4160-A8D5-483AEE450C2B}" srcOrd="13" destOrd="0" presId="urn:microsoft.com/office/officeart/2005/8/layout/list1"/>
    <dgm:cxn modelId="{5013CB72-E29D-42A3-BE56-87F8EA1DCE63}" type="presParOf" srcId="{D5AE295C-7FD7-4493-8722-C7309D96D401}" destId="{C340A4BD-D027-4C98-BB25-F7DE48F422DA}" srcOrd="14" destOrd="0" presId="urn:microsoft.com/office/officeart/2005/8/layout/list1"/>
    <dgm:cxn modelId="{C85CC7EA-71BF-4538-8D2C-9A67E78A2959}" type="presParOf" srcId="{D5AE295C-7FD7-4493-8722-C7309D96D401}" destId="{4376BACD-B09B-4B65-A7E6-266B368F55FF}" srcOrd="15" destOrd="0" presId="urn:microsoft.com/office/officeart/2005/8/layout/list1"/>
    <dgm:cxn modelId="{D3ED2C47-C791-4BBE-A2DB-2083D9F3F0AF}" type="presParOf" srcId="{D5AE295C-7FD7-4493-8722-C7309D96D401}" destId="{39856170-65FC-4571-A649-FB44AB1A6BCE}" srcOrd="16" destOrd="0" presId="urn:microsoft.com/office/officeart/2005/8/layout/list1"/>
    <dgm:cxn modelId="{DD0D7545-C885-4676-AF34-BF3CE872F0F9}" type="presParOf" srcId="{39856170-65FC-4571-A649-FB44AB1A6BCE}" destId="{DF616704-3E97-473F-AED9-82D017770938}" srcOrd="0" destOrd="0" presId="urn:microsoft.com/office/officeart/2005/8/layout/list1"/>
    <dgm:cxn modelId="{4A0BCA0F-6764-467B-A809-C4BD7324E57B}" type="presParOf" srcId="{39856170-65FC-4571-A649-FB44AB1A6BCE}" destId="{A08058A0-3598-44A0-B220-551C0B7560B6}" srcOrd="1" destOrd="0" presId="urn:microsoft.com/office/officeart/2005/8/layout/list1"/>
    <dgm:cxn modelId="{CDDCA079-8A78-404A-9873-8A10523D7F70}" type="presParOf" srcId="{D5AE295C-7FD7-4493-8722-C7309D96D401}" destId="{0B8E48CB-33FB-4721-A404-B024C2C64A06}" srcOrd="17" destOrd="0" presId="urn:microsoft.com/office/officeart/2005/8/layout/list1"/>
    <dgm:cxn modelId="{F7011EE7-E53B-4611-A979-A6A45F4CF236}" type="presParOf" srcId="{D5AE295C-7FD7-4493-8722-C7309D96D401}" destId="{73F81BB6-00B2-4725-90F1-FC36B928FC99}" srcOrd="18" destOrd="0" presId="urn:microsoft.com/office/officeart/2005/8/layout/list1"/>
    <dgm:cxn modelId="{4BEBF8EF-4B90-4CF7-9F31-CB2A9F547C53}" type="presParOf" srcId="{D5AE295C-7FD7-4493-8722-C7309D96D401}" destId="{19124461-28E9-437B-B38B-09A203817742}" srcOrd="19" destOrd="0" presId="urn:microsoft.com/office/officeart/2005/8/layout/list1"/>
    <dgm:cxn modelId="{34D8A2F9-522A-43E9-A419-D4C11C399888}" type="presParOf" srcId="{D5AE295C-7FD7-4493-8722-C7309D96D401}" destId="{A2151E57-A57C-41D6-B9AF-520DABFC06A9}" srcOrd="20" destOrd="0" presId="urn:microsoft.com/office/officeart/2005/8/layout/list1"/>
    <dgm:cxn modelId="{B6072354-FF06-4338-9291-DCE1A671BD10}" type="presParOf" srcId="{A2151E57-A57C-41D6-B9AF-520DABFC06A9}" destId="{9E694DDB-041F-4F0F-9D12-513A4CCA5E29}" srcOrd="0" destOrd="0" presId="urn:microsoft.com/office/officeart/2005/8/layout/list1"/>
    <dgm:cxn modelId="{AFF1A0A7-92EB-44C8-B540-A7C6BDDF15EE}" type="presParOf" srcId="{A2151E57-A57C-41D6-B9AF-520DABFC06A9}" destId="{47C7D999-EE37-41D6-9FB5-87E1E0E99533}" srcOrd="1" destOrd="0" presId="urn:microsoft.com/office/officeart/2005/8/layout/list1"/>
    <dgm:cxn modelId="{0C066419-A06D-41ED-8241-1565855E397D}" type="presParOf" srcId="{D5AE295C-7FD7-4493-8722-C7309D96D401}" destId="{3C86C4B6-DB3A-4C09-9D96-E6E542DF4516}" srcOrd="21" destOrd="0" presId="urn:microsoft.com/office/officeart/2005/8/layout/list1"/>
    <dgm:cxn modelId="{E2380250-C67B-4CBE-8F82-442166ADEB52}" type="presParOf" srcId="{D5AE295C-7FD7-4493-8722-C7309D96D401}" destId="{BA9AB1A1-183D-43E9-A9A0-5F5A5EC7E93E}" srcOrd="22" destOrd="0" presId="urn:microsoft.com/office/officeart/2005/8/layout/list1"/>
    <dgm:cxn modelId="{379C3E16-FFC9-4890-9F41-728BCF895747}" type="presParOf" srcId="{D5AE295C-7FD7-4493-8722-C7309D96D401}" destId="{C6972FC6-682E-47F3-AF5B-981CF075F028}" srcOrd="23" destOrd="0" presId="urn:microsoft.com/office/officeart/2005/8/layout/list1"/>
    <dgm:cxn modelId="{4D81E076-EE3C-4C55-A22B-39A6C78B24A8}" type="presParOf" srcId="{D5AE295C-7FD7-4493-8722-C7309D96D401}" destId="{D52EA50B-C132-4DE7-ACC7-18A6FCF89093}" srcOrd="24" destOrd="0" presId="urn:microsoft.com/office/officeart/2005/8/layout/list1"/>
    <dgm:cxn modelId="{C4623332-F4D9-4D64-8D04-4685BA00DC4F}" type="presParOf" srcId="{D52EA50B-C132-4DE7-ACC7-18A6FCF89093}" destId="{9A5B3395-009E-4608-8631-DC2DD83C58B4}" srcOrd="0" destOrd="0" presId="urn:microsoft.com/office/officeart/2005/8/layout/list1"/>
    <dgm:cxn modelId="{EC211104-5363-4811-A3C6-7DD6CCF4BBC3}" type="presParOf" srcId="{D52EA50B-C132-4DE7-ACC7-18A6FCF89093}" destId="{66187D22-06A8-4920-B133-9454CE3CBE43}" srcOrd="1" destOrd="0" presId="urn:microsoft.com/office/officeart/2005/8/layout/list1"/>
    <dgm:cxn modelId="{6B9212E8-0F5C-41CC-8644-522B6A02A6D3}" type="presParOf" srcId="{D5AE295C-7FD7-4493-8722-C7309D96D401}" destId="{E729CD0A-8BF2-4600-9000-5F7B779FF04E}" srcOrd="25" destOrd="0" presId="urn:microsoft.com/office/officeart/2005/8/layout/list1"/>
    <dgm:cxn modelId="{3C327F98-C092-44EA-83DE-D5E3DDC4A8EE}" type="presParOf" srcId="{D5AE295C-7FD7-4493-8722-C7309D96D401}" destId="{C2DB1285-33DD-4DD3-88F4-49359BF43D6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2B2BE6-5344-48C5-AE70-E80D3E181F91}" type="doc">
      <dgm:prSet loTypeId="urn:microsoft.com/office/officeart/2005/8/layout/vList3" loCatId="list" qsTypeId="urn:microsoft.com/office/officeart/2005/8/quickstyle/3d2" qsCatId="3D" csTypeId="urn:microsoft.com/office/officeart/2005/8/colors/accent5_3" csCatId="accent5" phldr="1"/>
      <dgm:spPr/>
    </dgm:pt>
    <dgm:pt modelId="{A5B39D42-9D6A-4532-8AAF-27DF4F27E9AC}">
      <dgm:prSet phldrT="[Текст]" custT="1"/>
      <dgm:spPr/>
      <dgm:t>
        <a:bodyPr/>
        <a:lstStyle/>
        <a:p>
          <a:pPr algn="l"/>
          <a:r>
            <a:rPr lang="ru-RU" sz="2000" dirty="0" smtClean="0"/>
            <a:t>Развитие компьютерных систем.</a:t>
          </a:r>
          <a:endParaRPr lang="ru-RU" sz="2000" dirty="0"/>
        </a:p>
      </dgm:t>
    </dgm:pt>
    <dgm:pt modelId="{FAD9BE0E-77DE-42DB-B6DB-2E976BA1CE9B}" type="parTrans" cxnId="{A649C099-0AB4-4268-888B-114A4CA30BC7}">
      <dgm:prSet/>
      <dgm:spPr/>
      <dgm:t>
        <a:bodyPr/>
        <a:lstStyle/>
        <a:p>
          <a:pPr algn="l"/>
          <a:endParaRPr lang="ru-RU" sz="2800"/>
        </a:p>
      </dgm:t>
    </dgm:pt>
    <dgm:pt modelId="{8EBF1227-D728-4260-A048-670D02562C73}" type="sibTrans" cxnId="{A649C099-0AB4-4268-888B-114A4CA30BC7}">
      <dgm:prSet/>
      <dgm:spPr/>
      <dgm:t>
        <a:bodyPr/>
        <a:lstStyle/>
        <a:p>
          <a:pPr algn="l"/>
          <a:endParaRPr lang="ru-RU" sz="2800"/>
        </a:p>
      </dgm:t>
    </dgm:pt>
    <dgm:pt modelId="{C96623B9-950C-4CCD-BD0F-EBEF518B3183}">
      <dgm:prSet phldrT="[Текст]" custT="1"/>
      <dgm:spPr/>
      <dgm:t>
        <a:bodyPr/>
        <a:lstStyle/>
        <a:p>
          <a:pPr algn="l"/>
          <a:r>
            <a:rPr lang="ru-RU" sz="2000" dirty="0" smtClean="0"/>
            <a:t>Архитектура микропроцессора.</a:t>
          </a:r>
          <a:endParaRPr lang="ru-RU" sz="2000" dirty="0"/>
        </a:p>
      </dgm:t>
    </dgm:pt>
    <dgm:pt modelId="{51742896-8C69-4A03-AFBC-AB1CE5063D3D}" type="parTrans" cxnId="{C636B6A0-760E-4D70-8A49-7CA1B7EA9897}">
      <dgm:prSet/>
      <dgm:spPr/>
      <dgm:t>
        <a:bodyPr/>
        <a:lstStyle/>
        <a:p>
          <a:pPr algn="l"/>
          <a:endParaRPr lang="ru-RU" sz="2800"/>
        </a:p>
      </dgm:t>
    </dgm:pt>
    <dgm:pt modelId="{FB99EFCC-7D24-4820-B396-824A4BF67485}" type="sibTrans" cxnId="{C636B6A0-760E-4D70-8A49-7CA1B7EA9897}">
      <dgm:prSet/>
      <dgm:spPr/>
      <dgm:t>
        <a:bodyPr/>
        <a:lstStyle/>
        <a:p>
          <a:pPr algn="l"/>
          <a:endParaRPr lang="ru-RU" sz="2800"/>
        </a:p>
      </dgm:t>
    </dgm:pt>
    <dgm:pt modelId="{5C5D379F-813B-4FE7-B021-C72CAA75B0C1}">
      <dgm:prSet phldrT="[Текст]" custT="1"/>
      <dgm:spPr/>
      <dgm:t>
        <a:bodyPr/>
        <a:lstStyle/>
        <a:p>
          <a:pPr algn="l"/>
          <a:r>
            <a:rPr lang="ru-RU" sz="2000" dirty="0" smtClean="0"/>
            <a:t>Сопроцессор.</a:t>
          </a:r>
          <a:endParaRPr lang="ru-RU" sz="2000" dirty="0"/>
        </a:p>
      </dgm:t>
    </dgm:pt>
    <dgm:pt modelId="{5683D14D-69E4-4386-B91B-30B68396A699}" type="parTrans" cxnId="{EB09DCB7-A67C-42B3-AA25-FD2431E547D4}">
      <dgm:prSet/>
      <dgm:spPr/>
      <dgm:t>
        <a:bodyPr/>
        <a:lstStyle/>
        <a:p>
          <a:pPr algn="l"/>
          <a:endParaRPr lang="ru-RU" sz="2800"/>
        </a:p>
      </dgm:t>
    </dgm:pt>
    <dgm:pt modelId="{E5869162-62D7-4114-BACB-E1B86DA483FA}" type="sibTrans" cxnId="{EB09DCB7-A67C-42B3-AA25-FD2431E547D4}">
      <dgm:prSet/>
      <dgm:spPr/>
      <dgm:t>
        <a:bodyPr/>
        <a:lstStyle/>
        <a:p>
          <a:pPr algn="l"/>
          <a:endParaRPr lang="ru-RU" sz="2800"/>
        </a:p>
      </dgm:t>
    </dgm:pt>
    <dgm:pt modelId="{A0E31102-0203-4DFA-80C1-938A8FD76290}">
      <dgm:prSet phldrT="[Текст]" custT="1"/>
      <dgm:spPr/>
      <dgm:t>
        <a:bodyPr/>
        <a:lstStyle/>
        <a:p>
          <a:pPr algn="l"/>
          <a:r>
            <a:rPr lang="ru-RU" sz="2000" dirty="0" smtClean="0"/>
            <a:t>Ассемблер и его команды.</a:t>
          </a:r>
          <a:endParaRPr lang="ru-RU" sz="2000" dirty="0"/>
        </a:p>
      </dgm:t>
    </dgm:pt>
    <dgm:pt modelId="{2EF7D149-5885-438F-A4AD-944F31489D29}" type="parTrans" cxnId="{75718181-B438-4BA7-8F77-12494F4795F5}">
      <dgm:prSet/>
      <dgm:spPr/>
      <dgm:t>
        <a:bodyPr/>
        <a:lstStyle/>
        <a:p>
          <a:pPr algn="l"/>
          <a:endParaRPr lang="ru-RU" sz="2800"/>
        </a:p>
      </dgm:t>
    </dgm:pt>
    <dgm:pt modelId="{50C5C824-DA6D-409E-B7F6-FED8871D1647}" type="sibTrans" cxnId="{75718181-B438-4BA7-8F77-12494F4795F5}">
      <dgm:prSet/>
      <dgm:spPr/>
      <dgm:t>
        <a:bodyPr/>
        <a:lstStyle/>
        <a:p>
          <a:pPr algn="l"/>
          <a:endParaRPr lang="ru-RU" sz="2800"/>
        </a:p>
      </dgm:t>
    </dgm:pt>
    <dgm:pt modelId="{9FCAD5DF-1E91-4837-8F0D-85604D5D6183}">
      <dgm:prSet phldrT="[Текст]" custT="1"/>
      <dgm:spPr/>
      <dgm:t>
        <a:bodyPr/>
        <a:lstStyle/>
        <a:p>
          <a:pPr algn="l"/>
          <a:r>
            <a:rPr lang="ru-RU" sz="2000" dirty="0" smtClean="0"/>
            <a:t>И ДР. ….</a:t>
          </a:r>
          <a:endParaRPr lang="ru-RU" sz="2000" dirty="0"/>
        </a:p>
      </dgm:t>
    </dgm:pt>
    <dgm:pt modelId="{E5B2395F-0391-4722-B50A-859587068FA9}" type="parTrans" cxnId="{156EE358-1B37-4EB4-8651-DBE956C97E4C}">
      <dgm:prSet/>
      <dgm:spPr/>
      <dgm:t>
        <a:bodyPr/>
        <a:lstStyle/>
        <a:p>
          <a:pPr algn="l"/>
          <a:endParaRPr lang="ru-RU" sz="2800"/>
        </a:p>
      </dgm:t>
    </dgm:pt>
    <dgm:pt modelId="{4E17DA1E-6751-458A-BE36-47DFEF559FDD}" type="sibTrans" cxnId="{156EE358-1B37-4EB4-8651-DBE956C97E4C}">
      <dgm:prSet/>
      <dgm:spPr/>
      <dgm:t>
        <a:bodyPr/>
        <a:lstStyle/>
        <a:p>
          <a:pPr algn="l"/>
          <a:endParaRPr lang="ru-RU" sz="2800"/>
        </a:p>
      </dgm:t>
    </dgm:pt>
    <dgm:pt modelId="{BFA92ABA-DD0A-4F5B-934C-2543F0629341}">
      <dgm:prSet phldrT="[Текст]" custT="1"/>
      <dgm:spPr/>
      <dgm:t>
        <a:bodyPr/>
        <a:lstStyle/>
        <a:p>
          <a:pPr algn="l"/>
          <a:r>
            <a:rPr lang="ru-RU" sz="2000" dirty="0" smtClean="0"/>
            <a:t>Организация вычислений с плавающей точкой</a:t>
          </a:r>
          <a:endParaRPr lang="ru-RU" sz="2000" dirty="0"/>
        </a:p>
      </dgm:t>
    </dgm:pt>
    <dgm:pt modelId="{FF224A2C-E207-4464-8BE8-BB7BDF58748E}" type="parTrans" cxnId="{2BFF011D-54D7-4953-96D6-C791E737C9AD}">
      <dgm:prSet/>
      <dgm:spPr/>
      <dgm:t>
        <a:bodyPr/>
        <a:lstStyle/>
        <a:p>
          <a:endParaRPr lang="ru-RU" sz="2000"/>
        </a:p>
      </dgm:t>
    </dgm:pt>
    <dgm:pt modelId="{4A82BAAD-E599-409E-A736-B219B5A56DBE}" type="sibTrans" cxnId="{2BFF011D-54D7-4953-96D6-C791E737C9AD}">
      <dgm:prSet/>
      <dgm:spPr/>
      <dgm:t>
        <a:bodyPr/>
        <a:lstStyle/>
        <a:p>
          <a:endParaRPr lang="ru-RU" sz="2000"/>
        </a:p>
      </dgm:t>
    </dgm:pt>
    <dgm:pt modelId="{0DAA51AC-EAD6-4E17-9271-E2146A621A2A}">
      <dgm:prSet phldrT="[Текст]" custT="1"/>
      <dgm:spPr/>
      <dgm:t>
        <a:bodyPr/>
        <a:lstStyle/>
        <a:p>
          <a:pPr algn="l"/>
          <a:r>
            <a:rPr lang="ru-RU" sz="2000" dirty="0" smtClean="0"/>
            <a:t>Организация целочисленных вычислений</a:t>
          </a:r>
          <a:endParaRPr lang="ru-RU" sz="2000" dirty="0"/>
        </a:p>
      </dgm:t>
    </dgm:pt>
    <dgm:pt modelId="{1CD3617C-F5D8-4F69-B70C-0F7E410B9897}" type="parTrans" cxnId="{F48B970C-11E4-4F40-88CF-12D480C50471}">
      <dgm:prSet/>
      <dgm:spPr/>
      <dgm:t>
        <a:bodyPr/>
        <a:lstStyle/>
        <a:p>
          <a:endParaRPr lang="ru-RU" sz="2000"/>
        </a:p>
      </dgm:t>
    </dgm:pt>
    <dgm:pt modelId="{4B70C89C-870F-425D-8EA6-F1EDBAF7DF88}" type="sibTrans" cxnId="{F48B970C-11E4-4F40-88CF-12D480C50471}">
      <dgm:prSet/>
      <dgm:spPr/>
      <dgm:t>
        <a:bodyPr/>
        <a:lstStyle/>
        <a:p>
          <a:endParaRPr lang="ru-RU" sz="2000"/>
        </a:p>
      </dgm:t>
    </dgm:pt>
    <dgm:pt modelId="{E0C7F66B-5C32-4F2F-84C1-503521DE73D5}">
      <dgm:prSet phldrT="[Текст]" custT="1"/>
      <dgm:spPr/>
      <dgm:t>
        <a:bodyPr/>
        <a:lstStyle/>
        <a:p>
          <a:pPr algn="l"/>
          <a:r>
            <a:rPr lang="ru-RU" sz="2000" dirty="0" smtClean="0"/>
            <a:t>Оптимизация программ</a:t>
          </a:r>
          <a:endParaRPr lang="ru-RU" sz="2000" dirty="0"/>
        </a:p>
      </dgm:t>
    </dgm:pt>
    <dgm:pt modelId="{965F09C8-834F-4265-992D-CD8E13784DDD}" type="parTrans" cxnId="{C34C7DAF-762F-4603-9E48-40A4FAE8A7C4}">
      <dgm:prSet/>
      <dgm:spPr/>
      <dgm:t>
        <a:bodyPr/>
        <a:lstStyle/>
        <a:p>
          <a:endParaRPr lang="ru-RU" sz="2000"/>
        </a:p>
      </dgm:t>
    </dgm:pt>
    <dgm:pt modelId="{AD77C089-0338-4136-A41A-42551B5264B6}" type="sibTrans" cxnId="{C34C7DAF-762F-4603-9E48-40A4FAE8A7C4}">
      <dgm:prSet/>
      <dgm:spPr/>
      <dgm:t>
        <a:bodyPr/>
        <a:lstStyle/>
        <a:p>
          <a:endParaRPr lang="ru-RU" sz="2000"/>
        </a:p>
      </dgm:t>
    </dgm:pt>
    <dgm:pt modelId="{C4A1C668-D8BA-428B-A960-750C1A046F5B}" type="pres">
      <dgm:prSet presAssocID="{B92B2BE6-5344-48C5-AE70-E80D3E181F91}" presName="linearFlow" presStyleCnt="0">
        <dgm:presLayoutVars>
          <dgm:dir/>
          <dgm:resizeHandles val="exact"/>
        </dgm:presLayoutVars>
      </dgm:prSet>
      <dgm:spPr/>
    </dgm:pt>
    <dgm:pt modelId="{9C296119-9C5F-4413-8F07-41698E967F1A}" type="pres">
      <dgm:prSet presAssocID="{A5B39D42-9D6A-4532-8AAF-27DF4F27E9AC}" presName="composite" presStyleCnt="0"/>
      <dgm:spPr/>
    </dgm:pt>
    <dgm:pt modelId="{88D902D2-A46B-4FA2-86D9-14A08F1CFB80}" type="pres">
      <dgm:prSet presAssocID="{A5B39D42-9D6A-4532-8AAF-27DF4F27E9AC}" presName="imgShp" presStyleLbl="fgImgPlace1" presStyleIdx="0" presStyleCnt="8"/>
      <dgm:spPr/>
    </dgm:pt>
    <dgm:pt modelId="{01840E4D-C05E-4C8C-8AF2-0476E91A56A5}" type="pres">
      <dgm:prSet presAssocID="{A5B39D42-9D6A-4532-8AAF-27DF4F27E9AC}" presName="txShp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EFBED9-1169-4BF4-B437-C9FD4AF2B205}" type="pres">
      <dgm:prSet presAssocID="{8EBF1227-D728-4260-A048-670D02562C73}" presName="spacing" presStyleCnt="0"/>
      <dgm:spPr/>
    </dgm:pt>
    <dgm:pt modelId="{684ADCA8-B3BE-4CB1-A3D3-8B1374588E8C}" type="pres">
      <dgm:prSet presAssocID="{C96623B9-950C-4CCD-BD0F-EBEF518B3183}" presName="composite" presStyleCnt="0"/>
      <dgm:spPr/>
    </dgm:pt>
    <dgm:pt modelId="{DC026DAD-75A6-4982-A4A9-BA5C1052D33D}" type="pres">
      <dgm:prSet presAssocID="{C96623B9-950C-4CCD-BD0F-EBEF518B3183}" presName="imgShp" presStyleLbl="fgImgPlace1" presStyleIdx="1" presStyleCnt="8"/>
      <dgm:spPr/>
    </dgm:pt>
    <dgm:pt modelId="{2328C7A8-BA8E-4519-8A13-6E0B6C0B2BD7}" type="pres">
      <dgm:prSet presAssocID="{C96623B9-950C-4CCD-BD0F-EBEF518B3183}" presName="txShp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662999-2CB4-4F43-AFA1-D873591625F4}" type="pres">
      <dgm:prSet presAssocID="{FB99EFCC-7D24-4820-B396-824A4BF67485}" presName="spacing" presStyleCnt="0"/>
      <dgm:spPr/>
    </dgm:pt>
    <dgm:pt modelId="{212396AE-5D0B-47E7-BB6F-C18147BF3C7B}" type="pres">
      <dgm:prSet presAssocID="{A0E31102-0203-4DFA-80C1-938A8FD76290}" presName="composite" presStyleCnt="0"/>
      <dgm:spPr/>
    </dgm:pt>
    <dgm:pt modelId="{6394BD98-5810-4EC6-B75F-ADE06D088E65}" type="pres">
      <dgm:prSet presAssocID="{A0E31102-0203-4DFA-80C1-938A8FD76290}" presName="imgShp" presStyleLbl="fgImgPlace1" presStyleIdx="2" presStyleCnt="8"/>
      <dgm:spPr/>
    </dgm:pt>
    <dgm:pt modelId="{3CA7B6B9-2B85-4720-9C44-C6DEA0125307}" type="pres">
      <dgm:prSet presAssocID="{A0E31102-0203-4DFA-80C1-938A8FD76290}" presName="txShp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E51976-4ADB-441E-8633-09847D87FA55}" type="pres">
      <dgm:prSet presAssocID="{50C5C824-DA6D-409E-B7F6-FED8871D1647}" presName="spacing" presStyleCnt="0"/>
      <dgm:spPr/>
    </dgm:pt>
    <dgm:pt modelId="{2785934D-7344-41C5-9E20-90C8949D684D}" type="pres">
      <dgm:prSet presAssocID="{0DAA51AC-EAD6-4E17-9271-E2146A621A2A}" presName="composite" presStyleCnt="0"/>
      <dgm:spPr/>
    </dgm:pt>
    <dgm:pt modelId="{19FBA14C-91A9-4518-B893-C1DB7FD08439}" type="pres">
      <dgm:prSet presAssocID="{0DAA51AC-EAD6-4E17-9271-E2146A621A2A}" presName="imgShp" presStyleLbl="fgImgPlace1" presStyleIdx="3" presStyleCnt="8"/>
      <dgm:spPr/>
    </dgm:pt>
    <dgm:pt modelId="{3BABF2E6-FD36-4BD5-AF0C-8CBA67AF7B33}" type="pres">
      <dgm:prSet presAssocID="{0DAA51AC-EAD6-4E17-9271-E2146A621A2A}" presName="txShp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930992-7224-4272-90F8-4D41F9B6ABA3}" type="pres">
      <dgm:prSet presAssocID="{4B70C89C-870F-425D-8EA6-F1EDBAF7DF88}" presName="spacing" presStyleCnt="0"/>
      <dgm:spPr/>
    </dgm:pt>
    <dgm:pt modelId="{4F2D1770-453E-490D-A333-5ADDEEB317E5}" type="pres">
      <dgm:prSet presAssocID="{5C5D379F-813B-4FE7-B021-C72CAA75B0C1}" presName="composite" presStyleCnt="0"/>
      <dgm:spPr/>
    </dgm:pt>
    <dgm:pt modelId="{F859DCA9-5C75-4374-9D1E-8D851647A745}" type="pres">
      <dgm:prSet presAssocID="{5C5D379F-813B-4FE7-B021-C72CAA75B0C1}" presName="imgShp" presStyleLbl="fgImgPlace1" presStyleIdx="4" presStyleCnt="8"/>
      <dgm:spPr/>
    </dgm:pt>
    <dgm:pt modelId="{80872C23-9D04-4F0D-8739-7A8ABF269C44}" type="pres">
      <dgm:prSet presAssocID="{5C5D379F-813B-4FE7-B021-C72CAA75B0C1}" presName="txShp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5F0BD8-DC29-46CF-93A8-D5D247AA3E0F}" type="pres">
      <dgm:prSet presAssocID="{E5869162-62D7-4114-BACB-E1B86DA483FA}" presName="spacing" presStyleCnt="0"/>
      <dgm:spPr/>
    </dgm:pt>
    <dgm:pt modelId="{91012395-7F8C-4FBA-BFE3-5F572D45AA4D}" type="pres">
      <dgm:prSet presAssocID="{BFA92ABA-DD0A-4F5B-934C-2543F0629341}" presName="composite" presStyleCnt="0"/>
      <dgm:spPr/>
    </dgm:pt>
    <dgm:pt modelId="{39D35E13-0DD1-422E-813E-00FC1F540501}" type="pres">
      <dgm:prSet presAssocID="{BFA92ABA-DD0A-4F5B-934C-2543F0629341}" presName="imgShp" presStyleLbl="fgImgPlace1" presStyleIdx="5" presStyleCnt="8"/>
      <dgm:spPr/>
    </dgm:pt>
    <dgm:pt modelId="{663277AD-F876-4050-B95F-71EBA4445BF1}" type="pres">
      <dgm:prSet presAssocID="{BFA92ABA-DD0A-4F5B-934C-2543F0629341}" presName="txShp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508CE7-7C08-4F91-B503-4398B8ABD752}" type="pres">
      <dgm:prSet presAssocID="{4A82BAAD-E599-409E-A736-B219B5A56DBE}" presName="spacing" presStyleCnt="0"/>
      <dgm:spPr/>
    </dgm:pt>
    <dgm:pt modelId="{87BE9E5A-85E6-4A59-B54D-9A9439E3534C}" type="pres">
      <dgm:prSet presAssocID="{E0C7F66B-5C32-4F2F-84C1-503521DE73D5}" presName="composite" presStyleCnt="0"/>
      <dgm:spPr/>
    </dgm:pt>
    <dgm:pt modelId="{1BB8E9F0-1F8C-426E-8229-4D29BADFE6BE}" type="pres">
      <dgm:prSet presAssocID="{E0C7F66B-5C32-4F2F-84C1-503521DE73D5}" presName="imgShp" presStyleLbl="fgImgPlace1" presStyleIdx="6" presStyleCnt="8"/>
      <dgm:spPr/>
    </dgm:pt>
    <dgm:pt modelId="{EA07A96D-4D88-42EC-8DD4-A9BA7B794647}" type="pres">
      <dgm:prSet presAssocID="{E0C7F66B-5C32-4F2F-84C1-503521DE73D5}" presName="txShp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5B3EE7-6728-4C80-BBA9-8C8FB91405D1}" type="pres">
      <dgm:prSet presAssocID="{AD77C089-0338-4136-A41A-42551B5264B6}" presName="spacing" presStyleCnt="0"/>
      <dgm:spPr/>
    </dgm:pt>
    <dgm:pt modelId="{D7D298C5-DF6A-48DE-B66B-B3F57E293F6C}" type="pres">
      <dgm:prSet presAssocID="{9FCAD5DF-1E91-4837-8F0D-85604D5D6183}" presName="composite" presStyleCnt="0"/>
      <dgm:spPr/>
    </dgm:pt>
    <dgm:pt modelId="{07FCD199-D50C-4241-938E-DCE470C079D7}" type="pres">
      <dgm:prSet presAssocID="{9FCAD5DF-1E91-4837-8F0D-85604D5D6183}" presName="imgShp" presStyleLbl="fgImgPlace1" presStyleIdx="7" presStyleCnt="8"/>
      <dgm:spPr/>
    </dgm:pt>
    <dgm:pt modelId="{BAFE319C-DA58-4D52-AC38-A73FFCB35F50}" type="pres">
      <dgm:prSet presAssocID="{9FCAD5DF-1E91-4837-8F0D-85604D5D6183}" presName="txShp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5718181-B438-4BA7-8F77-12494F4795F5}" srcId="{B92B2BE6-5344-48C5-AE70-E80D3E181F91}" destId="{A0E31102-0203-4DFA-80C1-938A8FD76290}" srcOrd="2" destOrd="0" parTransId="{2EF7D149-5885-438F-A4AD-944F31489D29}" sibTransId="{50C5C824-DA6D-409E-B7F6-FED8871D1647}"/>
    <dgm:cxn modelId="{C636B6A0-760E-4D70-8A49-7CA1B7EA9897}" srcId="{B92B2BE6-5344-48C5-AE70-E80D3E181F91}" destId="{C96623B9-950C-4CCD-BD0F-EBEF518B3183}" srcOrd="1" destOrd="0" parTransId="{51742896-8C69-4A03-AFBC-AB1CE5063D3D}" sibTransId="{FB99EFCC-7D24-4820-B396-824A4BF67485}"/>
    <dgm:cxn modelId="{2BFF011D-54D7-4953-96D6-C791E737C9AD}" srcId="{B92B2BE6-5344-48C5-AE70-E80D3E181F91}" destId="{BFA92ABA-DD0A-4F5B-934C-2543F0629341}" srcOrd="5" destOrd="0" parTransId="{FF224A2C-E207-4464-8BE8-BB7BDF58748E}" sibTransId="{4A82BAAD-E599-409E-A736-B219B5A56DBE}"/>
    <dgm:cxn modelId="{C0036F29-CA90-42C5-9914-7D259EC65E26}" type="presOf" srcId="{0DAA51AC-EAD6-4E17-9271-E2146A621A2A}" destId="{3BABF2E6-FD36-4BD5-AF0C-8CBA67AF7B33}" srcOrd="0" destOrd="0" presId="urn:microsoft.com/office/officeart/2005/8/layout/vList3"/>
    <dgm:cxn modelId="{C34C7DAF-762F-4603-9E48-40A4FAE8A7C4}" srcId="{B92B2BE6-5344-48C5-AE70-E80D3E181F91}" destId="{E0C7F66B-5C32-4F2F-84C1-503521DE73D5}" srcOrd="6" destOrd="0" parTransId="{965F09C8-834F-4265-992D-CD8E13784DDD}" sibTransId="{AD77C089-0338-4136-A41A-42551B5264B6}"/>
    <dgm:cxn modelId="{CB85B6B3-D69F-4DD0-8F55-65E434ACA771}" type="presOf" srcId="{5C5D379F-813B-4FE7-B021-C72CAA75B0C1}" destId="{80872C23-9D04-4F0D-8739-7A8ABF269C44}" srcOrd="0" destOrd="0" presId="urn:microsoft.com/office/officeart/2005/8/layout/vList3"/>
    <dgm:cxn modelId="{FDA60B72-326D-4660-9BA7-069F63307F39}" type="presOf" srcId="{BFA92ABA-DD0A-4F5B-934C-2543F0629341}" destId="{663277AD-F876-4050-B95F-71EBA4445BF1}" srcOrd="0" destOrd="0" presId="urn:microsoft.com/office/officeart/2005/8/layout/vList3"/>
    <dgm:cxn modelId="{592331E4-7038-4858-AA1D-A591C92C6D77}" type="presOf" srcId="{A0E31102-0203-4DFA-80C1-938A8FD76290}" destId="{3CA7B6B9-2B85-4720-9C44-C6DEA0125307}" srcOrd="0" destOrd="0" presId="urn:microsoft.com/office/officeart/2005/8/layout/vList3"/>
    <dgm:cxn modelId="{156EE358-1B37-4EB4-8651-DBE956C97E4C}" srcId="{B92B2BE6-5344-48C5-AE70-E80D3E181F91}" destId="{9FCAD5DF-1E91-4837-8F0D-85604D5D6183}" srcOrd="7" destOrd="0" parTransId="{E5B2395F-0391-4722-B50A-859587068FA9}" sibTransId="{4E17DA1E-6751-458A-BE36-47DFEF559FDD}"/>
    <dgm:cxn modelId="{A649C099-0AB4-4268-888B-114A4CA30BC7}" srcId="{B92B2BE6-5344-48C5-AE70-E80D3E181F91}" destId="{A5B39D42-9D6A-4532-8AAF-27DF4F27E9AC}" srcOrd="0" destOrd="0" parTransId="{FAD9BE0E-77DE-42DB-B6DB-2E976BA1CE9B}" sibTransId="{8EBF1227-D728-4260-A048-670D02562C73}"/>
    <dgm:cxn modelId="{06CAC88D-B18A-496E-8BF5-F3682D2AE38E}" type="presOf" srcId="{A5B39D42-9D6A-4532-8AAF-27DF4F27E9AC}" destId="{01840E4D-C05E-4C8C-8AF2-0476E91A56A5}" srcOrd="0" destOrd="0" presId="urn:microsoft.com/office/officeart/2005/8/layout/vList3"/>
    <dgm:cxn modelId="{124E1A83-72AB-463A-8B81-3EA8825FBE42}" type="presOf" srcId="{9FCAD5DF-1E91-4837-8F0D-85604D5D6183}" destId="{BAFE319C-DA58-4D52-AC38-A73FFCB35F50}" srcOrd="0" destOrd="0" presId="urn:microsoft.com/office/officeart/2005/8/layout/vList3"/>
    <dgm:cxn modelId="{5A8C9422-29E1-4072-ADEB-C76119FEF886}" type="presOf" srcId="{B92B2BE6-5344-48C5-AE70-E80D3E181F91}" destId="{C4A1C668-D8BA-428B-A960-750C1A046F5B}" srcOrd="0" destOrd="0" presId="urn:microsoft.com/office/officeart/2005/8/layout/vList3"/>
    <dgm:cxn modelId="{EB09DCB7-A67C-42B3-AA25-FD2431E547D4}" srcId="{B92B2BE6-5344-48C5-AE70-E80D3E181F91}" destId="{5C5D379F-813B-4FE7-B021-C72CAA75B0C1}" srcOrd="4" destOrd="0" parTransId="{5683D14D-69E4-4386-B91B-30B68396A699}" sibTransId="{E5869162-62D7-4114-BACB-E1B86DA483FA}"/>
    <dgm:cxn modelId="{8D76D2E4-0CE3-4EBE-8D2C-895775C5D43A}" type="presOf" srcId="{C96623B9-950C-4CCD-BD0F-EBEF518B3183}" destId="{2328C7A8-BA8E-4519-8A13-6E0B6C0B2BD7}" srcOrd="0" destOrd="0" presId="urn:microsoft.com/office/officeart/2005/8/layout/vList3"/>
    <dgm:cxn modelId="{F48B970C-11E4-4F40-88CF-12D480C50471}" srcId="{B92B2BE6-5344-48C5-AE70-E80D3E181F91}" destId="{0DAA51AC-EAD6-4E17-9271-E2146A621A2A}" srcOrd="3" destOrd="0" parTransId="{1CD3617C-F5D8-4F69-B70C-0F7E410B9897}" sibTransId="{4B70C89C-870F-425D-8EA6-F1EDBAF7DF88}"/>
    <dgm:cxn modelId="{03248EA2-A512-4A0B-BB4D-ED3CBF3711C6}" type="presOf" srcId="{E0C7F66B-5C32-4F2F-84C1-503521DE73D5}" destId="{EA07A96D-4D88-42EC-8DD4-A9BA7B794647}" srcOrd="0" destOrd="0" presId="urn:microsoft.com/office/officeart/2005/8/layout/vList3"/>
    <dgm:cxn modelId="{1A03927D-8B56-4290-B50B-996D0EFBBFE8}" type="presParOf" srcId="{C4A1C668-D8BA-428B-A960-750C1A046F5B}" destId="{9C296119-9C5F-4413-8F07-41698E967F1A}" srcOrd="0" destOrd="0" presId="urn:microsoft.com/office/officeart/2005/8/layout/vList3"/>
    <dgm:cxn modelId="{51C3F73D-37C6-4C1E-AD1C-F921F34E2DAB}" type="presParOf" srcId="{9C296119-9C5F-4413-8F07-41698E967F1A}" destId="{88D902D2-A46B-4FA2-86D9-14A08F1CFB80}" srcOrd="0" destOrd="0" presId="urn:microsoft.com/office/officeart/2005/8/layout/vList3"/>
    <dgm:cxn modelId="{1D1B59B9-74B2-430B-82FE-8788BE4B344B}" type="presParOf" srcId="{9C296119-9C5F-4413-8F07-41698E967F1A}" destId="{01840E4D-C05E-4C8C-8AF2-0476E91A56A5}" srcOrd="1" destOrd="0" presId="urn:microsoft.com/office/officeart/2005/8/layout/vList3"/>
    <dgm:cxn modelId="{B7F1808E-FBED-4565-A595-6308C0CBFD3A}" type="presParOf" srcId="{C4A1C668-D8BA-428B-A960-750C1A046F5B}" destId="{73EFBED9-1169-4BF4-B437-C9FD4AF2B205}" srcOrd="1" destOrd="0" presId="urn:microsoft.com/office/officeart/2005/8/layout/vList3"/>
    <dgm:cxn modelId="{018DA9D7-8269-4DDC-91D9-69D5495441D1}" type="presParOf" srcId="{C4A1C668-D8BA-428B-A960-750C1A046F5B}" destId="{684ADCA8-B3BE-4CB1-A3D3-8B1374588E8C}" srcOrd="2" destOrd="0" presId="urn:microsoft.com/office/officeart/2005/8/layout/vList3"/>
    <dgm:cxn modelId="{64C95AF6-EB48-42C9-84EC-7D6925E41CD7}" type="presParOf" srcId="{684ADCA8-B3BE-4CB1-A3D3-8B1374588E8C}" destId="{DC026DAD-75A6-4982-A4A9-BA5C1052D33D}" srcOrd="0" destOrd="0" presId="urn:microsoft.com/office/officeart/2005/8/layout/vList3"/>
    <dgm:cxn modelId="{297F4800-92AD-492D-8BB3-8BFBCD219AD7}" type="presParOf" srcId="{684ADCA8-B3BE-4CB1-A3D3-8B1374588E8C}" destId="{2328C7A8-BA8E-4519-8A13-6E0B6C0B2BD7}" srcOrd="1" destOrd="0" presId="urn:microsoft.com/office/officeart/2005/8/layout/vList3"/>
    <dgm:cxn modelId="{AA34C6FF-0E59-4FA1-9B5B-7862624522A5}" type="presParOf" srcId="{C4A1C668-D8BA-428B-A960-750C1A046F5B}" destId="{53662999-2CB4-4F43-AFA1-D873591625F4}" srcOrd="3" destOrd="0" presId="urn:microsoft.com/office/officeart/2005/8/layout/vList3"/>
    <dgm:cxn modelId="{159464B4-985E-474A-81A3-8B0F52C725C3}" type="presParOf" srcId="{C4A1C668-D8BA-428B-A960-750C1A046F5B}" destId="{212396AE-5D0B-47E7-BB6F-C18147BF3C7B}" srcOrd="4" destOrd="0" presId="urn:microsoft.com/office/officeart/2005/8/layout/vList3"/>
    <dgm:cxn modelId="{B432CE21-F5C2-4A2A-8BEB-00AA02230CB1}" type="presParOf" srcId="{212396AE-5D0B-47E7-BB6F-C18147BF3C7B}" destId="{6394BD98-5810-4EC6-B75F-ADE06D088E65}" srcOrd="0" destOrd="0" presId="urn:microsoft.com/office/officeart/2005/8/layout/vList3"/>
    <dgm:cxn modelId="{EADB039C-8D1B-44E3-99CD-7993732B0033}" type="presParOf" srcId="{212396AE-5D0B-47E7-BB6F-C18147BF3C7B}" destId="{3CA7B6B9-2B85-4720-9C44-C6DEA0125307}" srcOrd="1" destOrd="0" presId="urn:microsoft.com/office/officeart/2005/8/layout/vList3"/>
    <dgm:cxn modelId="{C7CB06DD-5307-4C63-A9A1-8351B9615444}" type="presParOf" srcId="{C4A1C668-D8BA-428B-A960-750C1A046F5B}" destId="{48E51976-4ADB-441E-8633-09847D87FA55}" srcOrd="5" destOrd="0" presId="urn:microsoft.com/office/officeart/2005/8/layout/vList3"/>
    <dgm:cxn modelId="{56946EBC-A377-4DDB-8674-11EC182C15B7}" type="presParOf" srcId="{C4A1C668-D8BA-428B-A960-750C1A046F5B}" destId="{2785934D-7344-41C5-9E20-90C8949D684D}" srcOrd="6" destOrd="0" presId="urn:microsoft.com/office/officeart/2005/8/layout/vList3"/>
    <dgm:cxn modelId="{F9149627-CE2B-4B19-A839-7684B1FDB5DC}" type="presParOf" srcId="{2785934D-7344-41C5-9E20-90C8949D684D}" destId="{19FBA14C-91A9-4518-B893-C1DB7FD08439}" srcOrd="0" destOrd="0" presId="urn:microsoft.com/office/officeart/2005/8/layout/vList3"/>
    <dgm:cxn modelId="{4E410C9C-7DEC-47C6-9502-ED619BA6F304}" type="presParOf" srcId="{2785934D-7344-41C5-9E20-90C8949D684D}" destId="{3BABF2E6-FD36-4BD5-AF0C-8CBA67AF7B33}" srcOrd="1" destOrd="0" presId="urn:microsoft.com/office/officeart/2005/8/layout/vList3"/>
    <dgm:cxn modelId="{679355D9-59A8-4F20-A19A-363DB1A8D885}" type="presParOf" srcId="{C4A1C668-D8BA-428B-A960-750C1A046F5B}" destId="{D9930992-7224-4272-90F8-4D41F9B6ABA3}" srcOrd="7" destOrd="0" presId="urn:microsoft.com/office/officeart/2005/8/layout/vList3"/>
    <dgm:cxn modelId="{BFEE3B2D-E5AD-453C-8FA0-27196FA38D18}" type="presParOf" srcId="{C4A1C668-D8BA-428B-A960-750C1A046F5B}" destId="{4F2D1770-453E-490D-A333-5ADDEEB317E5}" srcOrd="8" destOrd="0" presId="urn:microsoft.com/office/officeart/2005/8/layout/vList3"/>
    <dgm:cxn modelId="{11F7C058-5C15-4C09-A1AA-659C72BF1DD0}" type="presParOf" srcId="{4F2D1770-453E-490D-A333-5ADDEEB317E5}" destId="{F859DCA9-5C75-4374-9D1E-8D851647A745}" srcOrd="0" destOrd="0" presId="urn:microsoft.com/office/officeart/2005/8/layout/vList3"/>
    <dgm:cxn modelId="{6C20BCC0-0F0A-4793-A48D-9FF22EFBDA3B}" type="presParOf" srcId="{4F2D1770-453E-490D-A333-5ADDEEB317E5}" destId="{80872C23-9D04-4F0D-8739-7A8ABF269C44}" srcOrd="1" destOrd="0" presId="urn:microsoft.com/office/officeart/2005/8/layout/vList3"/>
    <dgm:cxn modelId="{2DE49FD2-6D22-4380-A90E-6302E1E5B411}" type="presParOf" srcId="{C4A1C668-D8BA-428B-A960-750C1A046F5B}" destId="{E25F0BD8-DC29-46CF-93A8-D5D247AA3E0F}" srcOrd="9" destOrd="0" presId="urn:microsoft.com/office/officeart/2005/8/layout/vList3"/>
    <dgm:cxn modelId="{4E0D786A-2B82-4C75-BF52-AEB123864DBF}" type="presParOf" srcId="{C4A1C668-D8BA-428B-A960-750C1A046F5B}" destId="{91012395-7F8C-4FBA-BFE3-5F572D45AA4D}" srcOrd="10" destOrd="0" presId="urn:microsoft.com/office/officeart/2005/8/layout/vList3"/>
    <dgm:cxn modelId="{AA28EE59-B21D-4402-908A-1AD682C02356}" type="presParOf" srcId="{91012395-7F8C-4FBA-BFE3-5F572D45AA4D}" destId="{39D35E13-0DD1-422E-813E-00FC1F540501}" srcOrd="0" destOrd="0" presId="urn:microsoft.com/office/officeart/2005/8/layout/vList3"/>
    <dgm:cxn modelId="{15D45AC5-A2CE-4D6B-A3DD-F3A145F25637}" type="presParOf" srcId="{91012395-7F8C-4FBA-BFE3-5F572D45AA4D}" destId="{663277AD-F876-4050-B95F-71EBA4445BF1}" srcOrd="1" destOrd="0" presId="urn:microsoft.com/office/officeart/2005/8/layout/vList3"/>
    <dgm:cxn modelId="{167AF286-F2A3-467E-A1F8-51D05BFD6AE7}" type="presParOf" srcId="{C4A1C668-D8BA-428B-A960-750C1A046F5B}" destId="{84508CE7-7C08-4F91-B503-4398B8ABD752}" srcOrd="11" destOrd="0" presId="urn:microsoft.com/office/officeart/2005/8/layout/vList3"/>
    <dgm:cxn modelId="{9FF06803-B9E3-473E-BA83-FB646CFF1C4F}" type="presParOf" srcId="{C4A1C668-D8BA-428B-A960-750C1A046F5B}" destId="{87BE9E5A-85E6-4A59-B54D-9A9439E3534C}" srcOrd="12" destOrd="0" presId="urn:microsoft.com/office/officeart/2005/8/layout/vList3"/>
    <dgm:cxn modelId="{EE791A16-BCA8-4451-8CD3-6E083981526E}" type="presParOf" srcId="{87BE9E5A-85E6-4A59-B54D-9A9439E3534C}" destId="{1BB8E9F0-1F8C-426E-8229-4D29BADFE6BE}" srcOrd="0" destOrd="0" presId="urn:microsoft.com/office/officeart/2005/8/layout/vList3"/>
    <dgm:cxn modelId="{194A37F2-559B-4E28-86FD-600E27F1B98B}" type="presParOf" srcId="{87BE9E5A-85E6-4A59-B54D-9A9439E3534C}" destId="{EA07A96D-4D88-42EC-8DD4-A9BA7B794647}" srcOrd="1" destOrd="0" presId="urn:microsoft.com/office/officeart/2005/8/layout/vList3"/>
    <dgm:cxn modelId="{B40AABCB-D290-42D0-A36B-99C11FB140C6}" type="presParOf" srcId="{C4A1C668-D8BA-428B-A960-750C1A046F5B}" destId="{755B3EE7-6728-4C80-BBA9-8C8FB91405D1}" srcOrd="13" destOrd="0" presId="urn:microsoft.com/office/officeart/2005/8/layout/vList3"/>
    <dgm:cxn modelId="{FBF4AFC0-F6AF-422E-8F88-8F6B02ADBA80}" type="presParOf" srcId="{C4A1C668-D8BA-428B-A960-750C1A046F5B}" destId="{D7D298C5-DF6A-48DE-B66B-B3F57E293F6C}" srcOrd="14" destOrd="0" presId="urn:microsoft.com/office/officeart/2005/8/layout/vList3"/>
    <dgm:cxn modelId="{D892E1D4-0827-42A5-B1D3-CDD65340C9B0}" type="presParOf" srcId="{D7D298C5-DF6A-48DE-B66B-B3F57E293F6C}" destId="{07FCD199-D50C-4241-938E-DCE470C079D7}" srcOrd="0" destOrd="0" presId="urn:microsoft.com/office/officeart/2005/8/layout/vList3"/>
    <dgm:cxn modelId="{F737F092-5AC8-40DF-BA92-CE6E829ACCEA}" type="presParOf" srcId="{D7D298C5-DF6A-48DE-B66B-B3F57E293F6C}" destId="{BAFE319C-DA58-4D52-AC38-A73FFCB35F5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8AD3B-4F86-4F7F-A08D-5D8F6C5E036E}">
      <dsp:nvSpPr>
        <dsp:cNvPr id="0" name=""/>
        <dsp:cNvSpPr/>
      </dsp:nvSpPr>
      <dsp:spPr>
        <a:xfrm>
          <a:off x="0" y="276825"/>
          <a:ext cx="692948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7E861E-F7FE-4564-9BE9-C9CFB6ED7E5E}">
      <dsp:nvSpPr>
        <dsp:cNvPr id="0" name=""/>
        <dsp:cNvSpPr/>
      </dsp:nvSpPr>
      <dsp:spPr>
        <a:xfrm>
          <a:off x="346474" y="25904"/>
          <a:ext cx="485064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343" tIns="0" rIns="18334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chemeClr val="bg1"/>
              </a:solidFill>
            </a:rPr>
            <a:t>7+2 </a:t>
          </a:r>
          <a:r>
            <a:rPr lang="ru-RU" sz="2800" kern="1200" dirty="0" smtClean="0">
              <a:solidFill>
                <a:schemeClr val="bg1"/>
              </a:solidFill>
            </a:rPr>
            <a:t>лекций</a:t>
          </a:r>
          <a:endParaRPr lang="ru-RU" sz="2800" kern="1200" dirty="0">
            <a:solidFill>
              <a:schemeClr val="bg1"/>
            </a:solidFill>
          </a:endParaRPr>
        </a:p>
      </dsp:txBody>
      <dsp:txXfrm>
        <a:off x="370972" y="50402"/>
        <a:ext cx="4801644" cy="452844"/>
      </dsp:txXfrm>
    </dsp:sp>
    <dsp:sp modelId="{DB1049BE-B33B-4E8B-BC23-6E7BB58B945F}">
      <dsp:nvSpPr>
        <dsp:cNvPr id="0" name=""/>
        <dsp:cNvSpPr/>
      </dsp:nvSpPr>
      <dsp:spPr>
        <a:xfrm>
          <a:off x="0" y="1047945"/>
          <a:ext cx="692948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2804407"/>
              <a:satOff val="-1442"/>
              <a:lumOff val="-621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71D16D-F055-4CB4-9F96-21784719F213}">
      <dsp:nvSpPr>
        <dsp:cNvPr id="0" name=""/>
        <dsp:cNvSpPr/>
      </dsp:nvSpPr>
      <dsp:spPr>
        <a:xfrm>
          <a:off x="346474" y="797025"/>
          <a:ext cx="4850640" cy="501840"/>
        </a:xfrm>
        <a:prstGeom prst="roundRect">
          <a:avLst/>
        </a:prstGeom>
        <a:gradFill rotWithShape="0">
          <a:gsLst>
            <a:gs pos="0">
              <a:schemeClr val="accent3">
                <a:hueOff val="-2804407"/>
                <a:satOff val="-1442"/>
                <a:lumOff val="-621"/>
                <a:alphaOff val="0"/>
                <a:tint val="92000"/>
                <a:satMod val="170000"/>
              </a:schemeClr>
            </a:gs>
            <a:gs pos="15000">
              <a:schemeClr val="accent3">
                <a:hueOff val="-2804407"/>
                <a:satOff val="-1442"/>
                <a:lumOff val="-621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-2804407"/>
                <a:satOff val="-1442"/>
                <a:lumOff val="-621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-2804407"/>
                <a:satOff val="-1442"/>
                <a:lumOff val="-621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-2804407"/>
                <a:satOff val="-1442"/>
                <a:lumOff val="-621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343" tIns="0" rIns="18334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chemeClr val="bg1"/>
              </a:solidFill>
            </a:rPr>
            <a:t>8 лабораторных </a:t>
          </a:r>
          <a:r>
            <a:rPr lang="ru-RU" sz="2800" kern="1200" dirty="0" smtClean="0">
              <a:solidFill>
                <a:schemeClr val="bg1"/>
              </a:solidFill>
            </a:rPr>
            <a:t>работ</a:t>
          </a:r>
          <a:endParaRPr lang="ru-RU" sz="2800" kern="1200" dirty="0">
            <a:solidFill>
              <a:schemeClr val="bg1"/>
            </a:solidFill>
          </a:endParaRPr>
        </a:p>
      </dsp:txBody>
      <dsp:txXfrm>
        <a:off x="370972" y="821523"/>
        <a:ext cx="4801644" cy="452844"/>
      </dsp:txXfrm>
    </dsp:sp>
    <dsp:sp modelId="{CDEF2228-0E31-455F-90C6-4CFB3DC3A4AD}">
      <dsp:nvSpPr>
        <dsp:cNvPr id="0" name=""/>
        <dsp:cNvSpPr/>
      </dsp:nvSpPr>
      <dsp:spPr>
        <a:xfrm>
          <a:off x="0" y="1819065"/>
          <a:ext cx="692948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5608813"/>
              <a:satOff val="-2884"/>
              <a:lumOff val="-1242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8109D7-46B3-48FF-A3B5-756E6AB87E09}">
      <dsp:nvSpPr>
        <dsp:cNvPr id="0" name=""/>
        <dsp:cNvSpPr/>
      </dsp:nvSpPr>
      <dsp:spPr>
        <a:xfrm>
          <a:off x="346474" y="1568144"/>
          <a:ext cx="4850640" cy="501840"/>
        </a:xfrm>
        <a:prstGeom prst="roundRect">
          <a:avLst/>
        </a:prstGeom>
        <a:gradFill rotWithShape="0">
          <a:gsLst>
            <a:gs pos="0">
              <a:schemeClr val="accent3">
                <a:hueOff val="-5608813"/>
                <a:satOff val="-2884"/>
                <a:lumOff val="-1242"/>
                <a:alphaOff val="0"/>
                <a:tint val="92000"/>
                <a:satMod val="170000"/>
              </a:schemeClr>
            </a:gs>
            <a:gs pos="15000">
              <a:schemeClr val="accent3">
                <a:hueOff val="-5608813"/>
                <a:satOff val="-2884"/>
                <a:lumOff val="-1242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-5608813"/>
                <a:satOff val="-2884"/>
                <a:lumOff val="-1242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-5608813"/>
                <a:satOff val="-2884"/>
                <a:lumOff val="-1242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-5608813"/>
                <a:satOff val="-2884"/>
                <a:lumOff val="-1242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343" tIns="0" rIns="18334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chemeClr val="bg1"/>
              </a:solidFill>
            </a:rPr>
            <a:t>5 самостоятельных </a:t>
          </a:r>
          <a:r>
            <a:rPr lang="ru-RU" sz="2800" kern="1200" dirty="0" smtClean="0">
              <a:solidFill>
                <a:schemeClr val="bg1"/>
              </a:solidFill>
            </a:rPr>
            <a:t>работ</a:t>
          </a:r>
          <a:endParaRPr lang="ru-RU" sz="2800" kern="1200" dirty="0">
            <a:solidFill>
              <a:schemeClr val="bg1"/>
            </a:solidFill>
          </a:endParaRPr>
        </a:p>
      </dsp:txBody>
      <dsp:txXfrm>
        <a:off x="370972" y="1592642"/>
        <a:ext cx="4801644" cy="452844"/>
      </dsp:txXfrm>
    </dsp:sp>
    <dsp:sp modelId="{C340A4BD-D027-4C98-BB25-F7DE48F422DA}">
      <dsp:nvSpPr>
        <dsp:cNvPr id="0" name=""/>
        <dsp:cNvSpPr/>
      </dsp:nvSpPr>
      <dsp:spPr>
        <a:xfrm>
          <a:off x="0" y="2590185"/>
          <a:ext cx="692948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8413219"/>
              <a:satOff val="-4326"/>
              <a:lumOff val="-1863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FB8ECF-0DFA-4517-AA1B-6AD5F70D415C}">
      <dsp:nvSpPr>
        <dsp:cNvPr id="0" name=""/>
        <dsp:cNvSpPr/>
      </dsp:nvSpPr>
      <dsp:spPr>
        <a:xfrm>
          <a:off x="346474" y="2339265"/>
          <a:ext cx="4850640" cy="501840"/>
        </a:xfrm>
        <a:prstGeom prst="roundRect">
          <a:avLst/>
        </a:prstGeom>
        <a:gradFill rotWithShape="0">
          <a:gsLst>
            <a:gs pos="0">
              <a:schemeClr val="accent3">
                <a:hueOff val="-8413219"/>
                <a:satOff val="-4326"/>
                <a:lumOff val="-1863"/>
                <a:alphaOff val="0"/>
                <a:tint val="92000"/>
                <a:satMod val="170000"/>
              </a:schemeClr>
            </a:gs>
            <a:gs pos="15000">
              <a:schemeClr val="accent3">
                <a:hueOff val="-8413219"/>
                <a:satOff val="-4326"/>
                <a:lumOff val="-1863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-8413219"/>
                <a:satOff val="-4326"/>
                <a:lumOff val="-1863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-8413219"/>
                <a:satOff val="-4326"/>
                <a:lumOff val="-1863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-8413219"/>
                <a:satOff val="-4326"/>
                <a:lumOff val="-1863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343" tIns="0" rIns="18334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chemeClr val="bg1"/>
              </a:solidFill>
            </a:rPr>
            <a:t>4 </a:t>
          </a:r>
          <a:r>
            <a:rPr lang="ru-RU" sz="2800" kern="1200" dirty="0" smtClean="0">
              <a:solidFill>
                <a:schemeClr val="bg1"/>
              </a:solidFill>
            </a:rPr>
            <a:t>контрольных </a:t>
          </a:r>
          <a:r>
            <a:rPr lang="ru-RU" sz="2800" kern="1200" dirty="0" smtClean="0">
              <a:solidFill>
                <a:schemeClr val="bg1"/>
              </a:solidFill>
            </a:rPr>
            <a:t>теста</a:t>
          </a:r>
          <a:endParaRPr lang="ru-RU" sz="2800" kern="1200" dirty="0">
            <a:solidFill>
              <a:schemeClr val="bg1"/>
            </a:solidFill>
          </a:endParaRPr>
        </a:p>
      </dsp:txBody>
      <dsp:txXfrm>
        <a:off x="370972" y="2363763"/>
        <a:ext cx="4801644" cy="452844"/>
      </dsp:txXfrm>
    </dsp:sp>
    <dsp:sp modelId="{73F81BB6-00B2-4725-90F1-FC36B928FC99}">
      <dsp:nvSpPr>
        <dsp:cNvPr id="0" name=""/>
        <dsp:cNvSpPr/>
      </dsp:nvSpPr>
      <dsp:spPr>
        <a:xfrm>
          <a:off x="0" y="3361305"/>
          <a:ext cx="692948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11217626"/>
              <a:satOff val="-5768"/>
              <a:lumOff val="-2483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8058A0-3598-44A0-B220-551C0B7560B6}">
      <dsp:nvSpPr>
        <dsp:cNvPr id="0" name=""/>
        <dsp:cNvSpPr/>
      </dsp:nvSpPr>
      <dsp:spPr>
        <a:xfrm>
          <a:off x="346474" y="3110385"/>
          <a:ext cx="4850640" cy="501840"/>
        </a:xfrm>
        <a:prstGeom prst="roundRect">
          <a:avLst/>
        </a:prstGeom>
        <a:gradFill rotWithShape="0">
          <a:gsLst>
            <a:gs pos="0">
              <a:schemeClr val="accent3">
                <a:hueOff val="-11217626"/>
                <a:satOff val="-5768"/>
                <a:lumOff val="-2483"/>
                <a:alphaOff val="0"/>
                <a:tint val="92000"/>
                <a:satMod val="170000"/>
              </a:schemeClr>
            </a:gs>
            <a:gs pos="15000">
              <a:schemeClr val="accent3">
                <a:hueOff val="-11217626"/>
                <a:satOff val="-5768"/>
                <a:lumOff val="-2483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-11217626"/>
                <a:satOff val="-5768"/>
                <a:lumOff val="-2483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-11217626"/>
                <a:satOff val="-5768"/>
                <a:lumOff val="-2483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-11217626"/>
                <a:satOff val="-5768"/>
                <a:lumOff val="-2483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343" tIns="0" rIns="18334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chemeClr val="bg1"/>
              </a:solidFill>
            </a:rPr>
            <a:t>8 практических занятий</a:t>
          </a:r>
          <a:endParaRPr lang="ru-RU" sz="2800" kern="1200" dirty="0">
            <a:solidFill>
              <a:schemeClr val="bg1"/>
            </a:solidFill>
          </a:endParaRPr>
        </a:p>
      </dsp:txBody>
      <dsp:txXfrm>
        <a:off x="370972" y="3134883"/>
        <a:ext cx="4801644" cy="452844"/>
      </dsp:txXfrm>
    </dsp:sp>
    <dsp:sp modelId="{BA9AB1A1-183D-43E9-A9A0-5F5A5EC7E93E}">
      <dsp:nvSpPr>
        <dsp:cNvPr id="0" name=""/>
        <dsp:cNvSpPr/>
      </dsp:nvSpPr>
      <dsp:spPr>
        <a:xfrm>
          <a:off x="0" y="4132425"/>
          <a:ext cx="692948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14022032"/>
              <a:satOff val="-7210"/>
              <a:lumOff val="-3104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C7D999-EE37-41D6-9FB5-87E1E0E99533}">
      <dsp:nvSpPr>
        <dsp:cNvPr id="0" name=""/>
        <dsp:cNvSpPr/>
      </dsp:nvSpPr>
      <dsp:spPr>
        <a:xfrm>
          <a:off x="346474" y="3881505"/>
          <a:ext cx="4850640" cy="501840"/>
        </a:xfrm>
        <a:prstGeom prst="roundRect">
          <a:avLst/>
        </a:prstGeom>
        <a:gradFill rotWithShape="0">
          <a:gsLst>
            <a:gs pos="0">
              <a:schemeClr val="accent3">
                <a:hueOff val="-14022032"/>
                <a:satOff val="-7210"/>
                <a:lumOff val="-3104"/>
                <a:alphaOff val="0"/>
                <a:tint val="92000"/>
                <a:satMod val="170000"/>
              </a:schemeClr>
            </a:gs>
            <a:gs pos="15000">
              <a:schemeClr val="accent3">
                <a:hueOff val="-14022032"/>
                <a:satOff val="-7210"/>
                <a:lumOff val="-3104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-14022032"/>
                <a:satOff val="-7210"/>
                <a:lumOff val="-3104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-14022032"/>
                <a:satOff val="-7210"/>
                <a:lumOff val="-3104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-14022032"/>
                <a:satOff val="-7210"/>
                <a:lumOff val="-3104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343" tIns="0" rIns="18334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smtClean="0">
              <a:solidFill>
                <a:schemeClr val="bg1"/>
              </a:solidFill>
            </a:rPr>
            <a:t>3 контрольных работы</a:t>
          </a:r>
          <a:endParaRPr lang="ru-RU" sz="2800" kern="1200" dirty="0">
            <a:solidFill>
              <a:schemeClr val="bg1"/>
            </a:solidFill>
          </a:endParaRPr>
        </a:p>
      </dsp:txBody>
      <dsp:txXfrm>
        <a:off x="370972" y="3906003"/>
        <a:ext cx="4801644" cy="452844"/>
      </dsp:txXfrm>
    </dsp:sp>
    <dsp:sp modelId="{C2DB1285-33DD-4DD3-88F4-49359BF43D64}">
      <dsp:nvSpPr>
        <dsp:cNvPr id="0" name=""/>
        <dsp:cNvSpPr/>
      </dsp:nvSpPr>
      <dsp:spPr>
        <a:xfrm>
          <a:off x="0" y="4903545"/>
          <a:ext cx="692948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16826439"/>
              <a:satOff val="-8652"/>
              <a:lumOff val="-3725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187D22-06A8-4920-B133-9454CE3CBE43}">
      <dsp:nvSpPr>
        <dsp:cNvPr id="0" name=""/>
        <dsp:cNvSpPr/>
      </dsp:nvSpPr>
      <dsp:spPr>
        <a:xfrm>
          <a:off x="346474" y="4652625"/>
          <a:ext cx="4850640" cy="501840"/>
        </a:xfrm>
        <a:prstGeom prst="roundRect">
          <a:avLst/>
        </a:prstGeom>
        <a:gradFill rotWithShape="0">
          <a:gsLst>
            <a:gs pos="0">
              <a:schemeClr val="accent3">
                <a:hueOff val="-16826439"/>
                <a:satOff val="-8652"/>
                <a:lumOff val="-3725"/>
                <a:alphaOff val="0"/>
                <a:tint val="92000"/>
                <a:satMod val="170000"/>
              </a:schemeClr>
            </a:gs>
            <a:gs pos="15000">
              <a:schemeClr val="accent3">
                <a:hueOff val="-16826439"/>
                <a:satOff val="-8652"/>
                <a:lumOff val="-3725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-16826439"/>
                <a:satOff val="-8652"/>
                <a:lumOff val="-3725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-16826439"/>
                <a:satOff val="-8652"/>
                <a:lumOff val="-3725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-16826439"/>
                <a:satOff val="-8652"/>
                <a:lumOff val="-3725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343" tIns="0" rIns="18334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chemeClr val="bg1"/>
              </a:solidFill>
            </a:rPr>
            <a:t>1 зачет</a:t>
          </a:r>
          <a:endParaRPr lang="ru-RU" sz="2800" kern="1200" dirty="0">
            <a:solidFill>
              <a:schemeClr val="bg1"/>
            </a:solidFill>
          </a:endParaRPr>
        </a:p>
      </dsp:txBody>
      <dsp:txXfrm>
        <a:off x="370972" y="4677123"/>
        <a:ext cx="480164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40E4D-C05E-4C8C-8AF2-0476E91A56A5}">
      <dsp:nvSpPr>
        <dsp:cNvPr id="0" name=""/>
        <dsp:cNvSpPr/>
      </dsp:nvSpPr>
      <dsp:spPr>
        <a:xfrm rot="10800000">
          <a:off x="1607826" y="882"/>
          <a:ext cx="5857745" cy="529518"/>
        </a:xfrm>
        <a:prstGeom prst="homePlate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5">
                <a:shade val="8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shade val="8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shade val="8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503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Развитие компьютерных систем.</a:t>
          </a:r>
          <a:endParaRPr lang="ru-RU" sz="2000" kern="1200" dirty="0"/>
        </a:p>
      </dsp:txBody>
      <dsp:txXfrm rot="10800000">
        <a:off x="1740205" y="882"/>
        <a:ext cx="5725366" cy="529518"/>
      </dsp:txXfrm>
    </dsp:sp>
    <dsp:sp modelId="{88D902D2-A46B-4FA2-86D9-14A08F1CFB80}">
      <dsp:nvSpPr>
        <dsp:cNvPr id="0" name=""/>
        <dsp:cNvSpPr/>
      </dsp:nvSpPr>
      <dsp:spPr>
        <a:xfrm>
          <a:off x="1343067" y="882"/>
          <a:ext cx="529518" cy="529518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8C7A8-BA8E-4519-8A13-6E0B6C0B2BD7}">
      <dsp:nvSpPr>
        <dsp:cNvPr id="0" name=""/>
        <dsp:cNvSpPr/>
      </dsp:nvSpPr>
      <dsp:spPr>
        <a:xfrm rot="10800000">
          <a:off x="1607826" y="688465"/>
          <a:ext cx="5857745" cy="529518"/>
        </a:xfrm>
        <a:prstGeom prst="homePlate">
          <a:avLst/>
        </a:prstGeom>
        <a:gradFill rotWithShape="0">
          <a:gsLst>
            <a:gs pos="0">
              <a:schemeClr val="accent5">
                <a:shade val="80000"/>
                <a:hueOff val="-112888"/>
                <a:satOff val="-10069"/>
                <a:lumOff val="5586"/>
                <a:alphaOff val="0"/>
                <a:tint val="92000"/>
                <a:satMod val="170000"/>
              </a:schemeClr>
            </a:gs>
            <a:gs pos="15000">
              <a:schemeClr val="accent5">
                <a:shade val="80000"/>
                <a:hueOff val="-112888"/>
                <a:satOff val="-10069"/>
                <a:lumOff val="5586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shade val="80000"/>
                <a:hueOff val="-112888"/>
                <a:satOff val="-10069"/>
                <a:lumOff val="5586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shade val="80000"/>
                <a:hueOff val="-112888"/>
                <a:satOff val="-10069"/>
                <a:lumOff val="5586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shade val="80000"/>
                <a:hueOff val="-112888"/>
                <a:satOff val="-10069"/>
                <a:lumOff val="5586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503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Архитектура микропроцессора.</a:t>
          </a:r>
          <a:endParaRPr lang="ru-RU" sz="2000" kern="1200" dirty="0"/>
        </a:p>
      </dsp:txBody>
      <dsp:txXfrm rot="10800000">
        <a:off x="1740205" y="688465"/>
        <a:ext cx="5725366" cy="529518"/>
      </dsp:txXfrm>
    </dsp:sp>
    <dsp:sp modelId="{DC026DAD-75A6-4982-A4A9-BA5C1052D33D}">
      <dsp:nvSpPr>
        <dsp:cNvPr id="0" name=""/>
        <dsp:cNvSpPr/>
      </dsp:nvSpPr>
      <dsp:spPr>
        <a:xfrm>
          <a:off x="1343067" y="688465"/>
          <a:ext cx="529518" cy="529518"/>
        </a:xfrm>
        <a:prstGeom prst="ellipse">
          <a:avLst/>
        </a:prstGeom>
        <a:solidFill>
          <a:schemeClr val="accent5">
            <a:tint val="50000"/>
            <a:hueOff val="-4435"/>
            <a:satOff val="-320"/>
            <a:lumOff val="199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7B6B9-2B85-4720-9C44-C6DEA0125307}">
      <dsp:nvSpPr>
        <dsp:cNvPr id="0" name=""/>
        <dsp:cNvSpPr/>
      </dsp:nvSpPr>
      <dsp:spPr>
        <a:xfrm rot="10800000">
          <a:off x="1607826" y="1376049"/>
          <a:ext cx="5857745" cy="529518"/>
        </a:xfrm>
        <a:prstGeom prst="homePlate">
          <a:avLst/>
        </a:prstGeom>
        <a:gradFill rotWithShape="0">
          <a:gsLst>
            <a:gs pos="0">
              <a:schemeClr val="accent5">
                <a:shade val="80000"/>
                <a:hueOff val="-225775"/>
                <a:satOff val="-20138"/>
                <a:lumOff val="11172"/>
                <a:alphaOff val="0"/>
                <a:tint val="92000"/>
                <a:satMod val="170000"/>
              </a:schemeClr>
            </a:gs>
            <a:gs pos="15000">
              <a:schemeClr val="accent5">
                <a:shade val="80000"/>
                <a:hueOff val="-225775"/>
                <a:satOff val="-20138"/>
                <a:lumOff val="11172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shade val="80000"/>
                <a:hueOff val="-225775"/>
                <a:satOff val="-20138"/>
                <a:lumOff val="11172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shade val="80000"/>
                <a:hueOff val="-225775"/>
                <a:satOff val="-20138"/>
                <a:lumOff val="11172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shade val="80000"/>
                <a:hueOff val="-225775"/>
                <a:satOff val="-20138"/>
                <a:lumOff val="11172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503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Ассемблер и его команды.</a:t>
          </a:r>
          <a:endParaRPr lang="ru-RU" sz="2000" kern="1200" dirty="0"/>
        </a:p>
      </dsp:txBody>
      <dsp:txXfrm rot="10800000">
        <a:off x="1740205" y="1376049"/>
        <a:ext cx="5725366" cy="529518"/>
      </dsp:txXfrm>
    </dsp:sp>
    <dsp:sp modelId="{6394BD98-5810-4EC6-B75F-ADE06D088E65}">
      <dsp:nvSpPr>
        <dsp:cNvPr id="0" name=""/>
        <dsp:cNvSpPr/>
      </dsp:nvSpPr>
      <dsp:spPr>
        <a:xfrm>
          <a:off x="1343067" y="1376049"/>
          <a:ext cx="529518" cy="529518"/>
        </a:xfrm>
        <a:prstGeom prst="ellipse">
          <a:avLst/>
        </a:prstGeom>
        <a:solidFill>
          <a:schemeClr val="accent5">
            <a:tint val="50000"/>
            <a:hueOff val="-8871"/>
            <a:satOff val="-640"/>
            <a:lumOff val="3983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BF2E6-FD36-4BD5-AF0C-8CBA67AF7B33}">
      <dsp:nvSpPr>
        <dsp:cNvPr id="0" name=""/>
        <dsp:cNvSpPr/>
      </dsp:nvSpPr>
      <dsp:spPr>
        <a:xfrm rot="10800000">
          <a:off x="1607826" y="2063632"/>
          <a:ext cx="5857745" cy="529518"/>
        </a:xfrm>
        <a:prstGeom prst="homePlate">
          <a:avLst/>
        </a:prstGeom>
        <a:gradFill rotWithShape="0">
          <a:gsLst>
            <a:gs pos="0">
              <a:schemeClr val="accent5">
                <a:shade val="80000"/>
                <a:hueOff val="-338663"/>
                <a:satOff val="-30207"/>
                <a:lumOff val="16758"/>
                <a:alphaOff val="0"/>
                <a:tint val="92000"/>
                <a:satMod val="170000"/>
              </a:schemeClr>
            </a:gs>
            <a:gs pos="15000">
              <a:schemeClr val="accent5">
                <a:shade val="80000"/>
                <a:hueOff val="-338663"/>
                <a:satOff val="-30207"/>
                <a:lumOff val="16758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shade val="80000"/>
                <a:hueOff val="-338663"/>
                <a:satOff val="-30207"/>
                <a:lumOff val="16758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shade val="80000"/>
                <a:hueOff val="-338663"/>
                <a:satOff val="-30207"/>
                <a:lumOff val="16758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shade val="80000"/>
                <a:hueOff val="-338663"/>
                <a:satOff val="-30207"/>
                <a:lumOff val="16758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503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Организация целочисленных вычислений</a:t>
          </a:r>
          <a:endParaRPr lang="ru-RU" sz="2000" kern="1200" dirty="0"/>
        </a:p>
      </dsp:txBody>
      <dsp:txXfrm rot="10800000">
        <a:off x="1740205" y="2063632"/>
        <a:ext cx="5725366" cy="529518"/>
      </dsp:txXfrm>
    </dsp:sp>
    <dsp:sp modelId="{19FBA14C-91A9-4518-B893-C1DB7FD08439}">
      <dsp:nvSpPr>
        <dsp:cNvPr id="0" name=""/>
        <dsp:cNvSpPr/>
      </dsp:nvSpPr>
      <dsp:spPr>
        <a:xfrm>
          <a:off x="1343067" y="2063632"/>
          <a:ext cx="529518" cy="529518"/>
        </a:xfrm>
        <a:prstGeom prst="ellipse">
          <a:avLst/>
        </a:prstGeom>
        <a:solidFill>
          <a:schemeClr val="accent5">
            <a:tint val="50000"/>
            <a:hueOff val="-13306"/>
            <a:satOff val="-960"/>
            <a:lumOff val="5974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72C23-9D04-4F0D-8739-7A8ABF269C44}">
      <dsp:nvSpPr>
        <dsp:cNvPr id="0" name=""/>
        <dsp:cNvSpPr/>
      </dsp:nvSpPr>
      <dsp:spPr>
        <a:xfrm rot="10800000">
          <a:off x="1607826" y="2751216"/>
          <a:ext cx="5857745" cy="529518"/>
        </a:xfrm>
        <a:prstGeom prst="homePlate">
          <a:avLst/>
        </a:prstGeom>
        <a:gradFill rotWithShape="0">
          <a:gsLst>
            <a:gs pos="0">
              <a:schemeClr val="accent5">
                <a:shade val="80000"/>
                <a:hueOff val="-451551"/>
                <a:satOff val="-40275"/>
                <a:lumOff val="22345"/>
                <a:alphaOff val="0"/>
                <a:tint val="92000"/>
                <a:satMod val="170000"/>
              </a:schemeClr>
            </a:gs>
            <a:gs pos="15000">
              <a:schemeClr val="accent5">
                <a:shade val="80000"/>
                <a:hueOff val="-451551"/>
                <a:satOff val="-40275"/>
                <a:lumOff val="22345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shade val="80000"/>
                <a:hueOff val="-451551"/>
                <a:satOff val="-40275"/>
                <a:lumOff val="22345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shade val="80000"/>
                <a:hueOff val="-451551"/>
                <a:satOff val="-40275"/>
                <a:lumOff val="22345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shade val="80000"/>
                <a:hueOff val="-451551"/>
                <a:satOff val="-40275"/>
                <a:lumOff val="22345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503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Сопроцессор.</a:t>
          </a:r>
          <a:endParaRPr lang="ru-RU" sz="2000" kern="1200" dirty="0"/>
        </a:p>
      </dsp:txBody>
      <dsp:txXfrm rot="10800000">
        <a:off x="1740205" y="2751216"/>
        <a:ext cx="5725366" cy="529518"/>
      </dsp:txXfrm>
    </dsp:sp>
    <dsp:sp modelId="{F859DCA9-5C75-4374-9D1E-8D851647A745}">
      <dsp:nvSpPr>
        <dsp:cNvPr id="0" name=""/>
        <dsp:cNvSpPr/>
      </dsp:nvSpPr>
      <dsp:spPr>
        <a:xfrm>
          <a:off x="1343067" y="2751216"/>
          <a:ext cx="529518" cy="529518"/>
        </a:xfrm>
        <a:prstGeom prst="ellipse">
          <a:avLst/>
        </a:prstGeom>
        <a:solidFill>
          <a:schemeClr val="accent5">
            <a:tint val="50000"/>
            <a:hueOff val="-17742"/>
            <a:satOff val="-1280"/>
            <a:lumOff val="7965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277AD-F876-4050-B95F-71EBA4445BF1}">
      <dsp:nvSpPr>
        <dsp:cNvPr id="0" name=""/>
        <dsp:cNvSpPr/>
      </dsp:nvSpPr>
      <dsp:spPr>
        <a:xfrm rot="10800000">
          <a:off x="1607826" y="3438800"/>
          <a:ext cx="5857745" cy="529518"/>
        </a:xfrm>
        <a:prstGeom prst="homePlate">
          <a:avLst/>
        </a:prstGeom>
        <a:gradFill rotWithShape="0">
          <a:gsLst>
            <a:gs pos="0">
              <a:schemeClr val="accent5">
                <a:shade val="80000"/>
                <a:hueOff val="-564439"/>
                <a:satOff val="-50344"/>
                <a:lumOff val="27931"/>
                <a:alphaOff val="0"/>
                <a:tint val="92000"/>
                <a:satMod val="170000"/>
              </a:schemeClr>
            </a:gs>
            <a:gs pos="15000">
              <a:schemeClr val="accent5">
                <a:shade val="80000"/>
                <a:hueOff val="-564439"/>
                <a:satOff val="-50344"/>
                <a:lumOff val="27931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shade val="80000"/>
                <a:hueOff val="-564439"/>
                <a:satOff val="-50344"/>
                <a:lumOff val="27931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shade val="80000"/>
                <a:hueOff val="-564439"/>
                <a:satOff val="-50344"/>
                <a:lumOff val="27931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shade val="80000"/>
                <a:hueOff val="-564439"/>
                <a:satOff val="-50344"/>
                <a:lumOff val="27931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503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Организация вычислений с плавающей точкой</a:t>
          </a:r>
          <a:endParaRPr lang="ru-RU" sz="2000" kern="1200" dirty="0"/>
        </a:p>
      </dsp:txBody>
      <dsp:txXfrm rot="10800000">
        <a:off x="1740205" y="3438800"/>
        <a:ext cx="5725366" cy="529518"/>
      </dsp:txXfrm>
    </dsp:sp>
    <dsp:sp modelId="{39D35E13-0DD1-422E-813E-00FC1F540501}">
      <dsp:nvSpPr>
        <dsp:cNvPr id="0" name=""/>
        <dsp:cNvSpPr/>
      </dsp:nvSpPr>
      <dsp:spPr>
        <a:xfrm>
          <a:off x="1343067" y="3438800"/>
          <a:ext cx="529518" cy="529518"/>
        </a:xfrm>
        <a:prstGeom prst="ellipse">
          <a:avLst/>
        </a:prstGeom>
        <a:solidFill>
          <a:schemeClr val="accent5">
            <a:tint val="50000"/>
            <a:hueOff val="-22177"/>
            <a:satOff val="-1600"/>
            <a:lumOff val="9956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7A96D-4D88-42EC-8DD4-A9BA7B794647}">
      <dsp:nvSpPr>
        <dsp:cNvPr id="0" name=""/>
        <dsp:cNvSpPr/>
      </dsp:nvSpPr>
      <dsp:spPr>
        <a:xfrm rot="10800000">
          <a:off x="1607826" y="4126383"/>
          <a:ext cx="5857745" cy="529518"/>
        </a:xfrm>
        <a:prstGeom prst="homePlate">
          <a:avLst/>
        </a:prstGeom>
        <a:gradFill rotWithShape="0">
          <a:gsLst>
            <a:gs pos="0">
              <a:schemeClr val="accent5">
                <a:shade val="80000"/>
                <a:hueOff val="-677326"/>
                <a:satOff val="-60413"/>
                <a:lumOff val="33517"/>
                <a:alphaOff val="0"/>
                <a:tint val="92000"/>
                <a:satMod val="170000"/>
              </a:schemeClr>
            </a:gs>
            <a:gs pos="15000">
              <a:schemeClr val="accent5">
                <a:shade val="80000"/>
                <a:hueOff val="-677326"/>
                <a:satOff val="-60413"/>
                <a:lumOff val="33517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shade val="80000"/>
                <a:hueOff val="-677326"/>
                <a:satOff val="-60413"/>
                <a:lumOff val="33517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shade val="80000"/>
                <a:hueOff val="-677326"/>
                <a:satOff val="-60413"/>
                <a:lumOff val="33517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shade val="80000"/>
                <a:hueOff val="-677326"/>
                <a:satOff val="-60413"/>
                <a:lumOff val="33517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503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Оптимизация программ</a:t>
          </a:r>
          <a:endParaRPr lang="ru-RU" sz="2000" kern="1200" dirty="0"/>
        </a:p>
      </dsp:txBody>
      <dsp:txXfrm rot="10800000">
        <a:off x="1740205" y="4126383"/>
        <a:ext cx="5725366" cy="529518"/>
      </dsp:txXfrm>
    </dsp:sp>
    <dsp:sp modelId="{1BB8E9F0-1F8C-426E-8229-4D29BADFE6BE}">
      <dsp:nvSpPr>
        <dsp:cNvPr id="0" name=""/>
        <dsp:cNvSpPr/>
      </dsp:nvSpPr>
      <dsp:spPr>
        <a:xfrm>
          <a:off x="1343067" y="4126383"/>
          <a:ext cx="529518" cy="529518"/>
        </a:xfrm>
        <a:prstGeom prst="ellipse">
          <a:avLst/>
        </a:prstGeom>
        <a:solidFill>
          <a:schemeClr val="accent5">
            <a:tint val="50000"/>
            <a:hueOff val="-26613"/>
            <a:satOff val="-1920"/>
            <a:lumOff val="11948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E319C-DA58-4D52-AC38-A73FFCB35F50}">
      <dsp:nvSpPr>
        <dsp:cNvPr id="0" name=""/>
        <dsp:cNvSpPr/>
      </dsp:nvSpPr>
      <dsp:spPr>
        <a:xfrm rot="10800000">
          <a:off x="1607826" y="4813967"/>
          <a:ext cx="5857745" cy="529518"/>
        </a:xfrm>
        <a:prstGeom prst="homePlate">
          <a:avLst/>
        </a:prstGeom>
        <a:gradFill rotWithShape="0">
          <a:gsLst>
            <a:gs pos="0">
              <a:schemeClr val="accent5">
                <a:shade val="80000"/>
                <a:hueOff val="-790214"/>
                <a:satOff val="-70482"/>
                <a:lumOff val="39103"/>
                <a:alphaOff val="0"/>
                <a:tint val="92000"/>
                <a:satMod val="170000"/>
              </a:schemeClr>
            </a:gs>
            <a:gs pos="15000">
              <a:schemeClr val="accent5">
                <a:shade val="80000"/>
                <a:hueOff val="-790214"/>
                <a:satOff val="-70482"/>
                <a:lumOff val="39103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shade val="80000"/>
                <a:hueOff val="-790214"/>
                <a:satOff val="-70482"/>
                <a:lumOff val="39103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shade val="80000"/>
                <a:hueOff val="-790214"/>
                <a:satOff val="-70482"/>
                <a:lumOff val="39103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shade val="80000"/>
                <a:hueOff val="-790214"/>
                <a:satOff val="-70482"/>
                <a:lumOff val="39103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503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И ДР. ….</a:t>
          </a:r>
          <a:endParaRPr lang="ru-RU" sz="2000" kern="1200" dirty="0"/>
        </a:p>
      </dsp:txBody>
      <dsp:txXfrm rot="10800000">
        <a:off x="1740205" y="4813967"/>
        <a:ext cx="5725366" cy="529518"/>
      </dsp:txXfrm>
    </dsp:sp>
    <dsp:sp modelId="{07FCD199-D50C-4241-938E-DCE470C079D7}">
      <dsp:nvSpPr>
        <dsp:cNvPr id="0" name=""/>
        <dsp:cNvSpPr/>
      </dsp:nvSpPr>
      <dsp:spPr>
        <a:xfrm>
          <a:off x="1343067" y="4813967"/>
          <a:ext cx="529518" cy="529518"/>
        </a:xfrm>
        <a:prstGeom prst="ellipse">
          <a:avLst/>
        </a:prstGeom>
        <a:solidFill>
          <a:schemeClr val="accent5">
            <a:tint val="50000"/>
            <a:hueOff val="-31048"/>
            <a:satOff val="-2240"/>
            <a:lumOff val="13939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BA5F6-2895-4ABE-8124-034E10C745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2304B-E731-4437-93F1-8DB4A1EF19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CB77B1-0595-42B7-923B-9C33E35244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C453C-7686-49E2-AF21-ECDDA567C0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E7159-984F-4AF4-B8A3-2BC79EB76A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E7583-1C5B-42CC-A166-70A7931D81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676400" y="2941638"/>
            <a:ext cx="3505200" cy="3078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34000" y="2941638"/>
            <a:ext cx="3505200" cy="3078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8A5EF-A31A-4A5F-8640-716E59D11D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6DCE1-32AE-445F-B914-C5410010D2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B313D-4493-4B18-BE6B-08A417958F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93AAD-F55A-48FD-A25B-FFE65D86D5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AD6AD-5592-487B-A289-D9E41A5001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3163D-ECDD-440C-85A4-C68644D600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4B2C4-5804-408B-9AAC-785613DD87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BAAAF-A1E3-45A4-9575-BAE58F6A7E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15200" y="1905000"/>
            <a:ext cx="2057400" cy="4114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1905000"/>
            <a:ext cx="6019800" cy="4114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EFB3C-29A9-4B66-A8F0-2DA77A3C50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552E8-4ABA-42CA-8C2D-CCD979A6E8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9531D-F3BE-40CA-8BE5-3CED79032A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B2D3D-E8D4-4136-A2EA-0DB2AFEDBB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43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450F6-96AA-44F1-9FD9-70C68A1F59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D5B7C-2FA6-412E-9D3E-81A57AE970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10C60-E408-48FB-AF8E-10DC9EC187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C9385-F32A-4EDC-AD76-8E45415885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718E2-9150-4436-9196-8CF6516332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9143B-E2CD-4272-A111-FD28F917FA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820465-0AB9-4FE8-AEED-6CC8B27EAA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4D172-1C6A-4BAD-A533-AD97A3AED9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619DF-28A9-4A2B-A85F-242079CE9B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F470F-A427-48F5-88E9-6C8892CB45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127CF-4330-4BCE-B3E9-BF29F60A14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FB14D-1275-471F-A5B7-B783181195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5240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A7B29-AB0D-47F4-904E-9D345F5E9E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7FE0C-36EF-40AD-A5FC-9CC32ECD56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33DFE-B5F7-4D9A-A2ED-06CD0630BC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5240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2A779-9DE9-45BA-ABF9-92104C484D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38C881-6FE2-4A19-971E-065CF36825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DA632-2086-4996-B0C4-E0A7071F12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F823D-880E-4A81-84D4-B8DB89900A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EF2E7-F18C-47D5-86F3-AD3D5BDB6B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51D25-1C33-4754-A49A-42651F13FC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FA56A-8E86-447C-8CC0-006AE1D7A6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723BD-B54C-47A8-BA1D-9FC2102EB1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CF342-737B-4BE7-B325-350ABF3A07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676400" y="2941638"/>
            <a:ext cx="3505200" cy="3078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34000" y="2941638"/>
            <a:ext cx="3505200" cy="3078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454A0-BFDD-4FC1-AB5E-0A6C980106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B3112-109D-44B3-A471-412DD53E3D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B6DA1-14E8-4AE0-80D9-11C4EBF52E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A7AAE-5066-4590-90E5-8276512A2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36AD0-22C4-4B1E-B525-88A8A7B45C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9A6DF-CF57-4CA6-81FA-95D1B3682F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34E2F-1E74-4A96-8D4E-8B7626548B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0D316-A8EF-4F10-AEC5-1A94CD92FF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15200" y="1905000"/>
            <a:ext cx="2057400" cy="4114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1905000"/>
            <a:ext cx="6019800" cy="4114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6A3A2-20AC-47E8-B482-F8A1C6C6A3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27B64-C03C-4526-BD2B-5B7C69AB40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BE993-0CDE-4C52-87A8-80B3D9DA90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C0E31-A286-4EEA-87F8-B3A3B1A772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43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B8504-87BB-4921-9377-FB820DFBE5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0F7ED-1B04-4C58-BA55-481D4D6161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F49C4-A9CB-4522-887C-A1832A82E5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7A4F9-3F71-45A5-9176-92D7CCF9E6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15028-7ED2-4EE2-AE58-4E32A2628C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5107DF-9856-4180-A9CA-6DA9A31668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4D524-4620-4E7B-BEA9-0213497BD7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17DC7-C40E-4480-BD00-78C52AA678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A5B74-4233-47B3-BEA3-FE4A79288E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3D911-C8B0-4E90-888E-BD6390DFAF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0B0BB-28D2-42D0-97C8-1FE867B5AE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C3BBB-1D19-455E-8D00-98AC0B74DF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E7AFF-73C9-4F65-8749-E98CFB5ED6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5240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274AD-4373-45A6-BCB2-1608BB713A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610A74-C539-4BC9-B2D8-B9D8034B82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CD415-432E-4A04-AB5F-6AF0EBDEE9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CC4D8-6C06-41AB-9C11-CC784152F8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94B0B-9F33-4249-B9DD-C60D569FCF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23C72-0420-49CB-B628-4D6DAC7A1B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2CEC9-AF79-490D-9680-83726BC300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ED321-FF19-4AA4-8036-927AAF682D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D6563-9B6B-44B8-8E71-548BA60BAC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BD37C-9A47-4C6B-A778-1C1630C2F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327B6-9EFA-47A3-9DAD-2DF647647F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D41EC-2712-44E0-A51F-21FDBB1FDB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676400" y="2941638"/>
            <a:ext cx="3505200" cy="3078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34000" y="2941638"/>
            <a:ext cx="3505200" cy="3078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ABD23-63F3-4EE5-9A72-7022B0DF0D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71F08-71BE-4432-A4CE-4FE7EC94B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28715-ADE6-48F6-8676-DF8A105F84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5DA79-77EF-4648-8D99-6B14B5CADD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BC941-5D59-494F-9489-C7E4AF864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A58BBD-E83D-4D81-89D7-2D9D553BF9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0489F-179E-4966-B2D9-82EEF4904E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15200" y="1905000"/>
            <a:ext cx="2057400" cy="4114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1905000"/>
            <a:ext cx="6019800" cy="4114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0710A-1800-43FE-80F5-E8F51049F2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E7BF6A-CE98-4D15-8EF4-E6749A3313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794DF-1F89-4CB1-91E0-BC1236CE60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EDFBE4-3169-403C-858F-36EB0EBBD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B0011E-43A3-4730-9131-0A92F285BD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B18D2B-054E-46B3-8F06-2AC2DE2E1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61DA5-7EA1-4620-9AA6-D4B2CF82D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44C27-553A-4884-BC1D-14ADFD8E0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C503E3-5B32-4306-81A5-83D1A9D658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8B6461-AD52-4982-A88D-BF0D797DA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2B3E91-D70D-4A78-A121-C28B353FA4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F54C5D-F546-4159-9924-AADB05507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DB68B3-637F-4CE8-8625-6E284A2F1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0" y="6245225"/>
            <a:ext cx="175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3F560A6-532F-423C-B188-E5F08CC4CA7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>
    <p:fade thruBlk="1"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905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2941638"/>
            <a:ext cx="7162800" cy="307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9664AAA-14A5-4814-8863-515FBB22BD8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>
    <p:fade thruBlk="1"/>
  </p:transition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ctr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ctr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ctr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2810D1B-4977-4912-BD3E-3F5B9899C57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>
    <p:fade thruBlk="1"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0" y="6245225"/>
            <a:ext cx="175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7E60BCA-FC31-4C03-89D0-B6F0F899FC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>
    <p:fade thruBlk="1"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905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2941638"/>
            <a:ext cx="7162800" cy="307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DB8F101-94D8-4F93-B324-CF023313F3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>
    <p:fade thruBlk="1"/>
  </p:transition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ctr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ctr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ctr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9CD93A1-22D9-493E-959D-C6108C407FF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>
    <p:fade thruBlk="1"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0" y="6245225"/>
            <a:ext cx="175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E15862-3131-4BCB-8655-2565D399B2A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>
    <p:fade thruBlk="1"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905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2941638"/>
            <a:ext cx="7162800" cy="307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12C4E1C-54C8-477E-A47E-4580FC32A51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fade thruBlk="1"/>
  </p:transition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ctr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ctr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ctr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75CF94D-4504-4433-B357-F296F699FE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sau.sppo@gmail.com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9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package" Target="../embeddings/_____Microsoft_Excel1.xls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sau.sppo@gmail.com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r="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439982"/>
          </a:xfrm>
        </p:spPr>
        <p:txBody>
          <a:bodyPr>
            <a:normAutofit/>
          </a:bodyPr>
          <a:lstStyle/>
          <a:p>
            <a:r>
              <a:rPr lang="ru-RU" dirty="0" smtClean="0"/>
              <a:t>Системное программирование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1435608" y="2285992"/>
            <a:ext cx="7498080" cy="396240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преподаватель: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>
                <a:solidFill>
                  <a:schemeClr val="accent3"/>
                </a:solidFill>
              </a:rPr>
              <a:t>Куприянов Александр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ru-RU" dirty="0" smtClean="0">
                <a:solidFill>
                  <a:schemeClr val="accent3"/>
                </a:solidFill>
              </a:rPr>
              <a:t>Викторович</a:t>
            </a:r>
          </a:p>
          <a:p>
            <a:pPr>
              <a:buNone/>
            </a:pPr>
            <a:r>
              <a:rPr lang="ru-RU" sz="2200" dirty="0" smtClean="0">
                <a:solidFill>
                  <a:schemeClr val="accent5"/>
                </a:solidFill>
              </a:rPr>
              <a:t>	</a:t>
            </a:r>
            <a:r>
              <a:rPr lang="ru-RU" sz="2200" dirty="0">
                <a:solidFill>
                  <a:schemeClr val="accent5"/>
                </a:solidFill>
              </a:rPr>
              <a:t>Д</a:t>
            </a:r>
            <a:r>
              <a:rPr lang="ru-RU" sz="2200" dirty="0" smtClean="0">
                <a:solidFill>
                  <a:schemeClr val="accent5"/>
                </a:solidFill>
              </a:rPr>
              <a:t>.т.н</a:t>
            </a:r>
            <a:r>
              <a:rPr lang="ru-RU" sz="2200" dirty="0" smtClean="0">
                <a:solidFill>
                  <a:schemeClr val="accent5"/>
                </a:solidFill>
              </a:rPr>
              <a:t>., доцент, старший научный сотрудник </a:t>
            </a:r>
            <a:br>
              <a:rPr lang="ru-RU" sz="2200" dirty="0" smtClean="0">
                <a:solidFill>
                  <a:schemeClr val="accent5"/>
                </a:solidFill>
              </a:rPr>
            </a:br>
            <a:r>
              <a:rPr lang="ru-RU" sz="2200" dirty="0" smtClean="0">
                <a:solidFill>
                  <a:schemeClr val="accent5"/>
                </a:solidFill>
              </a:rPr>
              <a:t>лаборатории лазерных измерений </a:t>
            </a:r>
            <a:br>
              <a:rPr lang="ru-RU" sz="2200" dirty="0" smtClean="0">
                <a:solidFill>
                  <a:schemeClr val="accent5"/>
                </a:solidFill>
              </a:rPr>
            </a:br>
            <a:r>
              <a:rPr lang="ru-RU" sz="2200" dirty="0" smtClean="0">
                <a:solidFill>
                  <a:schemeClr val="accent5"/>
                </a:solidFill>
              </a:rPr>
              <a:t>Института систем обработки изображений РАН (ИСОИ РАН), </a:t>
            </a:r>
            <a:br>
              <a:rPr lang="ru-RU" sz="2200" dirty="0" smtClean="0">
                <a:solidFill>
                  <a:schemeClr val="accent5"/>
                </a:solidFill>
              </a:rPr>
            </a:br>
            <a:r>
              <a:rPr lang="ru-RU" sz="2200" dirty="0" smtClean="0">
                <a:solidFill>
                  <a:schemeClr val="accent5"/>
                </a:solidFill>
              </a:rPr>
              <a:t>доцент кафедры технической кибернетики СГАУ.</a:t>
            </a:r>
          </a:p>
          <a:p>
            <a:pPr>
              <a:buNone/>
            </a:pPr>
            <a:r>
              <a:rPr lang="ru-RU" sz="2800" dirty="0" smtClean="0">
                <a:solidFill>
                  <a:schemeClr val="accent1"/>
                </a:solidFill>
              </a:rPr>
              <a:t>						</a:t>
            </a:r>
            <a:r>
              <a:rPr lang="ru-RU" sz="2800" u="sng" dirty="0" err="1" smtClean="0">
                <a:solidFill>
                  <a:schemeClr val="accent1"/>
                </a:solidFill>
              </a:rPr>
              <a:t>каб</a:t>
            </a:r>
            <a:r>
              <a:rPr lang="ru-RU" sz="2800" u="sng" dirty="0" smtClean="0">
                <a:solidFill>
                  <a:schemeClr val="accent1"/>
                </a:solidFill>
              </a:rPr>
              <a:t>. 401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>
                <a:hlinkClick r:id="rId3"/>
              </a:rPr>
              <a:t>ssau.sispro</a:t>
            </a:r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gmail.com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 r="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Оценка работ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1214446" y="1142984"/>
            <a:ext cx="7678034" cy="2862080"/>
          </a:xfrm>
        </p:spPr>
        <p:txBody>
          <a:bodyPr>
            <a:normAutofit fontScale="77500" lnSpcReduction="20000"/>
          </a:bodyPr>
          <a:lstStyle/>
          <a:p>
            <a:pPr marL="355600" indent="-355600">
              <a:buSzPct val="120000"/>
              <a:buNone/>
            </a:pPr>
            <a:r>
              <a:rPr lang="ru-RU" i="1" dirty="0" smtClean="0">
                <a:solidFill>
                  <a:schemeClr val="accent5"/>
                </a:solidFill>
              </a:rPr>
              <a:t>Итоговая форма контроля – ЗАЧЕТ</a:t>
            </a:r>
          </a:p>
          <a:p>
            <a:pPr marL="355600" indent="-355600">
              <a:buSzPct val="120000"/>
              <a:buFont typeface="+mj-lt"/>
              <a:buAutoNum type="arabicPeriod"/>
            </a:pPr>
            <a:r>
              <a:rPr lang="ru-RU" dirty="0" smtClean="0"/>
              <a:t>Каждой </a:t>
            </a:r>
            <a:r>
              <a:rPr lang="ru-RU" dirty="0" smtClean="0"/>
              <a:t>работе в семестре </a:t>
            </a:r>
            <a:r>
              <a:rPr lang="ru-RU" dirty="0" smtClean="0"/>
              <a:t>соответствует набор определённых показателей, качество выполнения которых оценивается</a:t>
            </a:r>
            <a:r>
              <a:rPr lang="ru-RU" dirty="0" smtClean="0"/>
              <a:t>. </a:t>
            </a:r>
            <a:endParaRPr lang="ru-RU" dirty="0" smtClean="0"/>
          </a:p>
          <a:p>
            <a:pPr marL="355600" indent="-355600">
              <a:buSzPct val="120000"/>
              <a:buFont typeface="+mj-lt"/>
              <a:buAutoNum type="arabicPeriod"/>
            </a:pPr>
            <a:r>
              <a:rPr lang="ru-RU" dirty="0" smtClean="0"/>
              <a:t>На основании оценок качества и коэффициента  сложности выполнения работы формируется оценка выполнения работы с учетом дополнительных коэффициентов.</a:t>
            </a:r>
          </a:p>
          <a:p>
            <a:pPr>
              <a:buNone/>
            </a:pPr>
            <a:endParaRPr lang="ru-RU" i="1" dirty="0" smtClean="0">
              <a:solidFill>
                <a:schemeClr val="accent5"/>
              </a:solidFill>
            </a:endParaRPr>
          </a:p>
          <a:p>
            <a:pPr>
              <a:buNone/>
            </a:pPr>
            <a:endParaRPr lang="ru-RU" i="1" dirty="0" smtClean="0">
              <a:solidFill>
                <a:schemeClr val="accent5"/>
              </a:solidFill>
            </a:endParaRPr>
          </a:p>
          <a:p>
            <a:pPr>
              <a:buNone/>
            </a:pPr>
            <a:endParaRPr lang="ru-RU" i="1" dirty="0" smtClean="0">
              <a:solidFill>
                <a:schemeClr val="accent5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90077"/>
              </p:ext>
            </p:extLst>
          </p:nvPr>
        </p:nvGraphicFramePr>
        <p:xfrm>
          <a:off x="1476375" y="4221163"/>
          <a:ext cx="7107238" cy="250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4" name="Лист" r:id="rId4" imgW="7155281" imgH="2522232" progId="Excel.Sheet.12">
                  <p:embed/>
                </p:oleObj>
              </mc:Choice>
              <mc:Fallback>
                <p:oleObj name="Лист" r:id="rId4" imgW="7155281" imgH="2522232" progId="Excel.Shee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221163"/>
                        <a:ext cx="7107238" cy="250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r="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Сдача работ. 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1000100" y="1285860"/>
            <a:ext cx="7820372" cy="5500726"/>
          </a:xfrm>
        </p:spPr>
        <p:txBody>
          <a:bodyPr>
            <a:normAutofit/>
          </a:bodyPr>
          <a:lstStyle/>
          <a:p>
            <a:pPr indent="208915" algn="just">
              <a:spcBef>
                <a:spcPts val="0"/>
              </a:spcBef>
              <a:tabLst>
                <a:tab pos="-6985" algn="l"/>
              </a:tabLst>
            </a:pPr>
            <a:r>
              <a:rPr lang="ru-RU" sz="2400" dirty="0">
                <a:solidFill>
                  <a:srgbClr val="FF0000"/>
                </a:solidFill>
                <a:ea typeface="Times New Roman"/>
              </a:rPr>
              <a:t>Если между </a:t>
            </a:r>
            <a:r>
              <a:rPr lang="ru-RU" sz="2400" dirty="0" err="1">
                <a:solidFill>
                  <a:srgbClr val="FF0000"/>
                </a:solidFill>
                <a:ea typeface="Times New Roman"/>
              </a:rPr>
              <a:t>днем</a:t>
            </a:r>
            <a:r>
              <a:rPr lang="ru-RU" sz="2400" dirty="0">
                <a:solidFill>
                  <a:srgbClr val="FF0000"/>
                </a:solidFill>
                <a:ea typeface="Times New Roman"/>
              </a:rPr>
              <a:t> фактической сдачи работы и </a:t>
            </a:r>
            <a:r>
              <a:rPr lang="ru-RU" sz="2400" dirty="0" err="1">
                <a:solidFill>
                  <a:srgbClr val="FF0000"/>
                </a:solidFill>
                <a:ea typeface="Times New Roman"/>
              </a:rPr>
              <a:t>днем</a:t>
            </a:r>
            <a:r>
              <a:rPr lang="ru-RU" sz="2400" dirty="0">
                <a:solidFill>
                  <a:srgbClr val="FF0000"/>
                </a:solidFill>
                <a:ea typeface="Times New Roman"/>
              </a:rPr>
              <a:t> контрольной сдачи работы прошло более </a:t>
            </a:r>
            <a:r>
              <a:rPr lang="ru-RU" sz="2400" dirty="0" smtClean="0">
                <a:solidFill>
                  <a:srgbClr val="FF0000"/>
                </a:solidFill>
                <a:ea typeface="Times New Roman"/>
              </a:rPr>
              <a:t>15 учебных </a:t>
            </a:r>
            <a:r>
              <a:rPr lang="ru-RU" sz="2400" dirty="0">
                <a:solidFill>
                  <a:srgbClr val="FF0000"/>
                </a:solidFill>
                <a:ea typeface="Times New Roman"/>
              </a:rPr>
              <a:t>дней, то работа может быть сдана только в рамках дополнительных образовательных услуг.</a:t>
            </a:r>
          </a:p>
          <a:p>
            <a:pPr indent="208915" algn="just">
              <a:spcBef>
                <a:spcPts val="0"/>
              </a:spcBef>
              <a:tabLst>
                <a:tab pos="-6985" algn="l"/>
              </a:tabLst>
            </a:pPr>
            <a:r>
              <a:rPr lang="ru-RU" sz="2400" dirty="0">
                <a:ea typeface="Times New Roman"/>
              </a:rPr>
              <a:t>Если в рассматриваемый период была уважительная причина невыполнения или несдачи работы, то период, на который есть уважительная  причина</a:t>
            </a:r>
            <a:r>
              <a:rPr lang="ru-RU" sz="2400" dirty="0" smtClean="0">
                <a:ea typeface="Times New Roman"/>
              </a:rPr>
              <a:t>, исключается из подсчёта.</a:t>
            </a:r>
            <a:endParaRPr lang="ru-RU" sz="2400" dirty="0">
              <a:ea typeface="Times New Roman"/>
            </a:endParaRPr>
          </a:p>
          <a:p>
            <a:pPr indent="208915" algn="just">
              <a:spcBef>
                <a:spcPts val="0"/>
              </a:spcBef>
              <a:tabLst>
                <a:tab pos="-6985" algn="l"/>
              </a:tabLst>
            </a:pPr>
            <a:r>
              <a:rPr lang="ru-RU" sz="2400" b="1" dirty="0">
                <a:ea typeface="Times New Roman"/>
              </a:rPr>
              <a:t>Также в рамках предоставления дополнительных образовательных услуг возможна повторная сдача работы,  </a:t>
            </a:r>
            <a:r>
              <a:rPr lang="ru-RU" sz="2400" b="1" dirty="0" smtClean="0">
                <a:ea typeface="Times New Roman"/>
              </a:rPr>
              <a:t>на более высокую оценку при </a:t>
            </a:r>
            <a:r>
              <a:rPr lang="ru-RU" sz="2400" b="1" dirty="0">
                <a:ea typeface="Times New Roman"/>
              </a:rPr>
              <a:t>этом </a:t>
            </a:r>
            <a:r>
              <a:rPr lang="ru-RU" sz="2400" b="1" dirty="0" smtClean="0">
                <a:ea typeface="Times New Roman"/>
              </a:rPr>
              <a:t>устанавливается дополнительный коэффициент равный </a:t>
            </a:r>
            <a:r>
              <a:rPr lang="ru-RU" sz="2400" b="1" dirty="0">
                <a:ea typeface="Times New Roman"/>
              </a:rPr>
              <a:t>0,95.</a:t>
            </a:r>
            <a:endParaRPr lang="ru-RU" sz="2400" dirty="0">
              <a:ea typeface="Times New Roman"/>
            </a:endParaRPr>
          </a:p>
          <a:p>
            <a:pPr marL="355600" lvl="1" indent="-273050">
              <a:buSzPct val="120000"/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355600" lvl="1" indent="-273050">
              <a:buSzPct val="120000"/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355600" lvl="1" indent="-273050">
              <a:buSzPct val="120000"/>
              <a:buNone/>
            </a:pPr>
            <a:endParaRPr lang="ru-RU" dirty="0" smtClean="0">
              <a:cs typeface="Arial" pitchFamily="34" charset="0"/>
            </a:endParaRPr>
          </a:p>
          <a:p>
            <a:pPr>
              <a:buNone/>
            </a:pPr>
            <a:endParaRPr lang="ru-RU" sz="3600" i="1" dirty="0" smtClean="0">
              <a:solidFill>
                <a:schemeClr val="accent5"/>
              </a:solidFill>
            </a:endParaRPr>
          </a:p>
          <a:p>
            <a:pPr>
              <a:buNone/>
            </a:pPr>
            <a:endParaRPr lang="ru-RU" sz="3600" i="1" dirty="0" smtClean="0">
              <a:solidFill>
                <a:schemeClr val="accent5"/>
              </a:solidFill>
            </a:endParaRPr>
          </a:p>
          <a:p>
            <a:pPr>
              <a:buNone/>
            </a:pPr>
            <a:endParaRPr lang="ru-RU" sz="3600" i="1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r="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Подведение итогов и зачет.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1071538" y="1142984"/>
            <a:ext cx="8072462" cy="5715016"/>
          </a:xfrm>
        </p:spPr>
        <p:txBody>
          <a:bodyPr>
            <a:normAutofit fontScale="85000" lnSpcReduction="20000"/>
          </a:bodyPr>
          <a:lstStyle/>
          <a:p>
            <a:pPr marL="355600" indent="-355600">
              <a:buSzPct val="120000"/>
              <a:buNone/>
            </a:pPr>
            <a:endParaRPr lang="ru-RU" i="1" dirty="0" smtClean="0">
              <a:solidFill>
                <a:schemeClr val="accent5"/>
              </a:solidFill>
            </a:endParaRPr>
          </a:p>
          <a:p>
            <a:pPr marL="355600" indent="-355600">
              <a:buSzPct val="120000"/>
              <a:buFont typeface="+mj-lt"/>
              <a:buAutoNum type="arabicPeriod"/>
            </a:pPr>
            <a:r>
              <a:rPr lang="ru-RU" dirty="0" smtClean="0"/>
              <a:t>Все полученные оценки складываются</a:t>
            </a:r>
            <a:r>
              <a:rPr lang="en-US" dirty="0" smtClean="0"/>
              <a:t> </a:t>
            </a:r>
            <a:r>
              <a:rPr lang="ru-RU" dirty="0" smtClean="0"/>
              <a:t>и в итоге умножаются на оценку успеваемости.</a:t>
            </a:r>
            <a:endParaRPr lang="ru-RU" sz="2900" dirty="0" smtClean="0"/>
          </a:p>
          <a:p>
            <a:pPr marL="355600" indent="-355600">
              <a:buSzPct val="120000"/>
              <a:buFont typeface="+mj-lt"/>
              <a:buAutoNum type="arabicPeriod"/>
            </a:pPr>
            <a:r>
              <a:rPr lang="ru-RU" dirty="0" smtClean="0"/>
              <a:t>Для </a:t>
            </a:r>
            <a:r>
              <a:rPr lang="ru-RU" u="sng" dirty="0" smtClean="0"/>
              <a:t>допуска к зачету</a:t>
            </a:r>
            <a:r>
              <a:rPr lang="ru-RU" dirty="0" smtClean="0"/>
              <a:t> необходимо иметь итоговую оценку строго </a:t>
            </a:r>
            <a:r>
              <a:rPr lang="ru-RU" dirty="0" smtClean="0">
                <a:solidFill>
                  <a:schemeClr val="accent3"/>
                </a:solidFill>
              </a:rPr>
              <a:t>больше 75.</a:t>
            </a:r>
          </a:p>
          <a:p>
            <a:pPr marL="355600" indent="-355600">
              <a:buSzPct val="120000"/>
              <a:buFont typeface="+mj-lt"/>
              <a:buAutoNum type="arabicPeriod"/>
            </a:pPr>
            <a:r>
              <a:rPr lang="ru-RU" dirty="0" smtClean="0"/>
              <a:t>Для </a:t>
            </a:r>
            <a:r>
              <a:rPr lang="ru-RU" u="sng" dirty="0" smtClean="0"/>
              <a:t>получения зачета</a:t>
            </a:r>
            <a:r>
              <a:rPr lang="ru-RU" dirty="0" smtClean="0"/>
              <a:t> необходимо иметь итоговую оценку </a:t>
            </a:r>
            <a:r>
              <a:rPr lang="ru-RU" dirty="0" smtClean="0">
                <a:solidFill>
                  <a:schemeClr val="accent3"/>
                </a:solidFill>
              </a:rPr>
              <a:t>больше 100.</a:t>
            </a:r>
          </a:p>
          <a:p>
            <a:pPr marL="355600" indent="-355600">
              <a:buSzPct val="120000"/>
              <a:buFont typeface="+mj-lt"/>
              <a:buAutoNum type="arabicPeriod"/>
            </a:pPr>
            <a:r>
              <a:rPr lang="ru-RU" dirty="0" smtClean="0"/>
              <a:t>На зачете студентам предлагается выполнить задания соответствующие </a:t>
            </a:r>
            <a:r>
              <a:rPr lang="ru-RU" u="sng" dirty="0" smtClean="0">
                <a:solidFill>
                  <a:schemeClr val="tx2"/>
                </a:solidFill>
              </a:rPr>
              <a:t>пропущенным занятиям</a:t>
            </a:r>
            <a:r>
              <a:rPr lang="ru-RU" dirty="0" smtClean="0"/>
              <a:t> либо </a:t>
            </a:r>
            <a:r>
              <a:rPr lang="ru-RU" u="sng" dirty="0" smtClean="0">
                <a:solidFill>
                  <a:schemeClr val="tx2"/>
                </a:solidFill>
              </a:rPr>
              <a:t>некачественно выполненным работам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Максимальное количество заданий </a:t>
            </a:r>
            <a:r>
              <a:rPr lang="ru-RU" dirty="0" smtClean="0">
                <a:solidFill>
                  <a:schemeClr val="accent3"/>
                </a:solidFill>
              </a:rPr>
              <a:t>5 </a:t>
            </a:r>
            <a:br>
              <a:rPr lang="ru-RU" dirty="0" smtClean="0">
                <a:solidFill>
                  <a:schemeClr val="accent3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(5 баллов максимум за каждое задание).</a:t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/>
              <a:t>Полученные оценки добавляются к баллам набранным в течении </a:t>
            </a:r>
            <a:r>
              <a:rPr lang="ru-RU" dirty="0" smtClean="0"/>
              <a:t>семестра</a:t>
            </a:r>
            <a:endParaRPr lang="ru-RU" b="1" dirty="0" smtClean="0"/>
          </a:p>
          <a:p>
            <a:pPr>
              <a:buNone/>
            </a:pPr>
            <a:endParaRPr lang="ru-RU" i="1" dirty="0" smtClean="0">
              <a:solidFill>
                <a:schemeClr val="accent5"/>
              </a:solidFill>
            </a:endParaRPr>
          </a:p>
          <a:p>
            <a:pPr>
              <a:buNone/>
            </a:pPr>
            <a:endParaRPr lang="ru-RU" i="1" dirty="0" smtClean="0">
              <a:solidFill>
                <a:schemeClr val="accent5"/>
              </a:solidFill>
            </a:endParaRPr>
          </a:p>
          <a:p>
            <a:pPr>
              <a:buNone/>
            </a:pPr>
            <a:endParaRPr lang="ru-RU" i="1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r="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Оформление самостоятельных работ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ru-RU" dirty="0" smtClean="0"/>
              <a:t>Документ </a:t>
            </a:r>
            <a:r>
              <a:rPr lang="en-US" dirty="0" smtClean="0"/>
              <a:t>Microsoft Office </a:t>
            </a:r>
            <a:r>
              <a:rPr lang="en-US" b="1" dirty="0" smtClean="0">
                <a:latin typeface="Arial Narrow" pitchFamily="34" charset="0"/>
              </a:rPr>
              <a:t>2000-2</a:t>
            </a:r>
            <a:r>
              <a:rPr lang="ru-RU" b="1" dirty="0">
                <a:latin typeface="Arial Narrow" pitchFamily="34" charset="0"/>
              </a:rPr>
              <a:t>013</a:t>
            </a:r>
            <a:endParaRPr lang="en-US" b="1" dirty="0">
              <a:latin typeface="Arial Narrow" pitchFamily="34" charset="0"/>
            </a:endParaRPr>
          </a:p>
          <a:p>
            <a:pPr marL="596646" indent="-514350">
              <a:buFont typeface="+mj-lt"/>
              <a:buAutoNum type="arabicPeriod"/>
            </a:pPr>
            <a:r>
              <a:rPr lang="ru-RU" dirty="0" smtClean="0"/>
              <a:t>Титульный лист !!! (название работы, </a:t>
            </a:r>
            <a:r>
              <a:rPr lang="ru-RU" dirty="0" smtClean="0"/>
              <a:t>фамилия студента выполнившего </a:t>
            </a:r>
            <a:r>
              <a:rPr lang="ru-RU" dirty="0" smtClean="0"/>
              <a:t>работу)</a:t>
            </a:r>
          </a:p>
          <a:p>
            <a:pPr marL="596646" indent="-514350">
              <a:buFont typeface="+mj-lt"/>
              <a:buAutoNum type="arabicPeriod"/>
            </a:pPr>
            <a:r>
              <a:rPr lang="ru-RU" dirty="0" smtClean="0"/>
              <a:t>Название файла: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СР№ - №группы – Фамилия студента – Дата</a:t>
            </a:r>
            <a:br>
              <a:rPr lang="ru-RU" dirty="0" smtClean="0"/>
            </a:br>
            <a:r>
              <a:rPr lang="ru-RU" dirty="0" smtClean="0">
                <a:solidFill>
                  <a:schemeClr val="accent3"/>
                </a:solidFill>
              </a:rPr>
              <a:t>(все буквы русские!!!), формат даты </a:t>
            </a:r>
            <a:r>
              <a:rPr lang="ru-RU" sz="2800" dirty="0" smtClean="0">
                <a:solidFill>
                  <a:schemeClr val="accent3"/>
                </a:solidFill>
              </a:rPr>
              <a:t>ММДД</a:t>
            </a:r>
            <a:r>
              <a:rPr lang="en-US" sz="2800" dirty="0" smtClean="0">
                <a:solidFill>
                  <a:schemeClr val="accent3"/>
                </a:solidFill>
              </a:rPr>
              <a:t/>
            </a:r>
            <a:br>
              <a:rPr lang="en-US" sz="2800" dirty="0" smtClean="0">
                <a:solidFill>
                  <a:schemeClr val="accent3"/>
                </a:solidFill>
              </a:rPr>
            </a:br>
            <a:r>
              <a:rPr lang="ru-RU" dirty="0" smtClean="0"/>
              <a:t>Пример: </a:t>
            </a:r>
            <a:r>
              <a:rPr lang="ru-RU" dirty="0" smtClean="0"/>
              <a:t>С</a:t>
            </a:r>
            <a:r>
              <a:rPr lang="ru-RU" i="1" dirty="0" smtClean="0">
                <a:latin typeface="Cambria" pitchFamily="18" charset="0"/>
              </a:rPr>
              <a:t>Р1-636-ИвановИИ-0920</a:t>
            </a:r>
            <a:r>
              <a:rPr lang="en-US" i="1" dirty="0" smtClean="0">
                <a:latin typeface="Cambria" pitchFamily="18" charset="0"/>
              </a:rPr>
              <a:t>.</a:t>
            </a:r>
            <a:r>
              <a:rPr lang="en-US" i="1" dirty="0" err="1" smtClean="0">
                <a:latin typeface="Cambria" pitchFamily="18" charset="0"/>
              </a:rPr>
              <a:t>docx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ru-RU" dirty="0" smtClean="0"/>
              <a:t>Файл высылается на </a:t>
            </a:r>
            <a:r>
              <a:rPr lang="en-US" dirty="0" smtClean="0"/>
              <a:t>e</a:t>
            </a:r>
            <a:r>
              <a:rPr lang="ru-RU" dirty="0" smtClean="0"/>
              <a:t>-</a:t>
            </a:r>
            <a:r>
              <a:rPr lang="en-US" dirty="0" smtClean="0"/>
              <a:t>mail: </a:t>
            </a:r>
            <a:r>
              <a:rPr lang="en-US" dirty="0" err="1" smtClean="0">
                <a:hlinkClick r:id="rId3"/>
              </a:rPr>
              <a:t>ssau.sispro</a:t>
            </a:r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gmail.com</a:t>
            </a:r>
            <a:r>
              <a:rPr lang="en-US" dirty="0" smtClean="0"/>
              <a:t> </a:t>
            </a:r>
          </a:p>
          <a:p>
            <a:pPr marL="596646" indent="-514350">
              <a:buFont typeface="+mj-lt"/>
              <a:buAutoNum type="arabicPeriod"/>
            </a:pPr>
            <a:r>
              <a:rPr lang="ru-RU" dirty="0" smtClean="0"/>
              <a:t>В теме обязательно указывается название файла: </a:t>
            </a:r>
            <a:br>
              <a:rPr lang="ru-RU" dirty="0" smtClean="0"/>
            </a:br>
            <a:r>
              <a:rPr lang="ru-RU" dirty="0" smtClean="0"/>
              <a:t>Пример темы: 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 smtClean="0"/>
              <a:t>С</a:t>
            </a:r>
            <a:r>
              <a:rPr lang="ru-RU" i="1" dirty="0">
                <a:latin typeface="Cambria" pitchFamily="18" charset="0"/>
              </a:rPr>
              <a:t>Р1-636-ИвановИИ-0920</a:t>
            </a:r>
            <a:endParaRPr lang="ru-RU" dirty="0" smtClean="0"/>
          </a:p>
          <a:p>
            <a:pPr marL="596646" indent="-514350">
              <a:buFont typeface="+mj-lt"/>
              <a:buAutoNum type="arabicPeriod"/>
            </a:pPr>
            <a:endParaRPr lang="en-US" dirty="0" smtClean="0"/>
          </a:p>
          <a:p>
            <a:pPr marL="596646" indent="-514350">
              <a:buNone/>
            </a:pPr>
            <a:endParaRPr lang="ru-RU" i="1" dirty="0" smtClean="0">
              <a:latin typeface="Cambria" pitchFamily="18" charset="0"/>
            </a:endParaRPr>
          </a:p>
          <a:p>
            <a:pPr marL="596646" indent="-514350"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i="1" dirty="0" smtClean="0">
              <a:solidFill>
                <a:schemeClr val="accent5"/>
              </a:solidFill>
            </a:endParaRPr>
          </a:p>
          <a:p>
            <a:pPr>
              <a:buNone/>
            </a:pPr>
            <a:endParaRPr lang="ru-RU" i="1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r="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Рекомендуемая литература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SzPct val="150000"/>
              <a:buFont typeface="+mj-lt"/>
              <a:buAutoNum type="arabicPeriod"/>
            </a:pPr>
            <a:r>
              <a:rPr lang="ru-RU" dirty="0"/>
              <a:t>Н. Голубь – Искусство </a:t>
            </a:r>
            <a:r>
              <a:rPr lang="ru-RU" dirty="0" smtClean="0"/>
              <a:t>программирования </a:t>
            </a:r>
            <a:r>
              <a:rPr lang="ru-RU" dirty="0"/>
              <a:t>на Ассемблере. </a:t>
            </a:r>
          </a:p>
          <a:p>
            <a:pPr marL="596646" indent="-514350">
              <a:buSzPct val="150000"/>
              <a:buFont typeface="+mj-lt"/>
              <a:buAutoNum type="arabicPeriod"/>
            </a:pPr>
            <a:r>
              <a:rPr lang="ru-RU" dirty="0" smtClean="0"/>
              <a:t>Юров </a:t>
            </a:r>
            <a:r>
              <a:rPr lang="ru-RU" dirty="0" smtClean="0"/>
              <a:t>В. – </a:t>
            </a:r>
            <a:r>
              <a:rPr lang="ru-RU" dirty="0" err="1" smtClean="0"/>
              <a:t>Assembler</a:t>
            </a:r>
            <a:r>
              <a:rPr lang="ru-RU" dirty="0" smtClean="0"/>
              <a:t>: учебный </a:t>
            </a:r>
            <a:r>
              <a:rPr lang="ru-RU" dirty="0" smtClean="0"/>
              <a:t>курс.</a:t>
            </a:r>
          </a:p>
          <a:p>
            <a:pPr marL="596646" indent="-514350">
              <a:buSzPct val="150000"/>
              <a:buFont typeface="+mj-lt"/>
              <a:buAutoNum type="arabicPeriod"/>
            </a:pPr>
            <a:r>
              <a:rPr lang="ru-RU" dirty="0"/>
              <a:t>А. Ю. Молчанов – Системное программное </a:t>
            </a:r>
            <a:r>
              <a:rPr lang="ru-RU" dirty="0" smtClean="0"/>
              <a:t>обеспечение</a:t>
            </a:r>
            <a:r>
              <a:rPr lang="ru-RU" dirty="0"/>
              <a:t>.</a:t>
            </a:r>
            <a:endParaRPr lang="ru-RU" dirty="0" smtClean="0"/>
          </a:p>
          <a:p>
            <a:pPr marL="596646" indent="-514350">
              <a:buNone/>
            </a:pPr>
            <a:endParaRPr lang="ru-RU" i="1" dirty="0" smtClean="0">
              <a:latin typeface="Cambria" pitchFamily="18" charset="0"/>
            </a:endParaRPr>
          </a:p>
          <a:p>
            <a:pPr marL="596646" indent="-514350"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i="1" dirty="0" smtClean="0">
              <a:solidFill>
                <a:schemeClr val="accent5"/>
              </a:solidFill>
            </a:endParaRPr>
          </a:p>
          <a:p>
            <a:pPr>
              <a:buNone/>
            </a:pPr>
            <a:endParaRPr lang="ru-RU" i="1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r="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Организация курса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Лекции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ru-RU" i="1" dirty="0">
                <a:solidFill>
                  <a:schemeClr val="accent5"/>
                </a:solidFill>
              </a:rPr>
              <a:t>тестирование</a:t>
            </a:r>
            <a:endParaRPr lang="en-US" i="1" dirty="0">
              <a:solidFill>
                <a:schemeClr val="accent5"/>
              </a:solidFill>
            </a:endParaRPr>
          </a:p>
          <a:p>
            <a:r>
              <a:rPr lang="ru-RU" dirty="0" smtClean="0"/>
              <a:t>Лабораторные </a:t>
            </a:r>
            <a:r>
              <a:rPr lang="ru-RU" dirty="0" smtClean="0"/>
              <a:t>занятия</a:t>
            </a:r>
          </a:p>
          <a:p>
            <a:pPr marL="82296" indent="0">
              <a:buNone/>
            </a:pPr>
            <a:r>
              <a:rPr lang="ru-RU" i="1" dirty="0" smtClean="0">
                <a:solidFill>
                  <a:schemeClr val="accent5"/>
                </a:solidFill>
              </a:rPr>
              <a:t>	программирование</a:t>
            </a:r>
            <a:endParaRPr lang="ru-RU" i="1" dirty="0">
              <a:solidFill>
                <a:schemeClr val="accent5"/>
              </a:solidFill>
            </a:endParaRPr>
          </a:p>
          <a:p>
            <a:r>
              <a:rPr lang="ru-RU" dirty="0" smtClean="0"/>
              <a:t>Практические занятия</a:t>
            </a:r>
            <a:endParaRPr lang="ru-RU" dirty="0" smtClean="0"/>
          </a:p>
          <a:p>
            <a:pPr>
              <a:buNone/>
            </a:pPr>
            <a:r>
              <a:rPr lang="ru-RU" sz="2800" i="1" dirty="0">
                <a:solidFill>
                  <a:schemeClr val="accent5"/>
                </a:solidFill>
              </a:rPr>
              <a:t>	</a:t>
            </a:r>
            <a:r>
              <a:rPr lang="ru-RU" sz="2800" i="1" dirty="0" smtClean="0">
                <a:solidFill>
                  <a:schemeClr val="accent5"/>
                </a:solidFill>
              </a:rPr>
              <a:t>	</a:t>
            </a:r>
            <a:r>
              <a:rPr lang="ru-RU" i="1" dirty="0">
                <a:solidFill>
                  <a:schemeClr val="accent5"/>
                </a:solidFill>
              </a:rPr>
              <a:t>решение задач</a:t>
            </a:r>
          </a:p>
          <a:p>
            <a:r>
              <a:rPr lang="ru-RU" dirty="0" smtClean="0"/>
              <a:t>Самостоятельные работы </a:t>
            </a:r>
          </a:p>
          <a:p>
            <a:pPr lvl="1">
              <a:buNone/>
            </a:pPr>
            <a:r>
              <a:rPr lang="ru-RU" sz="3200" i="1" dirty="0">
                <a:solidFill>
                  <a:schemeClr val="accent5"/>
                </a:solidFill>
              </a:rPr>
              <a:t>	</a:t>
            </a:r>
            <a:r>
              <a:rPr lang="ru-RU" i="1" dirty="0" smtClean="0">
                <a:solidFill>
                  <a:schemeClr val="accent5"/>
                </a:solidFill>
              </a:rPr>
              <a:t>	</a:t>
            </a:r>
            <a:r>
              <a:rPr lang="ru-RU" sz="3200" i="1" dirty="0">
                <a:solidFill>
                  <a:schemeClr val="accent5"/>
                </a:solidFill>
              </a:rPr>
              <a:t>реферат</a:t>
            </a:r>
          </a:p>
          <a:p>
            <a:pPr lvl="1">
              <a:buNone/>
            </a:pPr>
            <a:endParaRPr lang="ru-RU" i="1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курса</a:t>
            </a:r>
            <a:endParaRPr lang="ru-RU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698747754"/>
              </p:ext>
            </p:extLst>
          </p:nvPr>
        </p:nvGraphicFramePr>
        <p:xfrm>
          <a:off x="1285852" y="1285860"/>
          <a:ext cx="6929486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0663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A7E861E-F7FE-4564-9BE9-C9CFB6ED7E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CA7E861E-F7FE-4564-9BE9-C9CFB6ED7E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CA7E861E-F7FE-4564-9BE9-C9CFB6ED7E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CA7E861E-F7FE-4564-9BE9-C9CFB6ED7E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18AD3B-4F86-4F7F-A08D-5D8F6C5E0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F718AD3B-4F86-4F7F-A08D-5D8F6C5E0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F718AD3B-4F86-4F7F-A08D-5D8F6C5E0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F718AD3B-4F86-4F7F-A08D-5D8F6C5E03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571D16D-F055-4CB4-9F96-21784719F2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7571D16D-F055-4CB4-9F96-21784719F2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7571D16D-F055-4CB4-9F96-21784719F2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7571D16D-F055-4CB4-9F96-21784719F2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1049BE-B33B-4E8B-BC23-6E7BB58B94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DB1049BE-B33B-4E8B-BC23-6E7BB58B94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DB1049BE-B33B-4E8B-BC23-6E7BB58B94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DB1049BE-B33B-4E8B-BC23-6E7BB58B94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D8109D7-46B3-48FF-A3B5-756E6AB87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9D8109D7-46B3-48FF-A3B5-756E6AB87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graphicEl>
                                              <a:dgm id="{9D8109D7-46B3-48FF-A3B5-756E6AB87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9D8109D7-46B3-48FF-A3B5-756E6AB87E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EF2228-0E31-455F-90C6-4CFB3DC3A4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graphicEl>
                                              <a:dgm id="{CDEF2228-0E31-455F-90C6-4CFB3DC3A4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CDEF2228-0E31-455F-90C6-4CFB3DC3A4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CDEF2228-0E31-455F-90C6-4CFB3DC3A4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FB8ECF-0DFA-4517-AA1B-6AD5F70D41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7CFB8ECF-0DFA-4517-AA1B-6AD5F70D41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7CFB8ECF-0DFA-4517-AA1B-6AD5F70D41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7CFB8ECF-0DFA-4517-AA1B-6AD5F70D41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40A4BD-D027-4C98-BB25-F7DE48F422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C340A4BD-D027-4C98-BB25-F7DE48F422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graphicEl>
                                              <a:dgm id="{C340A4BD-D027-4C98-BB25-F7DE48F422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graphicEl>
                                              <a:dgm id="{C340A4BD-D027-4C98-BB25-F7DE48F422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08058A0-3598-44A0-B220-551C0B7560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graphicEl>
                                              <a:dgm id="{A08058A0-3598-44A0-B220-551C0B7560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graphicEl>
                                              <a:dgm id="{A08058A0-3598-44A0-B220-551C0B7560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dgm id="{A08058A0-3598-44A0-B220-551C0B7560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F81BB6-00B2-4725-90F1-FC36B928F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graphicEl>
                                              <a:dgm id="{73F81BB6-00B2-4725-90F1-FC36B928F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graphicEl>
                                              <a:dgm id="{73F81BB6-00B2-4725-90F1-FC36B928F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graphicEl>
                                              <a:dgm id="{73F81BB6-00B2-4725-90F1-FC36B928FC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7C7D999-EE37-41D6-9FB5-87E1E0E995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">
                                            <p:graphicEl>
                                              <a:dgm id="{47C7D999-EE37-41D6-9FB5-87E1E0E995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>
                                            <p:graphicEl>
                                              <a:dgm id="{47C7D999-EE37-41D6-9FB5-87E1E0E995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graphicEl>
                                              <a:dgm id="{47C7D999-EE37-41D6-9FB5-87E1E0E995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9AB1A1-183D-43E9-A9A0-5F5A5EC7E9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>
                                            <p:graphicEl>
                                              <a:dgm id="{BA9AB1A1-183D-43E9-A9A0-5F5A5EC7E9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>
                                            <p:graphicEl>
                                              <a:dgm id="{BA9AB1A1-183D-43E9-A9A0-5F5A5EC7E9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graphicEl>
                                              <a:dgm id="{BA9AB1A1-183D-43E9-A9A0-5F5A5EC7E9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187D22-06A8-4920-B133-9454CE3CB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>
                                            <p:graphicEl>
                                              <a:dgm id="{66187D22-06A8-4920-B133-9454CE3CB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graphicEl>
                                              <a:dgm id="{66187D22-06A8-4920-B133-9454CE3CB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graphicEl>
                                              <a:dgm id="{66187D22-06A8-4920-B133-9454CE3CBE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DB1285-33DD-4DD3-88F4-49359BF43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">
                                            <p:graphicEl>
                                              <a:dgm id="{C2DB1285-33DD-4DD3-88F4-49359BF43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">
                                            <p:graphicEl>
                                              <a:dgm id="{C2DB1285-33DD-4DD3-88F4-49359BF43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graphicEl>
                                              <a:dgm id="{C2DB1285-33DD-4DD3-88F4-49359BF43D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r="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Содержание курса. Темы лекций</a:t>
            </a:r>
            <a:endParaRPr lang="ru-RU" dirty="0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016656922"/>
              </p:ext>
            </p:extLst>
          </p:nvPr>
        </p:nvGraphicFramePr>
        <p:xfrm>
          <a:off x="587896" y="1397000"/>
          <a:ext cx="8808640" cy="53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r="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Лабораторные работы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1034360" y="1340768"/>
            <a:ext cx="7930128" cy="5256584"/>
          </a:xfrm>
        </p:spPr>
        <p:txBody>
          <a:bodyPr>
            <a:normAutofit fontScale="77500" lnSpcReduction="20000"/>
          </a:bodyPr>
          <a:lstStyle/>
          <a:p>
            <a:pPr marL="355600" indent="-355600">
              <a:buSzPct val="120000"/>
              <a:buNone/>
            </a:pPr>
            <a:r>
              <a:rPr lang="ru-RU" dirty="0" smtClean="0"/>
              <a:t>	Перед занятием студенты изучают методические указания.</a:t>
            </a:r>
          </a:p>
          <a:p>
            <a:pPr marL="355600" indent="-355600">
              <a:buSzPct val="120000"/>
              <a:buNone/>
            </a:pPr>
            <a:r>
              <a:rPr lang="ru-RU" dirty="0" smtClean="0"/>
              <a:t>	На занятии студенты получают задание от преподавателя задают вопросы и выполняют задание в течении 1-2 часов.</a:t>
            </a:r>
          </a:p>
          <a:p>
            <a:pPr marL="355600" indent="-355600">
              <a:buSzPct val="120000"/>
              <a:buNone/>
            </a:pPr>
            <a:r>
              <a:rPr lang="ru-RU" dirty="0" smtClean="0"/>
              <a:t>	</a:t>
            </a:r>
            <a:r>
              <a:rPr lang="ru-RU" dirty="0" smtClean="0"/>
              <a:t>За </a:t>
            </a:r>
            <a:r>
              <a:rPr lang="ru-RU" dirty="0" smtClean="0"/>
              <a:t>1 час до окончания занятия студенты демонстрируют работоспособность программы и защищают лабораторную работу.</a:t>
            </a:r>
          </a:p>
          <a:p>
            <a:pPr marL="355600" indent="-355600">
              <a:buSzPct val="120000"/>
              <a:buNone/>
            </a:pPr>
            <a:r>
              <a:rPr lang="ru-RU" dirty="0" smtClean="0"/>
              <a:t>	Если программа не </a:t>
            </a:r>
            <a:r>
              <a:rPr lang="ru-RU" dirty="0" smtClean="0"/>
              <a:t>работает, </a:t>
            </a:r>
            <a:r>
              <a:rPr lang="ru-RU" dirty="0" smtClean="0"/>
              <a:t>то работа считается несданной.</a:t>
            </a:r>
          </a:p>
          <a:p>
            <a:pPr marL="355600" indent="-355600">
              <a:buSzPct val="120000"/>
              <a:buNone/>
            </a:pPr>
            <a:r>
              <a:rPr lang="ru-RU" dirty="0"/>
              <a:t>	</a:t>
            </a:r>
            <a:r>
              <a:rPr lang="ru-RU" dirty="0" smtClean="0"/>
              <a:t>При защите </a:t>
            </a:r>
            <a:r>
              <a:rPr lang="ru-RU" dirty="0" smtClean="0"/>
              <a:t>необходимо ответить </a:t>
            </a:r>
            <a:r>
              <a:rPr lang="ru-RU" dirty="0" smtClean="0"/>
              <a:t>на вопрос по тексту программы и один из контрольных вопросов</a:t>
            </a:r>
            <a:r>
              <a:rPr lang="ru-RU" dirty="0" smtClean="0"/>
              <a:t>.</a:t>
            </a:r>
          </a:p>
          <a:p>
            <a:pPr marL="355600" indent="-355600">
              <a:buSzPct val="120000"/>
              <a:buNone/>
            </a:pPr>
            <a:r>
              <a:rPr lang="ru-RU" dirty="0"/>
              <a:t>	</a:t>
            </a:r>
            <a:r>
              <a:rPr lang="ru-RU" dirty="0" smtClean="0"/>
              <a:t>Допускается защита </a:t>
            </a:r>
            <a:r>
              <a:rPr lang="ru-RU" dirty="0" err="1" smtClean="0"/>
              <a:t>ЛР</a:t>
            </a:r>
            <a:r>
              <a:rPr lang="ru-RU" dirty="0" smtClean="0"/>
              <a:t> на следующем занятии, однако своевременная защита поощряется бонусными баллами.</a:t>
            </a:r>
            <a:endParaRPr lang="ru-RU" dirty="0" smtClean="0"/>
          </a:p>
          <a:p>
            <a:pPr marL="355600" indent="-355600">
              <a:buSzPct val="120000"/>
              <a:buFont typeface="+mj-lt"/>
              <a:buAutoNum type="arabicPeriod"/>
            </a:pPr>
            <a:endParaRPr lang="ru-RU" dirty="0" smtClean="0"/>
          </a:p>
          <a:p>
            <a:pPr>
              <a:buNone/>
            </a:pPr>
            <a:endParaRPr lang="ru-RU" i="1" dirty="0" smtClean="0">
              <a:solidFill>
                <a:schemeClr val="accent5"/>
              </a:solidFill>
            </a:endParaRPr>
          </a:p>
          <a:p>
            <a:pPr>
              <a:buNone/>
            </a:pPr>
            <a:endParaRPr lang="ru-RU" i="1" dirty="0" smtClean="0">
              <a:solidFill>
                <a:schemeClr val="accent5"/>
              </a:solidFill>
            </a:endParaRPr>
          </a:p>
          <a:p>
            <a:pPr>
              <a:buNone/>
            </a:pPr>
            <a:endParaRPr lang="ru-RU" i="1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r="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Защита лабораторных работ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1435608" y="1285860"/>
            <a:ext cx="7498080" cy="5429288"/>
          </a:xfrm>
        </p:spPr>
        <p:txBody>
          <a:bodyPr>
            <a:normAutofit/>
          </a:bodyPr>
          <a:lstStyle/>
          <a:p>
            <a:pPr marL="0" indent="0">
              <a:buSzPct val="120000"/>
              <a:buNone/>
            </a:pPr>
            <a:r>
              <a:rPr lang="ru-RU" sz="2800" dirty="0" smtClean="0"/>
              <a:t>Выполнение ЛР оценивается </a:t>
            </a:r>
            <a:r>
              <a:rPr lang="ru-RU" sz="2800" dirty="0" smtClean="0"/>
              <a:t>отдельно </a:t>
            </a:r>
            <a:r>
              <a:rPr lang="ru-RU" sz="2800" dirty="0" smtClean="0"/>
              <a:t>по следующим показателям:</a:t>
            </a:r>
          </a:p>
          <a:p>
            <a:pPr marL="514350" indent="-514350">
              <a:buSzPct val="120000"/>
              <a:buAutoNum type="arabicPeriod"/>
            </a:pPr>
            <a:r>
              <a:rPr lang="ru-RU" sz="2800" dirty="0" smtClean="0"/>
              <a:t>Точность</a:t>
            </a:r>
          </a:p>
          <a:p>
            <a:pPr marL="514350" indent="-514350">
              <a:buSzPct val="120000"/>
              <a:buAutoNum type="arabicPeriod"/>
            </a:pPr>
            <a:r>
              <a:rPr lang="ru-RU" sz="2800" dirty="0" smtClean="0"/>
              <a:t>Оптимальность</a:t>
            </a:r>
          </a:p>
          <a:p>
            <a:pPr marL="514350" indent="-514350">
              <a:buSzPct val="120000"/>
              <a:buAutoNum type="arabicPeriod"/>
            </a:pPr>
            <a:r>
              <a:rPr lang="ru-RU" sz="2800" dirty="0" smtClean="0"/>
              <a:t>Полнота</a:t>
            </a:r>
          </a:p>
          <a:p>
            <a:pPr marL="514350" indent="-514350">
              <a:buSzPct val="120000"/>
              <a:buAutoNum type="arabicPeriod"/>
            </a:pPr>
            <a:r>
              <a:rPr lang="ru-RU" sz="2800" dirty="0" smtClean="0"/>
              <a:t>Оригинальность</a:t>
            </a:r>
          </a:p>
          <a:p>
            <a:pPr marL="514350" indent="-514350">
              <a:buSzPct val="120000"/>
              <a:buAutoNum type="arabicPeriod"/>
            </a:pPr>
            <a:r>
              <a:rPr lang="ru-RU" sz="2800" dirty="0" smtClean="0"/>
              <a:t>Ответ </a:t>
            </a:r>
            <a:r>
              <a:rPr lang="ru-RU" sz="2800" dirty="0" smtClean="0"/>
              <a:t>на вопрос по </a:t>
            </a:r>
            <a:r>
              <a:rPr lang="ru-RU" sz="2800" dirty="0" smtClean="0"/>
              <a:t>программе</a:t>
            </a:r>
          </a:p>
          <a:p>
            <a:pPr marL="514350" indent="-514350">
              <a:buSzPct val="120000"/>
              <a:buFont typeface="Wingdings 2"/>
              <a:buAutoNum type="arabicPeriod"/>
            </a:pPr>
            <a:r>
              <a:rPr lang="ru-RU" sz="2800" dirty="0"/>
              <a:t>Ответ на контрольный </a:t>
            </a:r>
            <a:r>
              <a:rPr lang="ru-RU" sz="2800" dirty="0" smtClean="0"/>
              <a:t>вопрос</a:t>
            </a:r>
            <a:endParaRPr lang="ru-RU" sz="2800" dirty="0" smtClean="0"/>
          </a:p>
          <a:p>
            <a:pPr marL="514350" indent="-514350">
              <a:buSzPct val="120000"/>
              <a:buAutoNum type="arabicPeriod"/>
            </a:pPr>
            <a:endParaRPr lang="ru-RU" sz="2800" dirty="0" smtClean="0"/>
          </a:p>
          <a:p>
            <a:pPr marL="355600" indent="-355600">
              <a:buSzPct val="120000"/>
              <a:buFont typeface="+mj-lt"/>
              <a:buAutoNum type="arabicPeriod"/>
            </a:pPr>
            <a:endParaRPr lang="ru-RU" sz="2800" dirty="0" smtClean="0"/>
          </a:p>
          <a:p>
            <a:pPr marL="355600" indent="-355600">
              <a:buSzPct val="120000"/>
              <a:buFont typeface="+mj-lt"/>
              <a:buAutoNum type="arabicPeriod"/>
            </a:pPr>
            <a:endParaRPr lang="ru-RU" sz="2800" dirty="0" smtClean="0"/>
          </a:p>
          <a:p>
            <a:pPr marL="355600" indent="-355600">
              <a:buSzPct val="120000"/>
              <a:buFont typeface="+mj-lt"/>
              <a:buAutoNum type="arabicPeriod"/>
            </a:pPr>
            <a:endParaRPr lang="ru-RU" sz="2800" dirty="0" smtClean="0"/>
          </a:p>
          <a:p>
            <a:pPr>
              <a:buNone/>
            </a:pPr>
            <a:endParaRPr lang="ru-RU" sz="2800" i="1" dirty="0" smtClean="0">
              <a:solidFill>
                <a:schemeClr val="accent5"/>
              </a:solidFill>
            </a:endParaRPr>
          </a:p>
          <a:p>
            <a:pPr>
              <a:buNone/>
            </a:pPr>
            <a:endParaRPr lang="ru-RU" sz="2800" i="1" dirty="0" smtClean="0">
              <a:solidFill>
                <a:schemeClr val="accent5"/>
              </a:solidFill>
            </a:endParaRPr>
          </a:p>
          <a:p>
            <a:pPr>
              <a:buNone/>
            </a:pPr>
            <a:endParaRPr lang="ru-RU" sz="2800" i="1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r="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Содержание самостоятельных работ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1435608" y="1500174"/>
            <a:ext cx="7498080" cy="5214974"/>
          </a:xfrm>
        </p:spPr>
        <p:txBody>
          <a:bodyPr>
            <a:normAutofit/>
          </a:bodyPr>
          <a:lstStyle/>
          <a:p>
            <a:pPr marL="355600" indent="-355600">
              <a:buSzPct val="120000"/>
              <a:buNone/>
            </a:pPr>
            <a:r>
              <a:rPr lang="ru-RU" dirty="0" smtClean="0"/>
              <a:t>	На лекциях выдается и обсуждается задание , которое в общем случае заключается в поиске информации и оформлении результатов поиска в виде реферата или презентации по актуальным вопросам связанным с тематикой курса </a:t>
            </a:r>
            <a:r>
              <a:rPr lang="ru-RU" dirty="0" err="1" smtClean="0"/>
              <a:t>СисПро</a:t>
            </a:r>
            <a:r>
              <a:rPr lang="ru-RU" dirty="0" smtClean="0"/>
              <a:t>.</a:t>
            </a:r>
          </a:p>
          <a:p>
            <a:pPr marL="355600" indent="-355600">
              <a:buSzPct val="120000"/>
              <a:buNone/>
            </a:pPr>
            <a:r>
              <a:rPr lang="ru-RU" dirty="0" smtClean="0"/>
              <a:t>	Срок выполнения 1-2 недели</a:t>
            </a:r>
            <a:r>
              <a:rPr lang="ru-RU" dirty="0" smtClean="0"/>
              <a:t>.</a:t>
            </a:r>
            <a:endParaRPr lang="ru-RU" i="1" dirty="0" smtClean="0">
              <a:solidFill>
                <a:schemeClr val="accent5"/>
              </a:solidFill>
            </a:endParaRPr>
          </a:p>
          <a:p>
            <a:pPr>
              <a:buNone/>
            </a:pPr>
            <a:endParaRPr lang="ru-RU" i="1" dirty="0" smtClean="0">
              <a:solidFill>
                <a:schemeClr val="accent5"/>
              </a:solidFill>
            </a:endParaRPr>
          </a:p>
          <a:p>
            <a:pPr>
              <a:buNone/>
            </a:pPr>
            <a:endParaRPr lang="ru-RU" i="1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r="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Отчёт по самостоятельной работе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1619672" y="3429000"/>
            <a:ext cx="7456872" cy="3142132"/>
          </a:xfrm>
        </p:spPr>
        <p:txBody>
          <a:bodyPr numCol="2">
            <a:normAutofit/>
          </a:bodyPr>
          <a:lstStyle/>
          <a:p>
            <a:pPr marL="514350" indent="-514350">
              <a:buSzPct val="120000"/>
              <a:buAutoNum type="arabicPeriod"/>
            </a:pPr>
            <a:r>
              <a:rPr lang="ru-RU" sz="2400" dirty="0" smtClean="0"/>
              <a:t>Введение</a:t>
            </a:r>
          </a:p>
          <a:p>
            <a:pPr marL="514350" indent="-514350">
              <a:buSzPct val="120000"/>
              <a:buAutoNum type="arabicPeriod"/>
            </a:pPr>
            <a:r>
              <a:rPr lang="ru-RU" sz="2400" dirty="0" smtClean="0"/>
              <a:t>Актуальность</a:t>
            </a:r>
          </a:p>
          <a:p>
            <a:pPr marL="514350" indent="-514350">
              <a:buSzPct val="120000"/>
              <a:buAutoNum type="arabicPeriod"/>
            </a:pPr>
            <a:r>
              <a:rPr lang="ru-RU" sz="2400" dirty="0" smtClean="0"/>
              <a:t>Релевантность</a:t>
            </a:r>
          </a:p>
          <a:p>
            <a:pPr marL="514350" indent="-514350">
              <a:buSzPct val="120000"/>
              <a:buAutoNum type="arabicPeriod"/>
            </a:pPr>
            <a:r>
              <a:rPr lang="ru-RU" sz="2400" dirty="0" smtClean="0"/>
              <a:t>Грамотность</a:t>
            </a:r>
          </a:p>
          <a:p>
            <a:pPr marL="514350" indent="-514350">
              <a:buSzPct val="120000"/>
              <a:buAutoNum type="arabicPeriod"/>
            </a:pPr>
            <a:r>
              <a:rPr lang="ru-RU" sz="2400" dirty="0" smtClean="0"/>
              <a:t>Целостность</a:t>
            </a:r>
          </a:p>
          <a:p>
            <a:pPr marL="514350" indent="-514350">
              <a:buSzPct val="120000"/>
              <a:buAutoNum type="arabicPeriod"/>
            </a:pPr>
            <a:endParaRPr lang="ru-RU" sz="2400" dirty="0" smtClean="0"/>
          </a:p>
          <a:p>
            <a:pPr marL="355600" indent="-355600">
              <a:buSzPct val="120000"/>
              <a:buFont typeface="+mj-lt"/>
              <a:buAutoNum type="arabicPeriod"/>
            </a:pPr>
            <a:endParaRPr lang="ru-RU" sz="2400" dirty="0" smtClean="0"/>
          </a:p>
          <a:p>
            <a:pPr marL="355600" indent="-355600">
              <a:buSzPct val="120000"/>
              <a:buFont typeface="+mj-lt"/>
              <a:buAutoNum type="arabicPeriod"/>
            </a:pPr>
            <a:endParaRPr lang="ru-RU" sz="2400" dirty="0" smtClean="0"/>
          </a:p>
          <a:p>
            <a:pPr marL="355600" indent="-355600">
              <a:buSzPct val="120000"/>
              <a:buFont typeface="+mj-lt"/>
              <a:buAutoNum type="arabicPeriod"/>
            </a:pPr>
            <a:endParaRPr lang="ru-RU" sz="2400" dirty="0" smtClean="0"/>
          </a:p>
          <a:p>
            <a:pPr>
              <a:buNone/>
            </a:pPr>
            <a:endParaRPr lang="ru-RU" sz="2400" i="1" dirty="0" smtClean="0">
              <a:solidFill>
                <a:schemeClr val="accent5"/>
              </a:solidFill>
            </a:endParaRPr>
          </a:p>
          <a:p>
            <a:pPr>
              <a:buNone/>
            </a:pPr>
            <a:endParaRPr lang="ru-RU" sz="2400" i="1" dirty="0" smtClean="0">
              <a:solidFill>
                <a:schemeClr val="accent5"/>
              </a:solidFill>
            </a:endParaRPr>
          </a:p>
          <a:p>
            <a:pPr>
              <a:buNone/>
            </a:pPr>
            <a:endParaRPr lang="ru-RU" sz="2400" i="1" dirty="0" smtClean="0">
              <a:solidFill>
                <a:schemeClr val="accent5"/>
              </a:solidFill>
            </a:endParaRPr>
          </a:p>
        </p:txBody>
      </p:sp>
      <p:sp>
        <p:nvSpPr>
          <p:cNvPr id="4" name="Содержимое 9"/>
          <p:cNvSpPr txBox="1">
            <a:spLocks/>
          </p:cNvSpPr>
          <p:nvPr/>
        </p:nvSpPr>
        <p:spPr>
          <a:xfrm>
            <a:off x="1547664" y="1124744"/>
            <a:ext cx="7488832" cy="234843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14350" indent="-514350">
              <a:buSzPct val="120000"/>
              <a:buFont typeface="Wingdings 2"/>
              <a:buAutoNum type="arabicPeriod"/>
            </a:pPr>
            <a:endParaRPr lang="ru-RU" dirty="0" smtClean="0"/>
          </a:p>
          <a:p>
            <a:pPr marL="0" indent="0">
              <a:buSzPct val="120000"/>
              <a:buFont typeface="Wingdings 2"/>
              <a:buNone/>
            </a:pPr>
            <a:r>
              <a:rPr lang="ru-RU" dirty="0" smtClean="0"/>
              <a:t>Выполнение самостоятельной работы в группе не допускается. </a:t>
            </a:r>
          </a:p>
          <a:p>
            <a:pPr marL="0" indent="0">
              <a:buSzPct val="120000"/>
              <a:buFont typeface="Wingdings 2"/>
              <a:buNone/>
            </a:pPr>
            <a:r>
              <a:rPr lang="ru-RU" dirty="0" smtClean="0"/>
              <a:t>При обнаружении плагиата итоговая оценка каждой работы делится на количество плагиатчиков.</a:t>
            </a:r>
          </a:p>
          <a:p>
            <a:pPr marL="0" indent="0">
              <a:buSzPct val="120000"/>
              <a:buFont typeface="Wingdings 2"/>
              <a:buNone/>
            </a:pPr>
            <a:r>
              <a:rPr lang="ru-RU" dirty="0" smtClean="0"/>
              <a:t>Показатели самостоятельной работы</a:t>
            </a:r>
          </a:p>
          <a:p>
            <a:pPr marL="355600" indent="-355600">
              <a:buSzPct val="120000"/>
              <a:buFont typeface="+mj-lt"/>
              <a:buAutoNum type="arabicPeriod"/>
            </a:pPr>
            <a:endParaRPr lang="ru-RU" dirty="0" smtClean="0"/>
          </a:p>
          <a:p>
            <a:pPr marL="355600" indent="-355600">
              <a:buSzPct val="120000"/>
              <a:buFont typeface="+mj-lt"/>
              <a:buAutoNum type="arabicPeriod"/>
            </a:pPr>
            <a:endParaRPr lang="ru-RU" dirty="0" smtClean="0"/>
          </a:p>
          <a:p>
            <a:pPr marL="355600" indent="-355600">
              <a:buSzPct val="120000"/>
              <a:buFont typeface="+mj-lt"/>
              <a:buAutoNum type="arabicPeriod"/>
            </a:pPr>
            <a:endParaRPr lang="ru-RU" dirty="0" smtClean="0"/>
          </a:p>
          <a:p>
            <a:pPr>
              <a:buFont typeface="Wingdings 2"/>
              <a:buNone/>
            </a:pPr>
            <a:endParaRPr lang="ru-RU" i="1" dirty="0" smtClean="0">
              <a:solidFill>
                <a:schemeClr val="accent5"/>
              </a:solidFill>
            </a:endParaRPr>
          </a:p>
          <a:p>
            <a:pPr>
              <a:buFont typeface="Wingdings 2"/>
              <a:buNone/>
            </a:pPr>
            <a:endParaRPr lang="ru-RU" i="1" dirty="0" smtClean="0">
              <a:solidFill>
                <a:schemeClr val="accent5"/>
              </a:solidFill>
            </a:endParaRPr>
          </a:p>
          <a:p>
            <a:pPr>
              <a:buFont typeface="Wingdings 2"/>
              <a:buNone/>
            </a:pPr>
            <a:endParaRPr lang="ru-RU" i="1" dirty="0" smtClean="0">
              <a:solidFill>
                <a:schemeClr val="accent5"/>
              </a:solidFill>
            </a:endParaRPr>
          </a:p>
          <a:p>
            <a:pPr>
              <a:buFont typeface="Wingdings 2"/>
              <a:buNone/>
            </a:pPr>
            <a:endParaRPr lang="ru-RU" i="1" dirty="0" smtClean="0">
              <a:solidFill>
                <a:schemeClr val="accent5"/>
              </a:solidFill>
            </a:endParaRPr>
          </a:p>
        </p:txBody>
      </p:sp>
      <p:sp>
        <p:nvSpPr>
          <p:cNvPr id="5" name="Содержимое 9"/>
          <p:cNvSpPr txBox="1">
            <a:spLocks/>
          </p:cNvSpPr>
          <p:nvPr/>
        </p:nvSpPr>
        <p:spPr>
          <a:xfrm>
            <a:off x="5148064" y="3473180"/>
            <a:ext cx="7456872" cy="3142132"/>
          </a:xfrm>
          <a:prstGeom prst="rect">
            <a:avLst/>
          </a:prstGeom>
        </p:spPr>
        <p:txBody>
          <a:bodyPr numCol="2"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14350" indent="-514350">
              <a:buSzPct val="120000"/>
              <a:buFont typeface="+mj-lt"/>
              <a:buAutoNum type="arabicPeriod" startAt="6"/>
            </a:pPr>
            <a:r>
              <a:rPr lang="ru-RU" sz="2400" dirty="0" smtClean="0"/>
              <a:t>Заключение</a:t>
            </a:r>
          </a:p>
          <a:p>
            <a:pPr marL="514350" indent="-514350">
              <a:buSzPct val="120000"/>
              <a:buFont typeface="Wingdings 2"/>
              <a:buAutoNum type="arabicPeriod" startAt="6"/>
            </a:pPr>
            <a:r>
              <a:rPr lang="ru-RU" sz="2400" dirty="0" smtClean="0"/>
              <a:t>Источники</a:t>
            </a:r>
          </a:p>
          <a:p>
            <a:pPr marL="514350" indent="-514350">
              <a:buSzPct val="120000"/>
              <a:buFont typeface="Wingdings 2"/>
              <a:buAutoNum type="arabicPeriod" startAt="6"/>
            </a:pPr>
            <a:r>
              <a:rPr lang="ru-RU" sz="2400" dirty="0" smtClean="0"/>
              <a:t>Оригинальность</a:t>
            </a:r>
          </a:p>
          <a:p>
            <a:pPr marL="514350" indent="-514350">
              <a:buSzPct val="120000"/>
              <a:buFont typeface="Wingdings 2"/>
              <a:buAutoNum type="arabicPeriod" startAt="6"/>
            </a:pPr>
            <a:r>
              <a:rPr lang="ru-RU" sz="2400" dirty="0" smtClean="0"/>
              <a:t>Оформление</a:t>
            </a:r>
          </a:p>
          <a:p>
            <a:pPr marL="514350" indent="-514350">
              <a:buSzPct val="120000"/>
              <a:buFont typeface="Wingdings 2"/>
              <a:buAutoNum type="arabicPeriod" startAt="6"/>
            </a:pPr>
            <a:r>
              <a:rPr lang="ru-RU" sz="2400" dirty="0" smtClean="0"/>
              <a:t>Бонус/Штраф</a:t>
            </a:r>
          </a:p>
          <a:p>
            <a:pPr marL="514350" indent="-514350">
              <a:buSzPct val="120000"/>
              <a:buFont typeface="Wingdings 2"/>
              <a:buAutoNum type="arabicPeriod" startAt="6"/>
            </a:pPr>
            <a:endParaRPr lang="ru-RU" sz="2400" dirty="0" smtClean="0"/>
          </a:p>
          <a:p>
            <a:pPr marL="355600" indent="-355600">
              <a:buSzPct val="120000"/>
              <a:buFont typeface="+mj-lt"/>
              <a:buAutoNum type="arabicPeriod" startAt="6"/>
            </a:pPr>
            <a:endParaRPr lang="ru-RU" sz="2400" dirty="0" smtClean="0"/>
          </a:p>
          <a:p>
            <a:pPr marL="355600" indent="-355600">
              <a:buSzPct val="120000"/>
              <a:buFont typeface="+mj-lt"/>
              <a:buAutoNum type="arabicPeriod" startAt="6"/>
            </a:pPr>
            <a:endParaRPr lang="ru-RU" sz="2400" dirty="0" smtClean="0"/>
          </a:p>
          <a:p>
            <a:pPr marL="355600" indent="-355600">
              <a:buSzPct val="120000"/>
              <a:buFont typeface="+mj-lt"/>
              <a:buAutoNum type="arabicPeriod" startAt="6"/>
            </a:pPr>
            <a:endParaRPr lang="ru-RU" sz="2400" dirty="0" smtClean="0"/>
          </a:p>
          <a:p>
            <a:pPr>
              <a:buFont typeface="Wingdings 2"/>
              <a:buNone/>
            </a:pPr>
            <a:endParaRPr lang="ru-RU" sz="2400" i="1" dirty="0" smtClean="0">
              <a:solidFill>
                <a:schemeClr val="accent5"/>
              </a:solidFill>
            </a:endParaRPr>
          </a:p>
          <a:p>
            <a:pPr>
              <a:buFont typeface="Wingdings 2"/>
              <a:buNone/>
            </a:pPr>
            <a:endParaRPr lang="ru-RU" sz="2400" i="1" dirty="0" smtClean="0">
              <a:solidFill>
                <a:schemeClr val="accent5"/>
              </a:solidFill>
            </a:endParaRPr>
          </a:p>
          <a:p>
            <a:pPr>
              <a:buFont typeface="Wingdings 2"/>
              <a:buNone/>
            </a:pPr>
            <a:endParaRPr lang="ru-RU" sz="2400" i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534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4" grpId="0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r="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Тестирование и опрос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1142976" y="1500174"/>
            <a:ext cx="7790712" cy="5214974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SzPct val="120000"/>
              <a:buAutoNum type="arabicPeriod"/>
            </a:pPr>
            <a:r>
              <a:rPr lang="ru-RU" dirty="0" smtClean="0"/>
              <a:t>В начале</a:t>
            </a:r>
            <a:r>
              <a:rPr lang="ru-RU" i="1" dirty="0"/>
              <a:t> </a:t>
            </a:r>
            <a:r>
              <a:rPr lang="ru-RU" dirty="0" smtClean="0"/>
              <a:t>лекций  возможно проведение </a:t>
            </a:r>
            <a:r>
              <a:rPr lang="ru-RU" dirty="0" smtClean="0"/>
              <a:t>тестирования </a:t>
            </a:r>
            <a:r>
              <a:rPr lang="ru-RU" dirty="0" smtClean="0"/>
              <a:t>по содержанию </a:t>
            </a:r>
            <a:r>
              <a:rPr lang="ru-RU" dirty="0" smtClean="0"/>
              <a:t>предыдущих лекции</a:t>
            </a:r>
            <a:r>
              <a:rPr lang="ru-RU" dirty="0" smtClean="0"/>
              <a:t>. О предстоящем тестировании сообщается вначале лекции.</a:t>
            </a:r>
          </a:p>
          <a:p>
            <a:pPr marL="514350" indent="-514350">
              <a:buSzPct val="120000"/>
              <a:buAutoNum type="arabicPeriod"/>
            </a:pPr>
            <a:r>
              <a:rPr lang="ru-RU" dirty="0" smtClean="0"/>
              <a:t>Тест состоит из нескольких утверждений для каждого из которых будет необходимо ответить ли он </a:t>
            </a:r>
            <a:r>
              <a:rPr lang="ru-RU" i="1" dirty="0" smtClean="0"/>
              <a:t>верным </a:t>
            </a:r>
            <a:r>
              <a:rPr lang="ru-RU" dirty="0" smtClean="0"/>
              <a:t>или </a:t>
            </a:r>
            <a:r>
              <a:rPr lang="ru-RU" i="1" dirty="0" smtClean="0"/>
              <a:t>неверным</a:t>
            </a:r>
            <a:r>
              <a:rPr lang="ru-RU" dirty="0" smtClean="0"/>
              <a:t>.</a:t>
            </a:r>
          </a:p>
          <a:p>
            <a:pPr marL="514350" indent="-514350">
              <a:buSzPct val="120000"/>
              <a:buAutoNum type="arabicPeriod" startAt="2"/>
            </a:pPr>
            <a:r>
              <a:rPr lang="ru-RU" dirty="0" smtClean="0"/>
              <a:t>На лабораторных занятиях по желанию студентов будет проводиться дополнительное тестирование на предмет определения личностных достоинств и приоритетов.</a:t>
            </a:r>
          </a:p>
          <a:p>
            <a:pPr marL="514350" indent="-514350">
              <a:buSzPct val="120000"/>
              <a:buNone/>
            </a:pPr>
            <a:endParaRPr lang="ru-RU" dirty="0" smtClean="0"/>
          </a:p>
          <a:p>
            <a:pPr marL="355600" indent="-355600">
              <a:buSzPct val="120000"/>
              <a:buNone/>
            </a:pPr>
            <a:endParaRPr lang="ru-RU" dirty="0" smtClean="0"/>
          </a:p>
          <a:p>
            <a:pPr marL="355600" indent="-355600">
              <a:buSzPct val="120000"/>
              <a:buFont typeface="+mj-lt"/>
              <a:buAutoNum type="arabicPeriod"/>
            </a:pPr>
            <a:endParaRPr lang="ru-RU" dirty="0" smtClean="0"/>
          </a:p>
          <a:p>
            <a:pPr>
              <a:buNone/>
            </a:pPr>
            <a:endParaRPr lang="ru-RU" i="1" dirty="0" smtClean="0">
              <a:solidFill>
                <a:schemeClr val="accent5"/>
              </a:solidFill>
            </a:endParaRPr>
          </a:p>
          <a:p>
            <a:pPr>
              <a:buNone/>
            </a:pPr>
            <a:endParaRPr lang="ru-RU" i="1" dirty="0" smtClean="0">
              <a:solidFill>
                <a:schemeClr val="accent5"/>
              </a:solidFill>
            </a:endParaRPr>
          </a:p>
          <a:p>
            <a:pPr>
              <a:buNone/>
            </a:pPr>
            <a:endParaRPr lang="ru-RU" i="1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1_colormaster">
  <a:themeElements>
    <a:clrScheme name="1_colormaster 10">
      <a:dk1>
        <a:srgbClr val="000000"/>
      </a:dk1>
      <a:lt1>
        <a:srgbClr val="EFF274"/>
      </a:lt1>
      <a:dk2>
        <a:srgbClr val="1C1C1C"/>
      </a:dk2>
      <a:lt2>
        <a:srgbClr val="4D4D4D"/>
      </a:lt2>
      <a:accent1>
        <a:srgbClr val="9966FF"/>
      </a:accent1>
      <a:accent2>
        <a:srgbClr val="FFFFCC"/>
      </a:accent2>
      <a:accent3>
        <a:srgbClr val="F6F7BC"/>
      </a:accent3>
      <a:accent4>
        <a:srgbClr val="000000"/>
      </a:accent4>
      <a:accent5>
        <a:srgbClr val="CAB8FF"/>
      </a:accent5>
      <a:accent6>
        <a:srgbClr val="E7E7B9"/>
      </a:accent6>
      <a:hlink>
        <a:srgbClr val="6666FF"/>
      </a:hlink>
      <a:folHlink>
        <a:srgbClr val="99CCFF"/>
      </a:folHlink>
    </a:clrScheme>
    <a:fontScheme name="1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olormaster">
  <a:themeElements>
    <a:clrScheme name="2_colormaster 10">
      <a:dk1>
        <a:srgbClr val="000000"/>
      </a:dk1>
      <a:lt1>
        <a:srgbClr val="EFF274"/>
      </a:lt1>
      <a:dk2>
        <a:srgbClr val="1C1C1C"/>
      </a:dk2>
      <a:lt2>
        <a:srgbClr val="4D4D4D"/>
      </a:lt2>
      <a:accent1>
        <a:srgbClr val="9966FF"/>
      </a:accent1>
      <a:accent2>
        <a:srgbClr val="FFFFCC"/>
      </a:accent2>
      <a:accent3>
        <a:srgbClr val="F6F7BC"/>
      </a:accent3>
      <a:accent4>
        <a:srgbClr val="000000"/>
      </a:accent4>
      <a:accent5>
        <a:srgbClr val="CAB8FF"/>
      </a:accent5>
      <a:accent6>
        <a:srgbClr val="E7E7B9"/>
      </a:accent6>
      <a:hlink>
        <a:srgbClr val="6666FF"/>
      </a:hlink>
      <a:folHlink>
        <a:srgbClr val="99CCFF"/>
      </a:folHlink>
    </a:clrScheme>
    <a:fontScheme name="2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olormaster">
  <a:themeElements>
    <a:clrScheme name="3_colormaster 4">
      <a:dk1>
        <a:srgbClr val="000000"/>
      </a:dk1>
      <a:lt1>
        <a:srgbClr val="FF9966"/>
      </a:lt1>
      <a:dk2>
        <a:srgbClr val="1C1C1C"/>
      </a:dk2>
      <a:lt2>
        <a:srgbClr val="4D4D4D"/>
      </a:lt2>
      <a:accent1>
        <a:srgbClr val="FF0000"/>
      </a:accent1>
      <a:accent2>
        <a:srgbClr val="FF6699"/>
      </a:accent2>
      <a:accent3>
        <a:srgbClr val="FFCAB8"/>
      </a:accent3>
      <a:accent4>
        <a:srgbClr val="000000"/>
      </a:accent4>
      <a:accent5>
        <a:srgbClr val="FFAAAA"/>
      </a:accent5>
      <a:accent6>
        <a:srgbClr val="E75C8A"/>
      </a:accent6>
      <a:hlink>
        <a:srgbClr val="CC00CC"/>
      </a:hlink>
      <a:folHlink>
        <a:srgbClr val="FFCC00"/>
      </a:folHlink>
    </a:clrScheme>
    <a:fontScheme name="3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olormaster">
  <a:themeElements>
    <a:clrScheme name="4_colormaster 4">
      <a:dk1>
        <a:srgbClr val="000000"/>
      </a:dk1>
      <a:lt1>
        <a:srgbClr val="FF9966"/>
      </a:lt1>
      <a:dk2>
        <a:srgbClr val="1C1C1C"/>
      </a:dk2>
      <a:lt2>
        <a:srgbClr val="4D4D4D"/>
      </a:lt2>
      <a:accent1>
        <a:srgbClr val="FF0000"/>
      </a:accent1>
      <a:accent2>
        <a:srgbClr val="FF6699"/>
      </a:accent2>
      <a:accent3>
        <a:srgbClr val="FFCAB8"/>
      </a:accent3>
      <a:accent4>
        <a:srgbClr val="000000"/>
      </a:accent4>
      <a:accent5>
        <a:srgbClr val="FFAAAA"/>
      </a:accent5>
      <a:accent6>
        <a:srgbClr val="E75C8A"/>
      </a:accent6>
      <a:hlink>
        <a:srgbClr val="CC00CC"/>
      </a:hlink>
      <a:folHlink>
        <a:srgbClr val="FFCC00"/>
      </a:folHlink>
    </a:clrScheme>
    <a:fontScheme name="4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colormaster">
  <a:themeElements>
    <a:clrScheme name="5_colormaster 4">
      <a:dk1>
        <a:srgbClr val="000000"/>
      </a:dk1>
      <a:lt1>
        <a:srgbClr val="FF9966"/>
      </a:lt1>
      <a:dk2>
        <a:srgbClr val="1C1C1C"/>
      </a:dk2>
      <a:lt2>
        <a:srgbClr val="4D4D4D"/>
      </a:lt2>
      <a:accent1>
        <a:srgbClr val="FF0000"/>
      </a:accent1>
      <a:accent2>
        <a:srgbClr val="FF6699"/>
      </a:accent2>
      <a:accent3>
        <a:srgbClr val="FFCAB8"/>
      </a:accent3>
      <a:accent4>
        <a:srgbClr val="000000"/>
      </a:accent4>
      <a:accent5>
        <a:srgbClr val="FFAAAA"/>
      </a:accent5>
      <a:accent6>
        <a:srgbClr val="E75C8A"/>
      </a:accent6>
      <a:hlink>
        <a:srgbClr val="CC00CC"/>
      </a:hlink>
      <a:folHlink>
        <a:srgbClr val="FFCC00"/>
      </a:folHlink>
    </a:clrScheme>
    <a:fontScheme name="5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colormaster">
  <a:themeElements>
    <a:clrScheme name="6_colormaster 8">
      <a:dk1>
        <a:srgbClr val="000000"/>
      </a:dk1>
      <a:lt1>
        <a:srgbClr val="64F0BE"/>
      </a:lt1>
      <a:dk2>
        <a:srgbClr val="1C1C1C"/>
      </a:dk2>
      <a:lt2>
        <a:srgbClr val="4D4D4D"/>
      </a:lt2>
      <a:accent1>
        <a:srgbClr val="008000"/>
      </a:accent1>
      <a:accent2>
        <a:srgbClr val="00FFFF"/>
      </a:accent2>
      <a:accent3>
        <a:srgbClr val="B8F6DB"/>
      </a:accent3>
      <a:accent4>
        <a:srgbClr val="000000"/>
      </a:accent4>
      <a:accent5>
        <a:srgbClr val="AAC0AA"/>
      </a:accent5>
      <a:accent6>
        <a:srgbClr val="00E7E7"/>
      </a:accent6>
      <a:hlink>
        <a:srgbClr val="3366FF"/>
      </a:hlink>
      <a:folHlink>
        <a:srgbClr val="FFCC66"/>
      </a:folHlink>
    </a:clrScheme>
    <a:fontScheme name="6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colormaster">
  <a:themeElements>
    <a:clrScheme name="7_colormaster 8">
      <a:dk1>
        <a:srgbClr val="000000"/>
      </a:dk1>
      <a:lt1>
        <a:srgbClr val="64F0BE"/>
      </a:lt1>
      <a:dk2>
        <a:srgbClr val="1C1C1C"/>
      </a:dk2>
      <a:lt2>
        <a:srgbClr val="4D4D4D"/>
      </a:lt2>
      <a:accent1>
        <a:srgbClr val="008000"/>
      </a:accent1>
      <a:accent2>
        <a:srgbClr val="00FFFF"/>
      </a:accent2>
      <a:accent3>
        <a:srgbClr val="B8F6DB"/>
      </a:accent3>
      <a:accent4>
        <a:srgbClr val="000000"/>
      </a:accent4>
      <a:accent5>
        <a:srgbClr val="AAC0AA"/>
      </a:accent5>
      <a:accent6>
        <a:srgbClr val="00E7E7"/>
      </a:accent6>
      <a:hlink>
        <a:srgbClr val="3366FF"/>
      </a:hlink>
      <a:folHlink>
        <a:srgbClr val="FFCC66"/>
      </a:folHlink>
    </a:clrScheme>
    <a:fontScheme name="7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colormaster">
  <a:themeElements>
    <a:clrScheme name="8_colormaster 8">
      <a:dk1>
        <a:srgbClr val="000000"/>
      </a:dk1>
      <a:lt1>
        <a:srgbClr val="64F0BE"/>
      </a:lt1>
      <a:dk2>
        <a:srgbClr val="1C1C1C"/>
      </a:dk2>
      <a:lt2>
        <a:srgbClr val="4D4D4D"/>
      </a:lt2>
      <a:accent1>
        <a:srgbClr val="008000"/>
      </a:accent1>
      <a:accent2>
        <a:srgbClr val="00FFFF"/>
      </a:accent2>
      <a:accent3>
        <a:srgbClr val="B8F6DB"/>
      </a:accent3>
      <a:accent4>
        <a:srgbClr val="000000"/>
      </a:accent4>
      <a:accent5>
        <a:srgbClr val="AAC0AA"/>
      </a:accent5>
      <a:accent6>
        <a:srgbClr val="00E7E7"/>
      </a:accent6>
      <a:hlink>
        <a:srgbClr val="3366FF"/>
      </a:hlink>
      <a:folHlink>
        <a:srgbClr val="FFCC66"/>
      </a:folHlink>
    </a:clrScheme>
    <a:fontScheme name="8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007</Template>
  <TotalTime>5681</TotalTime>
  <Words>410</Words>
  <Application>Microsoft Office PowerPoint</Application>
  <PresentationFormat>Экран (4:3)</PresentationFormat>
  <Paragraphs>134</Paragraphs>
  <Slides>14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9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1_colormaster</vt:lpstr>
      <vt:lpstr>2_colormaster</vt:lpstr>
      <vt:lpstr>3_colormaster</vt:lpstr>
      <vt:lpstr>4_colormaster</vt:lpstr>
      <vt:lpstr>5_colormaster</vt:lpstr>
      <vt:lpstr>6_colormaster</vt:lpstr>
      <vt:lpstr>7_colormaster</vt:lpstr>
      <vt:lpstr>8_colormaster</vt:lpstr>
      <vt:lpstr>Солнцестояние</vt:lpstr>
      <vt:lpstr>Лист Microsoft Excel</vt:lpstr>
      <vt:lpstr>Системное программирование</vt:lpstr>
      <vt:lpstr>Организация курса</vt:lpstr>
      <vt:lpstr>Содержание курса</vt:lpstr>
      <vt:lpstr>Содержание курса. Темы лекций</vt:lpstr>
      <vt:lpstr>Лабораторные работы</vt:lpstr>
      <vt:lpstr>Защита лабораторных работ</vt:lpstr>
      <vt:lpstr>Содержание самостоятельных работ</vt:lpstr>
      <vt:lpstr>Отчёт по самостоятельной работе</vt:lpstr>
      <vt:lpstr>Тестирование и опрос</vt:lpstr>
      <vt:lpstr>Оценка работ</vt:lpstr>
      <vt:lpstr>Сдача работ. </vt:lpstr>
      <vt:lpstr>Подведение итогов и зачет.</vt:lpstr>
      <vt:lpstr>Оформление самостоятельных работ</vt:lpstr>
      <vt:lpstr>Рекомендуемая 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Alexander</dc:creator>
  <cp:lastModifiedBy>Alexander</cp:lastModifiedBy>
  <cp:revision>156</cp:revision>
  <cp:lastPrinted>2013-02-09T05:09:19Z</cp:lastPrinted>
  <dcterms:created xsi:type="dcterms:W3CDTF">2008-08-28T09:48:23Z</dcterms:created>
  <dcterms:modified xsi:type="dcterms:W3CDTF">2014-02-06T07:09:16Z</dcterms:modified>
</cp:coreProperties>
</file>