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46"/>
  </p:notesMasterIdLst>
  <p:sldIdLst>
    <p:sldId id="281" r:id="rId2"/>
    <p:sldId id="282" r:id="rId3"/>
    <p:sldId id="283" r:id="rId4"/>
    <p:sldId id="284" r:id="rId5"/>
    <p:sldId id="285" r:id="rId6"/>
    <p:sldId id="293" r:id="rId7"/>
    <p:sldId id="294" r:id="rId8"/>
    <p:sldId id="295" r:id="rId9"/>
    <p:sldId id="297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89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0D965-A485-45F8-A899-4D79969A864B}" type="doc">
      <dgm:prSet loTypeId="urn:microsoft.com/office/officeart/2005/8/layout/orgChart1" loCatId="hierarchy" qsTypeId="urn:microsoft.com/office/officeart/2005/8/quickstyle/simple4" qsCatId="simple" csTypeId="urn:microsoft.com/office/officeart/2005/8/colors/colorful4" csCatId="colorful" phldr="1"/>
      <dgm:spPr/>
    </dgm:pt>
    <dgm:pt modelId="{1B172594-49E0-41DB-8753-5A8A153F6686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400" b="1" i="0" u="none" strike="noStrike" cap="none" normalizeH="0" baseline="0" dirty="0" smtClean="0">
              <a:ln/>
              <a:effectLst/>
              <a:latin typeface="+mn-lt"/>
            </a:rPr>
            <a:t>Схемы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400" b="1" i="0" u="none" strike="noStrike" cap="none" normalizeH="0" baseline="0" dirty="0" smtClean="0">
              <a:ln/>
              <a:effectLst/>
              <a:latin typeface="+mn-lt"/>
            </a:rPr>
            <a:t>распределения памяти</a:t>
          </a:r>
        </a:p>
      </dgm:t>
    </dgm:pt>
    <dgm:pt modelId="{C45A54C3-F9DD-427A-8C31-0944A88225C4}" type="parTrans" cxnId="{4A1C412F-176A-4E1F-97E0-376C5A3891B2}">
      <dgm:prSet/>
      <dgm:spPr/>
      <dgm:t>
        <a:bodyPr/>
        <a:lstStyle/>
        <a:p>
          <a:endParaRPr lang="ru-RU"/>
        </a:p>
      </dgm:t>
    </dgm:pt>
    <dgm:pt modelId="{4B71E8B7-5E89-4E56-9654-8DCB78D685D9}" type="sibTrans" cxnId="{4A1C412F-176A-4E1F-97E0-376C5A3891B2}">
      <dgm:prSet/>
      <dgm:spPr/>
      <dgm:t>
        <a:bodyPr/>
        <a:lstStyle/>
        <a:p>
          <a:endParaRPr lang="ru-RU"/>
        </a:p>
      </dgm:t>
    </dgm:pt>
    <dgm:pt modelId="{D97E4A34-B6E7-459D-9A4A-2B2DF9D29BAB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400" b="1" i="0" u="none" strike="noStrike" cap="none" normalizeH="0" baseline="0" dirty="0" smtClean="0">
              <a:ln/>
              <a:effectLst/>
              <a:latin typeface="+mn-lt"/>
            </a:rPr>
            <a:t>Без использования внешней памяти</a:t>
          </a:r>
        </a:p>
      </dgm:t>
    </dgm:pt>
    <dgm:pt modelId="{C4866DE0-149B-42E5-9751-CFFF1AE8753B}" type="parTrans" cxnId="{C67634E5-091F-4AEE-A5FC-9C14CAA863ED}">
      <dgm:prSet/>
      <dgm:spPr/>
      <dgm:t>
        <a:bodyPr/>
        <a:lstStyle/>
        <a:p>
          <a:endParaRPr lang="ru-RU"/>
        </a:p>
      </dgm:t>
    </dgm:pt>
    <dgm:pt modelId="{8FB298D7-7DE1-41CF-A7E7-FB3034A6F00F}" type="sibTrans" cxnId="{C67634E5-091F-4AEE-A5FC-9C14CAA863ED}">
      <dgm:prSet/>
      <dgm:spPr/>
      <dgm:t>
        <a:bodyPr/>
        <a:lstStyle/>
        <a:p>
          <a:endParaRPr lang="ru-RU"/>
        </a:p>
      </dgm:t>
    </dgm:pt>
    <dgm:pt modelId="{6331E718-DF9E-4287-B8E3-CCD475B90680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400" b="1" i="0" u="none" strike="noStrike" cap="none" normalizeH="0" baseline="0" dirty="0" smtClean="0">
              <a:ln/>
              <a:effectLst/>
              <a:latin typeface="+mn-lt"/>
            </a:rPr>
            <a:t>Фиксированные разделы</a:t>
          </a:r>
        </a:p>
      </dgm:t>
    </dgm:pt>
    <dgm:pt modelId="{2B9092DC-3557-4D5D-8D4A-845F6551CBD1}" type="parTrans" cxnId="{7F313E97-F275-4497-A03E-77CD9EFACB07}">
      <dgm:prSet/>
      <dgm:spPr/>
      <dgm:t>
        <a:bodyPr/>
        <a:lstStyle/>
        <a:p>
          <a:endParaRPr lang="ru-RU"/>
        </a:p>
      </dgm:t>
    </dgm:pt>
    <dgm:pt modelId="{2D633A0E-871E-497B-BE1F-76BF9796601C}" type="sibTrans" cxnId="{7F313E97-F275-4497-A03E-77CD9EFACB07}">
      <dgm:prSet/>
      <dgm:spPr/>
      <dgm:t>
        <a:bodyPr/>
        <a:lstStyle/>
        <a:p>
          <a:endParaRPr lang="ru-RU"/>
        </a:p>
      </dgm:t>
    </dgm:pt>
    <dgm:pt modelId="{F5FAB7A0-6001-4908-897F-C5F6B28D3145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400" b="1" i="0" u="none" strike="noStrike" cap="none" normalizeH="0" baseline="0" dirty="0" smtClean="0">
              <a:ln/>
              <a:effectLst/>
              <a:latin typeface="+mn-lt"/>
            </a:rPr>
            <a:t>Динамические разделы</a:t>
          </a:r>
        </a:p>
      </dgm:t>
    </dgm:pt>
    <dgm:pt modelId="{0B9BFA2B-3D97-4D55-99A2-D506D25F8777}" type="parTrans" cxnId="{5AB6DCB0-8803-4A4E-AD2F-46A586019E56}">
      <dgm:prSet/>
      <dgm:spPr/>
      <dgm:t>
        <a:bodyPr/>
        <a:lstStyle/>
        <a:p>
          <a:endParaRPr lang="ru-RU"/>
        </a:p>
      </dgm:t>
    </dgm:pt>
    <dgm:pt modelId="{72AE1E3E-3620-40A5-8AAE-73082A1ABC40}" type="sibTrans" cxnId="{5AB6DCB0-8803-4A4E-AD2F-46A586019E56}">
      <dgm:prSet/>
      <dgm:spPr/>
      <dgm:t>
        <a:bodyPr/>
        <a:lstStyle/>
        <a:p>
          <a:endParaRPr lang="ru-RU"/>
        </a:p>
      </dgm:t>
    </dgm:pt>
    <dgm:pt modelId="{DCC6F650-D973-4127-9D58-3FFC13412F16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400" b="1" i="0" u="none" strike="noStrike" cap="none" normalizeH="0" baseline="0" dirty="0" smtClean="0">
              <a:ln/>
              <a:effectLst/>
              <a:latin typeface="+mn-lt"/>
            </a:rPr>
            <a:t>Перемещаемые разделы</a:t>
          </a:r>
        </a:p>
      </dgm:t>
    </dgm:pt>
    <dgm:pt modelId="{5F46959A-39AC-4D9C-9313-D401452475B9}" type="parTrans" cxnId="{77E2AD0C-7AF0-4961-A4E6-3C3A6B421A39}">
      <dgm:prSet/>
      <dgm:spPr/>
      <dgm:t>
        <a:bodyPr/>
        <a:lstStyle/>
        <a:p>
          <a:endParaRPr lang="ru-RU"/>
        </a:p>
      </dgm:t>
    </dgm:pt>
    <dgm:pt modelId="{8F3B199E-36F9-4CAA-9ED1-6A6332C632A3}" type="sibTrans" cxnId="{77E2AD0C-7AF0-4961-A4E6-3C3A6B421A39}">
      <dgm:prSet/>
      <dgm:spPr/>
      <dgm:t>
        <a:bodyPr/>
        <a:lstStyle/>
        <a:p>
          <a:endParaRPr lang="ru-RU"/>
        </a:p>
      </dgm:t>
    </dgm:pt>
    <dgm:pt modelId="{5250379F-786E-450F-A722-3344A7725C36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400" b="1" i="0" u="none" strike="noStrike" cap="none" normalizeH="0" baseline="0" dirty="0" smtClean="0">
              <a:ln/>
              <a:effectLst/>
              <a:latin typeface="+mn-lt"/>
            </a:rPr>
            <a:t>С использованием внешней памяти</a:t>
          </a:r>
        </a:p>
      </dgm:t>
    </dgm:pt>
    <dgm:pt modelId="{B3D4F0EB-5F49-4D9F-AACC-95822DAF7315}" type="parTrans" cxnId="{F9672BE9-D97F-4F32-9426-927399F9CF5F}">
      <dgm:prSet/>
      <dgm:spPr/>
      <dgm:t>
        <a:bodyPr/>
        <a:lstStyle/>
        <a:p>
          <a:endParaRPr lang="ru-RU"/>
        </a:p>
      </dgm:t>
    </dgm:pt>
    <dgm:pt modelId="{605E03CE-8B3B-46C9-B167-0515AD5AFE9E}" type="sibTrans" cxnId="{F9672BE9-D97F-4F32-9426-927399F9CF5F}">
      <dgm:prSet/>
      <dgm:spPr/>
      <dgm:t>
        <a:bodyPr/>
        <a:lstStyle/>
        <a:p>
          <a:endParaRPr lang="ru-RU"/>
        </a:p>
      </dgm:t>
    </dgm:pt>
    <dgm:pt modelId="{DC0426BD-1CA1-4D58-A9D3-3367E4D4FF9A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400" b="1" i="0" u="none" strike="noStrike" cap="none" normalizeH="0" baseline="0" dirty="0" smtClean="0">
              <a:ln/>
              <a:effectLst/>
              <a:latin typeface="+mn-lt"/>
            </a:rPr>
            <a:t>Страничная организация</a:t>
          </a:r>
        </a:p>
      </dgm:t>
    </dgm:pt>
    <dgm:pt modelId="{7F8821F5-660A-4A4E-AFA7-B61D0747E834}" type="parTrans" cxnId="{FE07D26B-5D7C-4BA4-87AF-7049CFA8F2EE}">
      <dgm:prSet/>
      <dgm:spPr/>
      <dgm:t>
        <a:bodyPr/>
        <a:lstStyle/>
        <a:p>
          <a:endParaRPr lang="ru-RU"/>
        </a:p>
      </dgm:t>
    </dgm:pt>
    <dgm:pt modelId="{F08F5425-CB33-4346-B275-DE4863A39B32}" type="sibTrans" cxnId="{FE07D26B-5D7C-4BA4-87AF-7049CFA8F2EE}">
      <dgm:prSet/>
      <dgm:spPr/>
      <dgm:t>
        <a:bodyPr/>
        <a:lstStyle/>
        <a:p>
          <a:endParaRPr lang="ru-RU"/>
        </a:p>
      </dgm:t>
    </dgm:pt>
    <dgm:pt modelId="{7A36C7A8-0E73-4890-A77F-5B0283AD9241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400" b="1" i="0" u="none" strike="noStrike" cap="none" normalizeH="0" baseline="0" dirty="0" smtClean="0">
              <a:ln/>
              <a:effectLst/>
              <a:latin typeface="+mn-lt"/>
            </a:rPr>
            <a:t>Сегментная организация</a:t>
          </a:r>
        </a:p>
      </dgm:t>
    </dgm:pt>
    <dgm:pt modelId="{235F1570-305A-4924-A82E-74C4C34FBA75}" type="parTrans" cxnId="{FF16555B-EC10-4E68-B086-D5925BB5BFA1}">
      <dgm:prSet/>
      <dgm:spPr/>
      <dgm:t>
        <a:bodyPr/>
        <a:lstStyle/>
        <a:p>
          <a:endParaRPr lang="ru-RU"/>
        </a:p>
      </dgm:t>
    </dgm:pt>
    <dgm:pt modelId="{AAE019DB-46BF-400E-9901-5DCF6B1744A1}" type="sibTrans" cxnId="{FF16555B-EC10-4E68-B086-D5925BB5BFA1}">
      <dgm:prSet/>
      <dgm:spPr/>
      <dgm:t>
        <a:bodyPr/>
        <a:lstStyle/>
        <a:p>
          <a:endParaRPr lang="ru-RU"/>
        </a:p>
      </dgm:t>
    </dgm:pt>
    <dgm:pt modelId="{F3C2AF1B-9ED7-41BF-BF5F-D979D35EE908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400" b="1" i="0" u="none" strike="noStrike" cap="none" normalizeH="0" baseline="0" dirty="0" smtClean="0">
              <a:ln/>
              <a:effectLst/>
              <a:latin typeface="+mn-lt"/>
            </a:rPr>
            <a:t>Сегментно-страничная организация</a:t>
          </a:r>
        </a:p>
      </dgm:t>
    </dgm:pt>
    <dgm:pt modelId="{F3CA982A-96B9-4045-8E21-F1B2BFD59031}" type="parTrans" cxnId="{829657D9-123F-48DF-8C12-153E72808EBB}">
      <dgm:prSet/>
      <dgm:spPr/>
      <dgm:t>
        <a:bodyPr/>
        <a:lstStyle/>
        <a:p>
          <a:endParaRPr lang="ru-RU"/>
        </a:p>
      </dgm:t>
    </dgm:pt>
    <dgm:pt modelId="{4D5C0D9E-ABBC-4CC2-AD83-B0CD67580A21}" type="sibTrans" cxnId="{829657D9-123F-48DF-8C12-153E72808EBB}">
      <dgm:prSet/>
      <dgm:spPr/>
      <dgm:t>
        <a:bodyPr/>
        <a:lstStyle/>
        <a:p>
          <a:endParaRPr lang="ru-RU"/>
        </a:p>
      </dgm:t>
    </dgm:pt>
    <dgm:pt modelId="{4DC7F420-79DD-4611-9300-D65DC0311DB7}" type="pres">
      <dgm:prSet presAssocID="{F3D0D965-A485-45F8-A899-4D79969A86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EEF1BB-D185-414B-951A-A1052D33B682}" type="pres">
      <dgm:prSet presAssocID="{1B172594-49E0-41DB-8753-5A8A153F6686}" presName="hierRoot1" presStyleCnt="0">
        <dgm:presLayoutVars>
          <dgm:hierBranch/>
        </dgm:presLayoutVars>
      </dgm:prSet>
      <dgm:spPr/>
    </dgm:pt>
    <dgm:pt modelId="{8FF64510-3422-4295-A4E3-BB27BEE8DAC5}" type="pres">
      <dgm:prSet presAssocID="{1B172594-49E0-41DB-8753-5A8A153F6686}" presName="rootComposite1" presStyleCnt="0"/>
      <dgm:spPr/>
    </dgm:pt>
    <dgm:pt modelId="{EB9FDD7E-15D6-447B-A9FE-1E82B69F021B}" type="pres">
      <dgm:prSet presAssocID="{1B172594-49E0-41DB-8753-5A8A153F668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7B53B6-BE7A-4530-BF4D-C93784034991}" type="pres">
      <dgm:prSet presAssocID="{1B172594-49E0-41DB-8753-5A8A153F6686}" presName="rootConnector1" presStyleLbl="node1" presStyleIdx="0" presStyleCnt="0"/>
      <dgm:spPr/>
      <dgm:t>
        <a:bodyPr/>
        <a:lstStyle/>
        <a:p>
          <a:endParaRPr lang="ru-RU"/>
        </a:p>
      </dgm:t>
    </dgm:pt>
    <dgm:pt modelId="{14524230-1E0D-4244-945E-60831DBE9F84}" type="pres">
      <dgm:prSet presAssocID="{1B172594-49E0-41DB-8753-5A8A153F6686}" presName="hierChild2" presStyleCnt="0"/>
      <dgm:spPr/>
    </dgm:pt>
    <dgm:pt modelId="{D90DC52D-0A3B-42C8-A4E1-D8437702F673}" type="pres">
      <dgm:prSet presAssocID="{C4866DE0-149B-42E5-9751-CFFF1AE8753B}" presName="Name35" presStyleLbl="parChTrans1D2" presStyleIdx="0" presStyleCnt="2"/>
      <dgm:spPr/>
      <dgm:t>
        <a:bodyPr/>
        <a:lstStyle/>
        <a:p>
          <a:endParaRPr lang="ru-RU"/>
        </a:p>
      </dgm:t>
    </dgm:pt>
    <dgm:pt modelId="{1F9C091E-DD91-4AAF-93C9-7E242965DDD2}" type="pres">
      <dgm:prSet presAssocID="{D97E4A34-B6E7-459D-9A4A-2B2DF9D29BAB}" presName="hierRoot2" presStyleCnt="0">
        <dgm:presLayoutVars>
          <dgm:hierBranch val="r"/>
        </dgm:presLayoutVars>
      </dgm:prSet>
      <dgm:spPr/>
    </dgm:pt>
    <dgm:pt modelId="{96E7C5F1-BEFE-4ABC-82E4-0687E6BADBFC}" type="pres">
      <dgm:prSet presAssocID="{D97E4A34-B6E7-459D-9A4A-2B2DF9D29BAB}" presName="rootComposite" presStyleCnt="0"/>
      <dgm:spPr/>
    </dgm:pt>
    <dgm:pt modelId="{0BC638B6-BA03-47A6-8043-D856A2F5601A}" type="pres">
      <dgm:prSet presAssocID="{D97E4A34-B6E7-459D-9A4A-2B2DF9D29BA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40B2148-2EA0-4EEE-B992-43F01040E230}" type="pres">
      <dgm:prSet presAssocID="{D97E4A34-B6E7-459D-9A4A-2B2DF9D29BAB}" presName="rootConnector" presStyleLbl="node2" presStyleIdx="0" presStyleCnt="2"/>
      <dgm:spPr/>
      <dgm:t>
        <a:bodyPr/>
        <a:lstStyle/>
        <a:p>
          <a:endParaRPr lang="ru-RU"/>
        </a:p>
      </dgm:t>
    </dgm:pt>
    <dgm:pt modelId="{956F63D7-12B3-4FA6-A37A-B08AE78B6375}" type="pres">
      <dgm:prSet presAssocID="{D97E4A34-B6E7-459D-9A4A-2B2DF9D29BAB}" presName="hierChild4" presStyleCnt="0"/>
      <dgm:spPr/>
    </dgm:pt>
    <dgm:pt modelId="{DD242813-EB31-421D-B4A8-3F7250157532}" type="pres">
      <dgm:prSet presAssocID="{2B9092DC-3557-4D5D-8D4A-845F6551CBD1}" presName="Name50" presStyleLbl="parChTrans1D3" presStyleIdx="0" presStyleCnt="6"/>
      <dgm:spPr/>
      <dgm:t>
        <a:bodyPr/>
        <a:lstStyle/>
        <a:p>
          <a:endParaRPr lang="ru-RU"/>
        </a:p>
      </dgm:t>
    </dgm:pt>
    <dgm:pt modelId="{6FA624BB-B65B-4AD9-B976-ED51F99D2D55}" type="pres">
      <dgm:prSet presAssocID="{6331E718-DF9E-4287-B8E3-CCD475B90680}" presName="hierRoot2" presStyleCnt="0">
        <dgm:presLayoutVars>
          <dgm:hierBranch val="r"/>
        </dgm:presLayoutVars>
      </dgm:prSet>
      <dgm:spPr/>
    </dgm:pt>
    <dgm:pt modelId="{17182AC4-6C7F-454C-9F8C-D622E1572A57}" type="pres">
      <dgm:prSet presAssocID="{6331E718-DF9E-4287-B8E3-CCD475B90680}" presName="rootComposite" presStyleCnt="0"/>
      <dgm:spPr/>
    </dgm:pt>
    <dgm:pt modelId="{35C5B4F0-7547-4F76-A8AB-B2595BB69634}" type="pres">
      <dgm:prSet presAssocID="{6331E718-DF9E-4287-B8E3-CCD475B90680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A8446AF-55B3-4E96-AB3B-9367F959FF1E}" type="pres">
      <dgm:prSet presAssocID="{6331E718-DF9E-4287-B8E3-CCD475B90680}" presName="rootConnector" presStyleLbl="node3" presStyleIdx="0" presStyleCnt="6"/>
      <dgm:spPr/>
      <dgm:t>
        <a:bodyPr/>
        <a:lstStyle/>
        <a:p>
          <a:endParaRPr lang="ru-RU"/>
        </a:p>
      </dgm:t>
    </dgm:pt>
    <dgm:pt modelId="{7D03890D-408C-4613-BB75-37853AFF2945}" type="pres">
      <dgm:prSet presAssocID="{6331E718-DF9E-4287-B8E3-CCD475B90680}" presName="hierChild4" presStyleCnt="0"/>
      <dgm:spPr/>
    </dgm:pt>
    <dgm:pt modelId="{81D1174D-964D-4208-9472-A3A7420B3BF1}" type="pres">
      <dgm:prSet presAssocID="{6331E718-DF9E-4287-B8E3-CCD475B90680}" presName="hierChild5" presStyleCnt="0"/>
      <dgm:spPr/>
    </dgm:pt>
    <dgm:pt modelId="{90E138FD-B81B-4834-84CB-FAFAB8CEAE9B}" type="pres">
      <dgm:prSet presAssocID="{0B9BFA2B-3D97-4D55-99A2-D506D25F8777}" presName="Name50" presStyleLbl="parChTrans1D3" presStyleIdx="1" presStyleCnt="6"/>
      <dgm:spPr/>
      <dgm:t>
        <a:bodyPr/>
        <a:lstStyle/>
        <a:p>
          <a:endParaRPr lang="ru-RU"/>
        </a:p>
      </dgm:t>
    </dgm:pt>
    <dgm:pt modelId="{669F9AC2-1AAB-4B4A-8A10-5140A2F0E985}" type="pres">
      <dgm:prSet presAssocID="{F5FAB7A0-6001-4908-897F-C5F6B28D3145}" presName="hierRoot2" presStyleCnt="0">
        <dgm:presLayoutVars>
          <dgm:hierBranch val="r"/>
        </dgm:presLayoutVars>
      </dgm:prSet>
      <dgm:spPr/>
    </dgm:pt>
    <dgm:pt modelId="{045A07A9-2011-4D1D-B048-D9A4FE344F4A}" type="pres">
      <dgm:prSet presAssocID="{F5FAB7A0-6001-4908-897F-C5F6B28D3145}" presName="rootComposite" presStyleCnt="0"/>
      <dgm:spPr/>
    </dgm:pt>
    <dgm:pt modelId="{EFC364EA-302B-4D2D-9923-F984ACD3A77E}" type="pres">
      <dgm:prSet presAssocID="{F5FAB7A0-6001-4908-897F-C5F6B28D3145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D463D7-2E78-4C9F-A970-E774BE279425}" type="pres">
      <dgm:prSet presAssocID="{F5FAB7A0-6001-4908-897F-C5F6B28D3145}" presName="rootConnector" presStyleLbl="node3" presStyleIdx="1" presStyleCnt="6"/>
      <dgm:spPr/>
      <dgm:t>
        <a:bodyPr/>
        <a:lstStyle/>
        <a:p>
          <a:endParaRPr lang="ru-RU"/>
        </a:p>
      </dgm:t>
    </dgm:pt>
    <dgm:pt modelId="{4235CD87-5D5C-40EF-8330-944A383CC6D9}" type="pres">
      <dgm:prSet presAssocID="{F5FAB7A0-6001-4908-897F-C5F6B28D3145}" presName="hierChild4" presStyleCnt="0"/>
      <dgm:spPr/>
    </dgm:pt>
    <dgm:pt modelId="{BA5BAF23-2565-4294-97A1-09621679A7C7}" type="pres">
      <dgm:prSet presAssocID="{F5FAB7A0-6001-4908-897F-C5F6B28D3145}" presName="hierChild5" presStyleCnt="0"/>
      <dgm:spPr/>
    </dgm:pt>
    <dgm:pt modelId="{E9CE5398-1792-40EE-AA8C-ECBA3CE5699A}" type="pres">
      <dgm:prSet presAssocID="{5F46959A-39AC-4D9C-9313-D401452475B9}" presName="Name50" presStyleLbl="parChTrans1D3" presStyleIdx="2" presStyleCnt="6"/>
      <dgm:spPr/>
      <dgm:t>
        <a:bodyPr/>
        <a:lstStyle/>
        <a:p>
          <a:endParaRPr lang="ru-RU"/>
        </a:p>
      </dgm:t>
    </dgm:pt>
    <dgm:pt modelId="{D0A232BE-DCA8-40DB-953C-65B9B72AF9A7}" type="pres">
      <dgm:prSet presAssocID="{DCC6F650-D973-4127-9D58-3FFC13412F16}" presName="hierRoot2" presStyleCnt="0">
        <dgm:presLayoutVars>
          <dgm:hierBranch val="r"/>
        </dgm:presLayoutVars>
      </dgm:prSet>
      <dgm:spPr/>
    </dgm:pt>
    <dgm:pt modelId="{72875DB4-A1AC-479E-B296-D96709C30FE8}" type="pres">
      <dgm:prSet presAssocID="{DCC6F650-D973-4127-9D58-3FFC13412F16}" presName="rootComposite" presStyleCnt="0"/>
      <dgm:spPr/>
    </dgm:pt>
    <dgm:pt modelId="{AFB07AED-3819-4542-85D5-46F3922FC724}" type="pres">
      <dgm:prSet presAssocID="{DCC6F650-D973-4127-9D58-3FFC13412F16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402B742-81D0-4C9F-B759-F319D0F97C27}" type="pres">
      <dgm:prSet presAssocID="{DCC6F650-D973-4127-9D58-3FFC13412F16}" presName="rootConnector" presStyleLbl="node3" presStyleIdx="2" presStyleCnt="6"/>
      <dgm:spPr/>
      <dgm:t>
        <a:bodyPr/>
        <a:lstStyle/>
        <a:p>
          <a:endParaRPr lang="ru-RU"/>
        </a:p>
      </dgm:t>
    </dgm:pt>
    <dgm:pt modelId="{13FFD074-0ED4-40AB-8E12-7E1B37B22422}" type="pres">
      <dgm:prSet presAssocID="{DCC6F650-D973-4127-9D58-3FFC13412F16}" presName="hierChild4" presStyleCnt="0"/>
      <dgm:spPr/>
    </dgm:pt>
    <dgm:pt modelId="{147A56F1-1821-4A6C-A39F-47AE2E00694F}" type="pres">
      <dgm:prSet presAssocID="{DCC6F650-D973-4127-9D58-3FFC13412F16}" presName="hierChild5" presStyleCnt="0"/>
      <dgm:spPr/>
    </dgm:pt>
    <dgm:pt modelId="{8F68AFEF-C810-4C02-BE59-C6EEFD8703B7}" type="pres">
      <dgm:prSet presAssocID="{D97E4A34-B6E7-459D-9A4A-2B2DF9D29BAB}" presName="hierChild5" presStyleCnt="0"/>
      <dgm:spPr/>
    </dgm:pt>
    <dgm:pt modelId="{D52C273E-F63A-4BF9-888A-3BF788B48842}" type="pres">
      <dgm:prSet presAssocID="{B3D4F0EB-5F49-4D9F-AACC-95822DAF7315}" presName="Name35" presStyleLbl="parChTrans1D2" presStyleIdx="1" presStyleCnt="2"/>
      <dgm:spPr/>
      <dgm:t>
        <a:bodyPr/>
        <a:lstStyle/>
        <a:p>
          <a:endParaRPr lang="ru-RU"/>
        </a:p>
      </dgm:t>
    </dgm:pt>
    <dgm:pt modelId="{8F310120-E12E-4361-8EBE-AD19D4D5252D}" type="pres">
      <dgm:prSet presAssocID="{5250379F-786E-450F-A722-3344A7725C36}" presName="hierRoot2" presStyleCnt="0">
        <dgm:presLayoutVars>
          <dgm:hierBranch val="l"/>
        </dgm:presLayoutVars>
      </dgm:prSet>
      <dgm:spPr/>
    </dgm:pt>
    <dgm:pt modelId="{82F63969-8047-47E8-8D36-481E9460175C}" type="pres">
      <dgm:prSet presAssocID="{5250379F-786E-450F-A722-3344A7725C36}" presName="rootComposite" presStyleCnt="0"/>
      <dgm:spPr/>
    </dgm:pt>
    <dgm:pt modelId="{0BA156B8-1124-44D6-B102-774FA28F7E8F}" type="pres">
      <dgm:prSet presAssocID="{5250379F-786E-450F-A722-3344A7725C3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27EEDF3-F872-4A16-9E5F-921871AAA6F9}" type="pres">
      <dgm:prSet presAssocID="{5250379F-786E-450F-A722-3344A7725C36}" presName="rootConnector" presStyleLbl="node2" presStyleIdx="1" presStyleCnt="2"/>
      <dgm:spPr/>
      <dgm:t>
        <a:bodyPr/>
        <a:lstStyle/>
        <a:p>
          <a:endParaRPr lang="ru-RU"/>
        </a:p>
      </dgm:t>
    </dgm:pt>
    <dgm:pt modelId="{C1CB5027-C777-4D9C-B56A-3E2CCD1AFB6A}" type="pres">
      <dgm:prSet presAssocID="{5250379F-786E-450F-A722-3344A7725C36}" presName="hierChild4" presStyleCnt="0"/>
      <dgm:spPr/>
    </dgm:pt>
    <dgm:pt modelId="{532C67C9-4ED7-49E3-9AA0-33877F6B1E6E}" type="pres">
      <dgm:prSet presAssocID="{7F8821F5-660A-4A4E-AFA7-B61D0747E834}" presName="Name50" presStyleLbl="parChTrans1D3" presStyleIdx="3" presStyleCnt="6"/>
      <dgm:spPr/>
      <dgm:t>
        <a:bodyPr/>
        <a:lstStyle/>
        <a:p>
          <a:endParaRPr lang="ru-RU"/>
        </a:p>
      </dgm:t>
    </dgm:pt>
    <dgm:pt modelId="{B5B109DE-1C52-4A89-8CFB-58E69BC74A67}" type="pres">
      <dgm:prSet presAssocID="{DC0426BD-1CA1-4D58-A9D3-3367E4D4FF9A}" presName="hierRoot2" presStyleCnt="0">
        <dgm:presLayoutVars>
          <dgm:hierBranch val="r"/>
        </dgm:presLayoutVars>
      </dgm:prSet>
      <dgm:spPr/>
    </dgm:pt>
    <dgm:pt modelId="{7F3C4043-A8C2-43BD-A936-05BE9AF8C6ED}" type="pres">
      <dgm:prSet presAssocID="{DC0426BD-1CA1-4D58-A9D3-3367E4D4FF9A}" presName="rootComposite" presStyleCnt="0"/>
      <dgm:spPr/>
    </dgm:pt>
    <dgm:pt modelId="{EBBA2CA1-0470-4DDA-9E6A-D169C33CE836}" type="pres">
      <dgm:prSet presAssocID="{DC0426BD-1CA1-4D58-A9D3-3367E4D4FF9A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77447F0-50F3-4D7D-A0DE-F0851EB01BB5}" type="pres">
      <dgm:prSet presAssocID="{DC0426BD-1CA1-4D58-A9D3-3367E4D4FF9A}" presName="rootConnector" presStyleLbl="node3" presStyleIdx="3" presStyleCnt="6"/>
      <dgm:spPr/>
      <dgm:t>
        <a:bodyPr/>
        <a:lstStyle/>
        <a:p>
          <a:endParaRPr lang="ru-RU"/>
        </a:p>
      </dgm:t>
    </dgm:pt>
    <dgm:pt modelId="{9A7DCD3D-50CD-4718-94F0-14F1A2BE117B}" type="pres">
      <dgm:prSet presAssocID="{DC0426BD-1CA1-4D58-A9D3-3367E4D4FF9A}" presName="hierChild4" presStyleCnt="0"/>
      <dgm:spPr/>
    </dgm:pt>
    <dgm:pt modelId="{AAFC450E-AA72-45F3-9AA3-D2DE68BFF5D2}" type="pres">
      <dgm:prSet presAssocID="{DC0426BD-1CA1-4D58-A9D3-3367E4D4FF9A}" presName="hierChild5" presStyleCnt="0"/>
      <dgm:spPr/>
    </dgm:pt>
    <dgm:pt modelId="{0539927A-4B71-4E7A-B1EE-DBC49855CE60}" type="pres">
      <dgm:prSet presAssocID="{235F1570-305A-4924-A82E-74C4C34FBA75}" presName="Name50" presStyleLbl="parChTrans1D3" presStyleIdx="4" presStyleCnt="6"/>
      <dgm:spPr/>
      <dgm:t>
        <a:bodyPr/>
        <a:lstStyle/>
        <a:p>
          <a:endParaRPr lang="ru-RU"/>
        </a:p>
      </dgm:t>
    </dgm:pt>
    <dgm:pt modelId="{9FEE914B-1764-4F73-84EA-EFFCD0AE1044}" type="pres">
      <dgm:prSet presAssocID="{7A36C7A8-0E73-4890-A77F-5B0283AD9241}" presName="hierRoot2" presStyleCnt="0">
        <dgm:presLayoutVars>
          <dgm:hierBranch val="r"/>
        </dgm:presLayoutVars>
      </dgm:prSet>
      <dgm:spPr/>
    </dgm:pt>
    <dgm:pt modelId="{9F998B0A-23CD-498C-9599-032DCD93D26B}" type="pres">
      <dgm:prSet presAssocID="{7A36C7A8-0E73-4890-A77F-5B0283AD9241}" presName="rootComposite" presStyleCnt="0"/>
      <dgm:spPr/>
    </dgm:pt>
    <dgm:pt modelId="{47011452-C253-4216-8F6F-E4512AF6E926}" type="pres">
      <dgm:prSet presAssocID="{7A36C7A8-0E73-4890-A77F-5B0283AD9241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2B7E95C-9C6F-4220-80BA-48A47FCE2BDF}" type="pres">
      <dgm:prSet presAssocID="{7A36C7A8-0E73-4890-A77F-5B0283AD9241}" presName="rootConnector" presStyleLbl="node3" presStyleIdx="4" presStyleCnt="6"/>
      <dgm:spPr/>
      <dgm:t>
        <a:bodyPr/>
        <a:lstStyle/>
        <a:p>
          <a:endParaRPr lang="ru-RU"/>
        </a:p>
      </dgm:t>
    </dgm:pt>
    <dgm:pt modelId="{4FD6BFEE-B617-46F1-9C10-87BF39C20622}" type="pres">
      <dgm:prSet presAssocID="{7A36C7A8-0E73-4890-A77F-5B0283AD9241}" presName="hierChild4" presStyleCnt="0"/>
      <dgm:spPr/>
    </dgm:pt>
    <dgm:pt modelId="{03EF164E-0696-49F7-BB36-908A19D9DAAA}" type="pres">
      <dgm:prSet presAssocID="{7A36C7A8-0E73-4890-A77F-5B0283AD9241}" presName="hierChild5" presStyleCnt="0"/>
      <dgm:spPr/>
    </dgm:pt>
    <dgm:pt modelId="{A2241929-7D5A-4578-99B6-178BB1C27486}" type="pres">
      <dgm:prSet presAssocID="{F3CA982A-96B9-4045-8E21-F1B2BFD59031}" presName="Name50" presStyleLbl="parChTrans1D3" presStyleIdx="5" presStyleCnt="6"/>
      <dgm:spPr/>
      <dgm:t>
        <a:bodyPr/>
        <a:lstStyle/>
        <a:p>
          <a:endParaRPr lang="ru-RU"/>
        </a:p>
      </dgm:t>
    </dgm:pt>
    <dgm:pt modelId="{E043E5BC-8BE3-487E-BEF6-B5E7F4C62113}" type="pres">
      <dgm:prSet presAssocID="{F3C2AF1B-9ED7-41BF-BF5F-D979D35EE908}" presName="hierRoot2" presStyleCnt="0">
        <dgm:presLayoutVars>
          <dgm:hierBranch val="r"/>
        </dgm:presLayoutVars>
      </dgm:prSet>
      <dgm:spPr/>
    </dgm:pt>
    <dgm:pt modelId="{19471CEC-4510-4F50-8DBF-C8B91B68EB60}" type="pres">
      <dgm:prSet presAssocID="{F3C2AF1B-9ED7-41BF-BF5F-D979D35EE908}" presName="rootComposite" presStyleCnt="0"/>
      <dgm:spPr/>
    </dgm:pt>
    <dgm:pt modelId="{7A6CBC9E-3FC7-43A5-B04A-D3DDC25B1E59}" type="pres">
      <dgm:prSet presAssocID="{F3C2AF1B-9ED7-41BF-BF5F-D979D35EE908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42F77D6-DB60-4258-9753-084214EC483A}" type="pres">
      <dgm:prSet presAssocID="{F3C2AF1B-9ED7-41BF-BF5F-D979D35EE908}" presName="rootConnector" presStyleLbl="node3" presStyleIdx="5" presStyleCnt="6"/>
      <dgm:spPr/>
      <dgm:t>
        <a:bodyPr/>
        <a:lstStyle/>
        <a:p>
          <a:endParaRPr lang="ru-RU"/>
        </a:p>
      </dgm:t>
    </dgm:pt>
    <dgm:pt modelId="{42DC63E1-D70A-4746-B082-AB71D2D06F07}" type="pres">
      <dgm:prSet presAssocID="{F3C2AF1B-9ED7-41BF-BF5F-D979D35EE908}" presName="hierChild4" presStyleCnt="0"/>
      <dgm:spPr/>
    </dgm:pt>
    <dgm:pt modelId="{C688A430-5CE5-4FE3-A6B3-14F3D01D21F6}" type="pres">
      <dgm:prSet presAssocID="{F3C2AF1B-9ED7-41BF-BF5F-D979D35EE908}" presName="hierChild5" presStyleCnt="0"/>
      <dgm:spPr/>
    </dgm:pt>
    <dgm:pt modelId="{A4329F24-8297-4108-8CAB-9F606A60DE91}" type="pres">
      <dgm:prSet presAssocID="{5250379F-786E-450F-A722-3344A7725C36}" presName="hierChild5" presStyleCnt="0"/>
      <dgm:spPr/>
    </dgm:pt>
    <dgm:pt modelId="{08075D62-3BF8-4980-81C6-6E66BBDBD434}" type="pres">
      <dgm:prSet presAssocID="{1B172594-49E0-41DB-8753-5A8A153F6686}" presName="hierChild3" presStyleCnt="0"/>
      <dgm:spPr/>
    </dgm:pt>
  </dgm:ptLst>
  <dgm:cxnLst>
    <dgm:cxn modelId="{C5EF4DAE-2C5C-4F39-BE0F-A5F5FE022B6D}" type="presOf" srcId="{5250379F-786E-450F-A722-3344A7725C36}" destId="{D27EEDF3-F872-4A16-9E5F-921871AAA6F9}" srcOrd="1" destOrd="0" presId="urn:microsoft.com/office/officeart/2005/8/layout/orgChart1"/>
    <dgm:cxn modelId="{94AB884F-D8CC-452A-853B-2C5339E24C51}" type="presOf" srcId="{5F46959A-39AC-4D9C-9313-D401452475B9}" destId="{E9CE5398-1792-40EE-AA8C-ECBA3CE5699A}" srcOrd="0" destOrd="0" presId="urn:microsoft.com/office/officeart/2005/8/layout/orgChart1"/>
    <dgm:cxn modelId="{C5794DE0-0EE1-43F1-B41C-8ED3AC6AFBA1}" type="presOf" srcId="{DC0426BD-1CA1-4D58-A9D3-3367E4D4FF9A}" destId="{EBBA2CA1-0470-4DDA-9E6A-D169C33CE836}" srcOrd="0" destOrd="0" presId="urn:microsoft.com/office/officeart/2005/8/layout/orgChart1"/>
    <dgm:cxn modelId="{FFE2E9D6-789B-438A-9753-8CA1A6261425}" type="presOf" srcId="{5250379F-786E-450F-A722-3344A7725C36}" destId="{0BA156B8-1124-44D6-B102-774FA28F7E8F}" srcOrd="0" destOrd="0" presId="urn:microsoft.com/office/officeart/2005/8/layout/orgChart1"/>
    <dgm:cxn modelId="{22CE5CD1-200D-4A52-8B40-7BF1A8DED61D}" type="presOf" srcId="{6331E718-DF9E-4287-B8E3-CCD475B90680}" destId="{35C5B4F0-7547-4F76-A8AB-B2595BB69634}" srcOrd="0" destOrd="0" presId="urn:microsoft.com/office/officeart/2005/8/layout/orgChart1"/>
    <dgm:cxn modelId="{7849640A-BC5C-4EE1-A4D8-21EE2CC0FF44}" type="presOf" srcId="{235F1570-305A-4924-A82E-74C4C34FBA75}" destId="{0539927A-4B71-4E7A-B1EE-DBC49855CE60}" srcOrd="0" destOrd="0" presId="urn:microsoft.com/office/officeart/2005/8/layout/orgChart1"/>
    <dgm:cxn modelId="{2A74F23B-29FC-473E-8369-8AA9E7D0517C}" type="presOf" srcId="{7F8821F5-660A-4A4E-AFA7-B61D0747E834}" destId="{532C67C9-4ED7-49E3-9AA0-33877F6B1E6E}" srcOrd="0" destOrd="0" presId="urn:microsoft.com/office/officeart/2005/8/layout/orgChart1"/>
    <dgm:cxn modelId="{3DD525E0-7892-4B5C-81DD-735028B59D78}" type="presOf" srcId="{D97E4A34-B6E7-459D-9A4A-2B2DF9D29BAB}" destId="{F40B2148-2EA0-4EEE-B992-43F01040E230}" srcOrd="1" destOrd="0" presId="urn:microsoft.com/office/officeart/2005/8/layout/orgChart1"/>
    <dgm:cxn modelId="{45729D58-BB51-4691-B35A-7B57E091E0A0}" type="presOf" srcId="{C4866DE0-149B-42E5-9751-CFFF1AE8753B}" destId="{D90DC52D-0A3B-42C8-A4E1-D8437702F673}" srcOrd="0" destOrd="0" presId="urn:microsoft.com/office/officeart/2005/8/layout/orgChart1"/>
    <dgm:cxn modelId="{F34F252B-6E73-4E9A-9695-BE72B605911F}" type="presOf" srcId="{7A36C7A8-0E73-4890-A77F-5B0283AD9241}" destId="{47011452-C253-4216-8F6F-E4512AF6E926}" srcOrd="0" destOrd="0" presId="urn:microsoft.com/office/officeart/2005/8/layout/orgChart1"/>
    <dgm:cxn modelId="{FE07D26B-5D7C-4BA4-87AF-7049CFA8F2EE}" srcId="{5250379F-786E-450F-A722-3344A7725C36}" destId="{DC0426BD-1CA1-4D58-A9D3-3367E4D4FF9A}" srcOrd="0" destOrd="0" parTransId="{7F8821F5-660A-4A4E-AFA7-B61D0747E834}" sibTransId="{F08F5425-CB33-4346-B275-DE4863A39B32}"/>
    <dgm:cxn modelId="{599C1115-0860-4F65-9F33-3BF0B1541114}" type="presOf" srcId="{0B9BFA2B-3D97-4D55-99A2-D506D25F8777}" destId="{90E138FD-B81B-4834-84CB-FAFAB8CEAE9B}" srcOrd="0" destOrd="0" presId="urn:microsoft.com/office/officeart/2005/8/layout/orgChart1"/>
    <dgm:cxn modelId="{C67634E5-091F-4AEE-A5FC-9C14CAA863ED}" srcId="{1B172594-49E0-41DB-8753-5A8A153F6686}" destId="{D97E4A34-B6E7-459D-9A4A-2B2DF9D29BAB}" srcOrd="0" destOrd="0" parTransId="{C4866DE0-149B-42E5-9751-CFFF1AE8753B}" sibTransId="{8FB298D7-7DE1-41CF-A7E7-FB3034A6F00F}"/>
    <dgm:cxn modelId="{FD3288AD-07C2-4640-B92F-CA508C2DE0BE}" type="presOf" srcId="{1B172594-49E0-41DB-8753-5A8A153F6686}" destId="{EB9FDD7E-15D6-447B-A9FE-1E82B69F021B}" srcOrd="0" destOrd="0" presId="urn:microsoft.com/office/officeart/2005/8/layout/orgChart1"/>
    <dgm:cxn modelId="{46E6C532-D3BC-42C1-8947-8FEE2EE6B8BB}" type="presOf" srcId="{D97E4A34-B6E7-459D-9A4A-2B2DF9D29BAB}" destId="{0BC638B6-BA03-47A6-8043-D856A2F5601A}" srcOrd="0" destOrd="0" presId="urn:microsoft.com/office/officeart/2005/8/layout/orgChart1"/>
    <dgm:cxn modelId="{B6C21495-5B7D-4CE3-9070-7AE77CE0FD4E}" type="presOf" srcId="{6331E718-DF9E-4287-B8E3-CCD475B90680}" destId="{3A8446AF-55B3-4E96-AB3B-9367F959FF1E}" srcOrd="1" destOrd="0" presId="urn:microsoft.com/office/officeart/2005/8/layout/orgChart1"/>
    <dgm:cxn modelId="{5AB6DCB0-8803-4A4E-AD2F-46A586019E56}" srcId="{D97E4A34-B6E7-459D-9A4A-2B2DF9D29BAB}" destId="{F5FAB7A0-6001-4908-897F-C5F6B28D3145}" srcOrd="1" destOrd="0" parTransId="{0B9BFA2B-3D97-4D55-99A2-D506D25F8777}" sibTransId="{72AE1E3E-3620-40A5-8AAE-73082A1ABC40}"/>
    <dgm:cxn modelId="{F9672BE9-D97F-4F32-9426-927399F9CF5F}" srcId="{1B172594-49E0-41DB-8753-5A8A153F6686}" destId="{5250379F-786E-450F-A722-3344A7725C36}" srcOrd="1" destOrd="0" parTransId="{B3D4F0EB-5F49-4D9F-AACC-95822DAF7315}" sibTransId="{605E03CE-8B3B-46C9-B167-0515AD5AFE9E}"/>
    <dgm:cxn modelId="{6BFAA8DD-A3B1-4DA0-820A-A95B9B26C9BD}" type="presOf" srcId="{F3C2AF1B-9ED7-41BF-BF5F-D979D35EE908}" destId="{A42F77D6-DB60-4258-9753-084214EC483A}" srcOrd="1" destOrd="0" presId="urn:microsoft.com/office/officeart/2005/8/layout/orgChart1"/>
    <dgm:cxn modelId="{829657D9-123F-48DF-8C12-153E72808EBB}" srcId="{5250379F-786E-450F-A722-3344A7725C36}" destId="{F3C2AF1B-9ED7-41BF-BF5F-D979D35EE908}" srcOrd="2" destOrd="0" parTransId="{F3CA982A-96B9-4045-8E21-F1B2BFD59031}" sibTransId="{4D5C0D9E-ABBC-4CC2-AD83-B0CD67580A21}"/>
    <dgm:cxn modelId="{D0612BD5-063F-443D-93D8-20CD70C72431}" type="presOf" srcId="{F5FAB7A0-6001-4908-897F-C5F6B28D3145}" destId="{87D463D7-2E78-4C9F-A970-E774BE279425}" srcOrd="1" destOrd="0" presId="urn:microsoft.com/office/officeart/2005/8/layout/orgChart1"/>
    <dgm:cxn modelId="{9E522AF1-6F6B-4230-B6F5-B631AEB0B829}" type="presOf" srcId="{2B9092DC-3557-4D5D-8D4A-845F6551CBD1}" destId="{DD242813-EB31-421D-B4A8-3F7250157532}" srcOrd="0" destOrd="0" presId="urn:microsoft.com/office/officeart/2005/8/layout/orgChart1"/>
    <dgm:cxn modelId="{5F5B542D-A957-4D72-B965-6FB54D2C98E8}" type="presOf" srcId="{B3D4F0EB-5F49-4D9F-AACC-95822DAF7315}" destId="{D52C273E-F63A-4BF9-888A-3BF788B48842}" srcOrd="0" destOrd="0" presId="urn:microsoft.com/office/officeart/2005/8/layout/orgChart1"/>
    <dgm:cxn modelId="{5BFF3BE9-F15D-4A0E-AD62-A0B1EF030DFF}" type="presOf" srcId="{F3C2AF1B-9ED7-41BF-BF5F-D979D35EE908}" destId="{7A6CBC9E-3FC7-43A5-B04A-D3DDC25B1E59}" srcOrd="0" destOrd="0" presId="urn:microsoft.com/office/officeart/2005/8/layout/orgChart1"/>
    <dgm:cxn modelId="{FF2568DD-1706-4A35-BE3D-70FC6B372E7E}" type="presOf" srcId="{DC0426BD-1CA1-4D58-A9D3-3367E4D4FF9A}" destId="{A77447F0-50F3-4D7D-A0DE-F0851EB01BB5}" srcOrd="1" destOrd="0" presId="urn:microsoft.com/office/officeart/2005/8/layout/orgChart1"/>
    <dgm:cxn modelId="{36418625-FACB-49E4-99A9-03F6AEC8C35A}" type="presOf" srcId="{F3D0D965-A485-45F8-A899-4D79969A864B}" destId="{4DC7F420-79DD-4611-9300-D65DC0311DB7}" srcOrd="0" destOrd="0" presId="urn:microsoft.com/office/officeart/2005/8/layout/orgChart1"/>
    <dgm:cxn modelId="{FF16555B-EC10-4E68-B086-D5925BB5BFA1}" srcId="{5250379F-786E-450F-A722-3344A7725C36}" destId="{7A36C7A8-0E73-4890-A77F-5B0283AD9241}" srcOrd="1" destOrd="0" parTransId="{235F1570-305A-4924-A82E-74C4C34FBA75}" sibTransId="{AAE019DB-46BF-400E-9901-5DCF6B1744A1}"/>
    <dgm:cxn modelId="{7F313E97-F275-4497-A03E-77CD9EFACB07}" srcId="{D97E4A34-B6E7-459D-9A4A-2B2DF9D29BAB}" destId="{6331E718-DF9E-4287-B8E3-CCD475B90680}" srcOrd="0" destOrd="0" parTransId="{2B9092DC-3557-4D5D-8D4A-845F6551CBD1}" sibTransId="{2D633A0E-871E-497B-BE1F-76BF9796601C}"/>
    <dgm:cxn modelId="{77E2AD0C-7AF0-4961-A4E6-3C3A6B421A39}" srcId="{D97E4A34-B6E7-459D-9A4A-2B2DF9D29BAB}" destId="{DCC6F650-D973-4127-9D58-3FFC13412F16}" srcOrd="2" destOrd="0" parTransId="{5F46959A-39AC-4D9C-9313-D401452475B9}" sibTransId="{8F3B199E-36F9-4CAA-9ED1-6A6332C632A3}"/>
    <dgm:cxn modelId="{9AD0AB1B-D1EA-4529-980E-4576EFED16C1}" type="presOf" srcId="{1B172594-49E0-41DB-8753-5A8A153F6686}" destId="{9C7B53B6-BE7A-4530-BF4D-C93784034991}" srcOrd="1" destOrd="0" presId="urn:microsoft.com/office/officeart/2005/8/layout/orgChart1"/>
    <dgm:cxn modelId="{9E189EE5-FC5D-4CF3-A9DD-0406CACE3FE6}" type="presOf" srcId="{F5FAB7A0-6001-4908-897F-C5F6B28D3145}" destId="{EFC364EA-302B-4D2D-9923-F984ACD3A77E}" srcOrd="0" destOrd="0" presId="urn:microsoft.com/office/officeart/2005/8/layout/orgChart1"/>
    <dgm:cxn modelId="{18E5B82F-C91B-48D0-BAD3-2EC62003DA9C}" type="presOf" srcId="{7A36C7A8-0E73-4890-A77F-5B0283AD9241}" destId="{E2B7E95C-9C6F-4220-80BA-48A47FCE2BDF}" srcOrd="1" destOrd="0" presId="urn:microsoft.com/office/officeart/2005/8/layout/orgChart1"/>
    <dgm:cxn modelId="{610B45A6-A066-4437-B711-F772B3DB8381}" type="presOf" srcId="{DCC6F650-D973-4127-9D58-3FFC13412F16}" destId="{2402B742-81D0-4C9F-B759-F319D0F97C27}" srcOrd="1" destOrd="0" presId="urn:microsoft.com/office/officeart/2005/8/layout/orgChart1"/>
    <dgm:cxn modelId="{F93C52EB-00D1-4206-AC12-900EDA9ECE91}" type="presOf" srcId="{DCC6F650-D973-4127-9D58-3FFC13412F16}" destId="{AFB07AED-3819-4542-85D5-46F3922FC724}" srcOrd="0" destOrd="0" presId="urn:microsoft.com/office/officeart/2005/8/layout/orgChart1"/>
    <dgm:cxn modelId="{EBC258A2-843D-47BD-BD9C-A413C19F905C}" type="presOf" srcId="{F3CA982A-96B9-4045-8E21-F1B2BFD59031}" destId="{A2241929-7D5A-4578-99B6-178BB1C27486}" srcOrd="0" destOrd="0" presId="urn:microsoft.com/office/officeart/2005/8/layout/orgChart1"/>
    <dgm:cxn modelId="{4A1C412F-176A-4E1F-97E0-376C5A3891B2}" srcId="{F3D0D965-A485-45F8-A899-4D79969A864B}" destId="{1B172594-49E0-41DB-8753-5A8A153F6686}" srcOrd="0" destOrd="0" parTransId="{C45A54C3-F9DD-427A-8C31-0944A88225C4}" sibTransId="{4B71E8B7-5E89-4E56-9654-8DCB78D685D9}"/>
    <dgm:cxn modelId="{CF165699-42A9-4B4C-A1AA-DD992BFB21DB}" type="presParOf" srcId="{4DC7F420-79DD-4611-9300-D65DC0311DB7}" destId="{CCEEF1BB-D185-414B-951A-A1052D33B682}" srcOrd="0" destOrd="0" presId="urn:microsoft.com/office/officeart/2005/8/layout/orgChart1"/>
    <dgm:cxn modelId="{0216600C-E5B1-4914-854D-3E5977E016BB}" type="presParOf" srcId="{CCEEF1BB-D185-414B-951A-A1052D33B682}" destId="{8FF64510-3422-4295-A4E3-BB27BEE8DAC5}" srcOrd="0" destOrd="0" presId="urn:microsoft.com/office/officeart/2005/8/layout/orgChart1"/>
    <dgm:cxn modelId="{343FE3E1-042D-4B8C-B77A-506E2A322B09}" type="presParOf" srcId="{8FF64510-3422-4295-A4E3-BB27BEE8DAC5}" destId="{EB9FDD7E-15D6-447B-A9FE-1E82B69F021B}" srcOrd="0" destOrd="0" presId="urn:microsoft.com/office/officeart/2005/8/layout/orgChart1"/>
    <dgm:cxn modelId="{C562432B-7269-4E0E-992E-3E3F8263EA54}" type="presParOf" srcId="{8FF64510-3422-4295-A4E3-BB27BEE8DAC5}" destId="{9C7B53B6-BE7A-4530-BF4D-C93784034991}" srcOrd="1" destOrd="0" presId="urn:microsoft.com/office/officeart/2005/8/layout/orgChart1"/>
    <dgm:cxn modelId="{BB240F3C-D06C-44A2-9527-F7B5284A1EAB}" type="presParOf" srcId="{CCEEF1BB-D185-414B-951A-A1052D33B682}" destId="{14524230-1E0D-4244-945E-60831DBE9F84}" srcOrd="1" destOrd="0" presId="urn:microsoft.com/office/officeart/2005/8/layout/orgChart1"/>
    <dgm:cxn modelId="{A6F911E9-613D-45D5-A4F3-CD6A3AC91A95}" type="presParOf" srcId="{14524230-1E0D-4244-945E-60831DBE9F84}" destId="{D90DC52D-0A3B-42C8-A4E1-D8437702F673}" srcOrd="0" destOrd="0" presId="urn:microsoft.com/office/officeart/2005/8/layout/orgChart1"/>
    <dgm:cxn modelId="{9AE69676-B9FD-4CB9-8482-9C92F2D0B82C}" type="presParOf" srcId="{14524230-1E0D-4244-945E-60831DBE9F84}" destId="{1F9C091E-DD91-4AAF-93C9-7E242965DDD2}" srcOrd="1" destOrd="0" presId="urn:microsoft.com/office/officeart/2005/8/layout/orgChart1"/>
    <dgm:cxn modelId="{2BDEE903-A44F-438A-A1C7-C0F6D8DFAF4C}" type="presParOf" srcId="{1F9C091E-DD91-4AAF-93C9-7E242965DDD2}" destId="{96E7C5F1-BEFE-4ABC-82E4-0687E6BADBFC}" srcOrd="0" destOrd="0" presId="urn:microsoft.com/office/officeart/2005/8/layout/orgChart1"/>
    <dgm:cxn modelId="{DA818D43-055F-4E6B-B12F-9031E761EB88}" type="presParOf" srcId="{96E7C5F1-BEFE-4ABC-82E4-0687E6BADBFC}" destId="{0BC638B6-BA03-47A6-8043-D856A2F5601A}" srcOrd="0" destOrd="0" presId="urn:microsoft.com/office/officeart/2005/8/layout/orgChart1"/>
    <dgm:cxn modelId="{4C2575D8-BF59-4B13-BB9A-197777726000}" type="presParOf" srcId="{96E7C5F1-BEFE-4ABC-82E4-0687E6BADBFC}" destId="{F40B2148-2EA0-4EEE-B992-43F01040E230}" srcOrd="1" destOrd="0" presId="urn:microsoft.com/office/officeart/2005/8/layout/orgChart1"/>
    <dgm:cxn modelId="{5957124D-5660-4389-8125-2C8F2E0014BE}" type="presParOf" srcId="{1F9C091E-DD91-4AAF-93C9-7E242965DDD2}" destId="{956F63D7-12B3-4FA6-A37A-B08AE78B6375}" srcOrd="1" destOrd="0" presId="urn:microsoft.com/office/officeart/2005/8/layout/orgChart1"/>
    <dgm:cxn modelId="{8A139004-48C7-4547-87F4-A7C3EE50664E}" type="presParOf" srcId="{956F63D7-12B3-4FA6-A37A-B08AE78B6375}" destId="{DD242813-EB31-421D-B4A8-3F7250157532}" srcOrd="0" destOrd="0" presId="urn:microsoft.com/office/officeart/2005/8/layout/orgChart1"/>
    <dgm:cxn modelId="{750DA11E-5730-452D-99A7-E120AE171563}" type="presParOf" srcId="{956F63D7-12B3-4FA6-A37A-B08AE78B6375}" destId="{6FA624BB-B65B-4AD9-B976-ED51F99D2D55}" srcOrd="1" destOrd="0" presId="urn:microsoft.com/office/officeart/2005/8/layout/orgChart1"/>
    <dgm:cxn modelId="{234AB54E-DEDA-426D-90C3-59E353D20ECB}" type="presParOf" srcId="{6FA624BB-B65B-4AD9-B976-ED51F99D2D55}" destId="{17182AC4-6C7F-454C-9F8C-D622E1572A57}" srcOrd="0" destOrd="0" presId="urn:microsoft.com/office/officeart/2005/8/layout/orgChart1"/>
    <dgm:cxn modelId="{2D2AA34D-CB8E-4BBB-AD1A-A17D82074732}" type="presParOf" srcId="{17182AC4-6C7F-454C-9F8C-D622E1572A57}" destId="{35C5B4F0-7547-4F76-A8AB-B2595BB69634}" srcOrd="0" destOrd="0" presId="urn:microsoft.com/office/officeart/2005/8/layout/orgChart1"/>
    <dgm:cxn modelId="{B5A89270-6073-44F8-ADEF-B6F1A6254D92}" type="presParOf" srcId="{17182AC4-6C7F-454C-9F8C-D622E1572A57}" destId="{3A8446AF-55B3-4E96-AB3B-9367F959FF1E}" srcOrd="1" destOrd="0" presId="urn:microsoft.com/office/officeart/2005/8/layout/orgChart1"/>
    <dgm:cxn modelId="{72C1AB18-6D43-418C-8199-EDA541F82EAD}" type="presParOf" srcId="{6FA624BB-B65B-4AD9-B976-ED51F99D2D55}" destId="{7D03890D-408C-4613-BB75-37853AFF2945}" srcOrd="1" destOrd="0" presId="urn:microsoft.com/office/officeart/2005/8/layout/orgChart1"/>
    <dgm:cxn modelId="{91FFB2E1-781D-4CE9-9556-2E2B0CB0889F}" type="presParOf" srcId="{6FA624BB-B65B-4AD9-B976-ED51F99D2D55}" destId="{81D1174D-964D-4208-9472-A3A7420B3BF1}" srcOrd="2" destOrd="0" presId="urn:microsoft.com/office/officeart/2005/8/layout/orgChart1"/>
    <dgm:cxn modelId="{FEAD5284-2C77-477F-9A16-A1DE9EDFAF8C}" type="presParOf" srcId="{956F63D7-12B3-4FA6-A37A-B08AE78B6375}" destId="{90E138FD-B81B-4834-84CB-FAFAB8CEAE9B}" srcOrd="2" destOrd="0" presId="urn:microsoft.com/office/officeart/2005/8/layout/orgChart1"/>
    <dgm:cxn modelId="{66133922-DCEA-4F67-8358-4AA10EB37C8A}" type="presParOf" srcId="{956F63D7-12B3-4FA6-A37A-B08AE78B6375}" destId="{669F9AC2-1AAB-4B4A-8A10-5140A2F0E985}" srcOrd="3" destOrd="0" presId="urn:microsoft.com/office/officeart/2005/8/layout/orgChart1"/>
    <dgm:cxn modelId="{FF27CD0E-C65F-4910-A7F2-B5CC99DE9018}" type="presParOf" srcId="{669F9AC2-1AAB-4B4A-8A10-5140A2F0E985}" destId="{045A07A9-2011-4D1D-B048-D9A4FE344F4A}" srcOrd="0" destOrd="0" presId="urn:microsoft.com/office/officeart/2005/8/layout/orgChart1"/>
    <dgm:cxn modelId="{154CF2E7-A253-401F-B713-DB09E91A1DCA}" type="presParOf" srcId="{045A07A9-2011-4D1D-B048-D9A4FE344F4A}" destId="{EFC364EA-302B-4D2D-9923-F984ACD3A77E}" srcOrd="0" destOrd="0" presId="urn:microsoft.com/office/officeart/2005/8/layout/orgChart1"/>
    <dgm:cxn modelId="{EC3CDD42-2335-4994-B1E8-707A0351E686}" type="presParOf" srcId="{045A07A9-2011-4D1D-B048-D9A4FE344F4A}" destId="{87D463D7-2E78-4C9F-A970-E774BE279425}" srcOrd="1" destOrd="0" presId="urn:microsoft.com/office/officeart/2005/8/layout/orgChart1"/>
    <dgm:cxn modelId="{93E560B8-AFC6-4C49-8F08-C2FCC7E56597}" type="presParOf" srcId="{669F9AC2-1AAB-4B4A-8A10-5140A2F0E985}" destId="{4235CD87-5D5C-40EF-8330-944A383CC6D9}" srcOrd="1" destOrd="0" presId="urn:microsoft.com/office/officeart/2005/8/layout/orgChart1"/>
    <dgm:cxn modelId="{96469717-57ED-41EE-B2EE-649CDF176FFA}" type="presParOf" srcId="{669F9AC2-1AAB-4B4A-8A10-5140A2F0E985}" destId="{BA5BAF23-2565-4294-97A1-09621679A7C7}" srcOrd="2" destOrd="0" presId="urn:microsoft.com/office/officeart/2005/8/layout/orgChart1"/>
    <dgm:cxn modelId="{36E530A5-6D86-41A4-A41C-581B187C6E0D}" type="presParOf" srcId="{956F63D7-12B3-4FA6-A37A-B08AE78B6375}" destId="{E9CE5398-1792-40EE-AA8C-ECBA3CE5699A}" srcOrd="4" destOrd="0" presId="urn:microsoft.com/office/officeart/2005/8/layout/orgChart1"/>
    <dgm:cxn modelId="{5DC4EC95-D271-47F7-A2A5-F835F355CEEC}" type="presParOf" srcId="{956F63D7-12B3-4FA6-A37A-B08AE78B6375}" destId="{D0A232BE-DCA8-40DB-953C-65B9B72AF9A7}" srcOrd="5" destOrd="0" presId="urn:microsoft.com/office/officeart/2005/8/layout/orgChart1"/>
    <dgm:cxn modelId="{9E65A6FF-0369-4B30-8913-DB14A9F16DAE}" type="presParOf" srcId="{D0A232BE-DCA8-40DB-953C-65B9B72AF9A7}" destId="{72875DB4-A1AC-479E-B296-D96709C30FE8}" srcOrd="0" destOrd="0" presId="urn:microsoft.com/office/officeart/2005/8/layout/orgChart1"/>
    <dgm:cxn modelId="{20C3EF2B-E495-4091-8805-1B9971156741}" type="presParOf" srcId="{72875DB4-A1AC-479E-B296-D96709C30FE8}" destId="{AFB07AED-3819-4542-85D5-46F3922FC724}" srcOrd="0" destOrd="0" presId="urn:microsoft.com/office/officeart/2005/8/layout/orgChart1"/>
    <dgm:cxn modelId="{9ACAAC02-6982-4370-B4C2-2B7D663DAC09}" type="presParOf" srcId="{72875DB4-A1AC-479E-B296-D96709C30FE8}" destId="{2402B742-81D0-4C9F-B759-F319D0F97C27}" srcOrd="1" destOrd="0" presId="urn:microsoft.com/office/officeart/2005/8/layout/orgChart1"/>
    <dgm:cxn modelId="{3643D08E-B32A-4B4B-93DB-149DB8AC0126}" type="presParOf" srcId="{D0A232BE-DCA8-40DB-953C-65B9B72AF9A7}" destId="{13FFD074-0ED4-40AB-8E12-7E1B37B22422}" srcOrd="1" destOrd="0" presId="urn:microsoft.com/office/officeart/2005/8/layout/orgChart1"/>
    <dgm:cxn modelId="{39B45011-E3DA-44A2-A616-32F934DB5374}" type="presParOf" srcId="{D0A232BE-DCA8-40DB-953C-65B9B72AF9A7}" destId="{147A56F1-1821-4A6C-A39F-47AE2E00694F}" srcOrd="2" destOrd="0" presId="urn:microsoft.com/office/officeart/2005/8/layout/orgChart1"/>
    <dgm:cxn modelId="{80BBA0CD-C3D6-47AF-89A1-636D250BBAAA}" type="presParOf" srcId="{1F9C091E-DD91-4AAF-93C9-7E242965DDD2}" destId="{8F68AFEF-C810-4C02-BE59-C6EEFD8703B7}" srcOrd="2" destOrd="0" presId="urn:microsoft.com/office/officeart/2005/8/layout/orgChart1"/>
    <dgm:cxn modelId="{B0D751FC-817A-4E33-8A16-C9121F115624}" type="presParOf" srcId="{14524230-1E0D-4244-945E-60831DBE9F84}" destId="{D52C273E-F63A-4BF9-888A-3BF788B48842}" srcOrd="2" destOrd="0" presId="urn:microsoft.com/office/officeart/2005/8/layout/orgChart1"/>
    <dgm:cxn modelId="{A1F483CC-163B-4400-8B43-35393177168F}" type="presParOf" srcId="{14524230-1E0D-4244-945E-60831DBE9F84}" destId="{8F310120-E12E-4361-8EBE-AD19D4D5252D}" srcOrd="3" destOrd="0" presId="urn:microsoft.com/office/officeart/2005/8/layout/orgChart1"/>
    <dgm:cxn modelId="{5FFD6DAF-1123-4FEB-8C7B-D9AFA58A90FB}" type="presParOf" srcId="{8F310120-E12E-4361-8EBE-AD19D4D5252D}" destId="{82F63969-8047-47E8-8D36-481E9460175C}" srcOrd="0" destOrd="0" presId="urn:microsoft.com/office/officeart/2005/8/layout/orgChart1"/>
    <dgm:cxn modelId="{1885D7CD-1E49-4E33-BB99-2433C5DB3956}" type="presParOf" srcId="{82F63969-8047-47E8-8D36-481E9460175C}" destId="{0BA156B8-1124-44D6-B102-774FA28F7E8F}" srcOrd="0" destOrd="0" presId="urn:microsoft.com/office/officeart/2005/8/layout/orgChart1"/>
    <dgm:cxn modelId="{B6C7873A-2893-4BB5-8C8F-AEE2B421EC7E}" type="presParOf" srcId="{82F63969-8047-47E8-8D36-481E9460175C}" destId="{D27EEDF3-F872-4A16-9E5F-921871AAA6F9}" srcOrd="1" destOrd="0" presId="urn:microsoft.com/office/officeart/2005/8/layout/orgChart1"/>
    <dgm:cxn modelId="{C872DD90-0683-40F8-A6D0-B60AE48C91A7}" type="presParOf" srcId="{8F310120-E12E-4361-8EBE-AD19D4D5252D}" destId="{C1CB5027-C777-4D9C-B56A-3E2CCD1AFB6A}" srcOrd="1" destOrd="0" presId="urn:microsoft.com/office/officeart/2005/8/layout/orgChart1"/>
    <dgm:cxn modelId="{FBC59F2F-487E-47D5-AA5B-A8525830C28C}" type="presParOf" srcId="{C1CB5027-C777-4D9C-B56A-3E2CCD1AFB6A}" destId="{532C67C9-4ED7-49E3-9AA0-33877F6B1E6E}" srcOrd="0" destOrd="0" presId="urn:microsoft.com/office/officeart/2005/8/layout/orgChart1"/>
    <dgm:cxn modelId="{4795EE2E-7709-4EDA-A814-A22045F33614}" type="presParOf" srcId="{C1CB5027-C777-4D9C-B56A-3E2CCD1AFB6A}" destId="{B5B109DE-1C52-4A89-8CFB-58E69BC74A67}" srcOrd="1" destOrd="0" presId="urn:microsoft.com/office/officeart/2005/8/layout/orgChart1"/>
    <dgm:cxn modelId="{EBECEBBB-96B7-4C5C-92A4-B9D424318666}" type="presParOf" srcId="{B5B109DE-1C52-4A89-8CFB-58E69BC74A67}" destId="{7F3C4043-A8C2-43BD-A936-05BE9AF8C6ED}" srcOrd="0" destOrd="0" presId="urn:microsoft.com/office/officeart/2005/8/layout/orgChart1"/>
    <dgm:cxn modelId="{C3B9CA9E-0828-48D7-9ADB-2816D8C683FC}" type="presParOf" srcId="{7F3C4043-A8C2-43BD-A936-05BE9AF8C6ED}" destId="{EBBA2CA1-0470-4DDA-9E6A-D169C33CE836}" srcOrd="0" destOrd="0" presId="urn:microsoft.com/office/officeart/2005/8/layout/orgChart1"/>
    <dgm:cxn modelId="{456F9F54-F2C5-4FE0-A089-94E7B4A8EABC}" type="presParOf" srcId="{7F3C4043-A8C2-43BD-A936-05BE9AF8C6ED}" destId="{A77447F0-50F3-4D7D-A0DE-F0851EB01BB5}" srcOrd="1" destOrd="0" presId="urn:microsoft.com/office/officeart/2005/8/layout/orgChart1"/>
    <dgm:cxn modelId="{DC27BFB4-706A-4F0D-8AD9-297198C53CDE}" type="presParOf" srcId="{B5B109DE-1C52-4A89-8CFB-58E69BC74A67}" destId="{9A7DCD3D-50CD-4718-94F0-14F1A2BE117B}" srcOrd="1" destOrd="0" presId="urn:microsoft.com/office/officeart/2005/8/layout/orgChart1"/>
    <dgm:cxn modelId="{F882B3DD-932D-4B55-8886-B0C3712C2EC9}" type="presParOf" srcId="{B5B109DE-1C52-4A89-8CFB-58E69BC74A67}" destId="{AAFC450E-AA72-45F3-9AA3-D2DE68BFF5D2}" srcOrd="2" destOrd="0" presId="urn:microsoft.com/office/officeart/2005/8/layout/orgChart1"/>
    <dgm:cxn modelId="{F578F24F-FF1B-49C1-A378-5DCBADF7889C}" type="presParOf" srcId="{C1CB5027-C777-4D9C-B56A-3E2CCD1AFB6A}" destId="{0539927A-4B71-4E7A-B1EE-DBC49855CE60}" srcOrd="2" destOrd="0" presId="urn:microsoft.com/office/officeart/2005/8/layout/orgChart1"/>
    <dgm:cxn modelId="{90130B01-4DDF-415C-ACC8-D22C94652F72}" type="presParOf" srcId="{C1CB5027-C777-4D9C-B56A-3E2CCD1AFB6A}" destId="{9FEE914B-1764-4F73-84EA-EFFCD0AE1044}" srcOrd="3" destOrd="0" presId="urn:microsoft.com/office/officeart/2005/8/layout/orgChart1"/>
    <dgm:cxn modelId="{9725941E-DD78-4259-B2DE-B55C64140560}" type="presParOf" srcId="{9FEE914B-1764-4F73-84EA-EFFCD0AE1044}" destId="{9F998B0A-23CD-498C-9599-032DCD93D26B}" srcOrd="0" destOrd="0" presId="urn:microsoft.com/office/officeart/2005/8/layout/orgChart1"/>
    <dgm:cxn modelId="{3A6FA8B3-9987-493C-A354-F292DC4E36B5}" type="presParOf" srcId="{9F998B0A-23CD-498C-9599-032DCD93D26B}" destId="{47011452-C253-4216-8F6F-E4512AF6E926}" srcOrd="0" destOrd="0" presId="urn:microsoft.com/office/officeart/2005/8/layout/orgChart1"/>
    <dgm:cxn modelId="{F6C1A6ED-A585-4383-B7D7-63AA999CE4EE}" type="presParOf" srcId="{9F998B0A-23CD-498C-9599-032DCD93D26B}" destId="{E2B7E95C-9C6F-4220-80BA-48A47FCE2BDF}" srcOrd="1" destOrd="0" presId="urn:microsoft.com/office/officeart/2005/8/layout/orgChart1"/>
    <dgm:cxn modelId="{3E8DD118-A2F8-4C9F-844F-F3C9E7FEB11C}" type="presParOf" srcId="{9FEE914B-1764-4F73-84EA-EFFCD0AE1044}" destId="{4FD6BFEE-B617-46F1-9C10-87BF39C20622}" srcOrd="1" destOrd="0" presId="urn:microsoft.com/office/officeart/2005/8/layout/orgChart1"/>
    <dgm:cxn modelId="{10CD8185-A8DC-4F79-AFA6-4D52A53A74F9}" type="presParOf" srcId="{9FEE914B-1764-4F73-84EA-EFFCD0AE1044}" destId="{03EF164E-0696-49F7-BB36-908A19D9DAAA}" srcOrd="2" destOrd="0" presId="urn:microsoft.com/office/officeart/2005/8/layout/orgChart1"/>
    <dgm:cxn modelId="{1E607C7D-895E-4E4C-9ED0-7A3E7FE44DD4}" type="presParOf" srcId="{C1CB5027-C777-4D9C-B56A-3E2CCD1AFB6A}" destId="{A2241929-7D5A-4578-99B6-178BB1C27486}" srcOrd="4" destOrd="0" presId="urn:microsoft.com/office/officeart/2005/8/layout/orgChart1"/>
    <dgm:cxn modelId="{F71DB559-A7FB-48A0-A34D-C0AE1FB74963}" type="presParOf" srcId="{C1CB5027-C777-4D9C-B56A-3E2CCD1AFB6A}" destId="{E043E5BC-8BE3-487E-BEF6-B5E7F4C62113}" srcOrd="5" destOrd="0" presId="urn:microsoft.com/office/officeart/2005/8/layout/orgChart1"/>
    <dgm:cxn modelId="{D0C4B088-8CEB-4F28-B6D8-61D56E6780BD}" type="presParOf" srcId="{E043E5BC-8BE3-487E-BEF6-B5E7F4C62113}" destId="{19471CEC-4510-4F50-8DBF-C8B91B68EB60}" srcOrd="0" destOrd="0" presId="urn:microsoft.com/office/officeart/2005/8/layout/orgChart1"/>
    <dgm:cxn modelId="{7240A51E-8F96-48E4-826E-09FAD837C9CC}" type="presParOf" srcId="{19471CEC-4510-4F50-8DBF-C8B91B68EB60}" destId="{7A6CBC9E-3FC7-43A5-B04A-D3DDC25B1E59}" srcOrd="0" destOrd="0" presId="urn:microsoft.com/office/officeart/2005/8/layout/orgChart1"/>
    <dgm:cxn modelId="{D60EB584-1979-4FDF-A4A9-C1C9B17DA52D}" type="presParOf" srcId="{19471CEC-4510-4F50-8DBF-C8B91B68EB60}" destId="{A42F77D6-DB60-4258-9753-084214EC483A}" srcOrd="1" destOrd="0" presId="urn:microsoft.com/office/officeart/2005/8/layout/orgChart1"/>
    <dgm:cxn modelId="{3442D559-6A86-45D9-8B8A-26FD25B2B901}" type="presParOf" srcId="{E043E5BC-8BE3-487E-BEF6-B5E7F4C62113}" destId="{42DC63E1-D70A-4746-B082-AB71D2D06F07}" srcOrd="1" destOrd="0" presId="urn:microsoft.com/office/officeart/2005/8/layout/orgChart1"/>
    <dgm:cxn modelId="{C4A21F24-A184-4F84-97D3-A1AC5757025F}" type="presParOf" srcId="{E043E5BC-8BE3-487E-BEF6-B5E7F4C62113}" destId="{C688A430-5CE5-4FE3-A6B3-14F3D01D21F6}" srcOrd="2" destOrd="0" presId="urn:microsoft.com/office/officeart/2005/8/layout/orgChart1"/>
    <dgm:cxn modelId="{FD4DDA4B-6929-4C0E-A2E0-DF90F9F4D502}" type="presParOf" srcId="{8F310120-E12E-4361-8EBE-AD19D4D5252D}" destId="{A4329F24-8297-4108-8CAB-9F606A60DE91}" srcOrd="2" destOrd="0" presId="urn:microsoft.com/office/officeart/2005/8/layout/orgChart1"/>
    <dgm:cxn modelId="{91555098-6074-4CC6-9524-6989D3E3432C}" type="presParOf" srcId="{CCEEF1BB-D185-414B-951A-A1052D33B682}" destId="{08075D62-3BF8-4980-81C6-6E66BBDBD43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C6EFA9-E8EC-4BC5-94B6-274B5F475A7D}" type="doc">
      <dgm:prSet loTypeId="urn:microsoft.com/office/officeart/2005/8/layout/hierarchy4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ru-RU"/>
        </a:p>
      </dgm:t>
    </dgm:pt>
    <dgm:pt modelId="{5D69AADF-4910-46CC-BE92-7A408E756489}">
      <dgm:prSet phldrT="[Текст]"/>
      <dgm:spPr/>
      <dgm:t>
        <a:bodyPr/>
        <a:lstStyle/>
        <a:p>
          <a:r>
            <a:rPr lang="ru-RU" dirty="0" smtClean="0"/>
            <a:t>ОС</a:t>
          </a:r>
          <a:endParaRPr lang="ru-RU" dirty="0"/>
        </a:p>
      </dgm:t>
    </dgm:pt>
    <dgm:pt modelId="{D2097D76-B51B-4986-92FF-29A0D054D5B6}" type="parTrans" cxnId="{7E5E0B0A-D22B-454F-9F86-A9F0615D4407}">
      <dgm:prSet/>
      <dgm:spPr/>
      <dgm:t>
        <a:bodyPr/>
        <a:lstStyle/>
        <a:p>
          <a:endParaRPr lang="ru-RU"/>
        </a:p>
      </dgm:t>
    </dgm:pt>
    <dgm:pt modelId="{AB02B0BE-5604-47B9-8783-F693CAEF3F23}" type="sibTrans" cxnId="{7E5E0B0A-D22B-454F-9F86-A9F0615D4407}">
      <dgm:prSet/>
      <dgm:spPr/>
      <dgm:t>
        <a:bodyPr/>
        <a:lstStyle/>
        <a:p>
          <a:endParaRPr lang="ru-RU"/>
        </a:p>
      </dgm:t>
    </dgm:pt>
    <dgm:pt modelId="{D45D1BF0-5ACD-4395-8A06-734F216968F8}">
      <dgm:prSet phldrT="[Текст]"/>
      <dgm:spPr/>
      <dgm:t>
        <a:bodyPr/>
        <a:lstStyle/>
        <a:p>
          <a:r>
            <a:rPr lang="ru-RU" dirty="0" smtClean="0"/>
            <a:t>Раздел 1</a:t>
          </a:r>
          <a:endParaRPr lang="ru-RU" dirty="0"/>
        </a:p>
      </dgm:t>
    </dgm:pt>
    <dgm:pt modelId="{7080F141-5CAF-435D-A7C8-E99E7DE88C4E}" type="parTrans" cxnId="{ACB41899-F5A4-45C1-9AB0-49A106DB0D7D}">
      <dgm:prSet/>
      <dgm:spPr/>
      <dgm:t>
        <a:bodyPr/>
        <a:lstStyle/>
        <a:p>
          <a:endParaRPr lang="ru-RU"/>
        </a:p>
      </dgm:t>
    </dgm:pt>
    <dgm:pt modelId="{0B0DD5E4-396D-4B8E-8513-5EE09A9F1DBC}" type="sibTrans" cxnId="{ACB41899-F5A4-45C1-9AB0-49A106DB0D7D}">
      <dgm:prSet/>
      <dgm:spPr/>
      <dgm:t>
        <a:bodyPr/>
        <a:lstStyle/>
        <a:p>
          <a:endParaRPr lang="ru-RU"/>
        </a:p>
      </dgm:t>
    </dgm:pt>
    <dgm:pt modelId="{BF0F6AF1-8864-46B4-A200-7DBAFBB5761E}">
      <dgm:prSet phldrT="[Текст]"/>
      <dgm:spPr/>
      <dgm:t>
        <a:bodyPr/>
        <a:lstStyle/>
        <a:p>
          <a:r>
            <a:rPr lang="ru-RU" dirty="0" smtClean="0"/>
            <a:t>Раздел 2</a:t>
          </a:r>
          <a:endParaRPr lang="ru-RU" dirty="0"/>
        </a:p>
      </dgm:t>
    </dgm:pt>
    <dgm:pt modelId="{03B05022-4752-4C8F-B3BD-51ED730C7470}" type="parTrans" cxnId="{2D3D3388-F602-4116-8DE9-B5C097F7FABC}">
      <dgm:prSet/>
      <dgm:spPr/>
      <dgm:t>
        <a:bodyPr/>
        <a:lstStyle/>
        <a:p>
          <a:endParaRPr lang="ru-RU"/>
        </a:p>
      </dgm:t>
    </dgm:pt>
    <dgm:pt modelId="{8E6A4007-124B-4AB0-83E6-5D50FBB4B469}" type="sibTrans" cxnId="{2D3D3388-F602-4116-8DE9-B5C097F7FABC}">
      <dgm:prSet/>
      <dgm:spPr/>
      <dgm:t>
        <a:bodyPr/>
        <a:lstStyle/>
        <a:p>
          <a:endParaRPr lang="ru-RU"/>
        </a:p>
      </dgm:t>
    </dgm:pt>
    <dgm:pt modelId="{D72BF4E3-8259-4E26-BD63-D14CF5F3BD3D}">
      <dgm:prSet phldrT="[Текст]"/>
      <dgm:spPr/>
      <dgm:t>
        <a:bodyPr/>
        <a:lstStyle/>
        <a:p>
          <a:r>
            <a:rPr lang="ru-RU" dirty="0" smtClean="0"/>
            <a:t>Раздел 3</a:t>
          </a:r>
          <a:endParaRPr lang="ru-RU" dirty="0"/>
        </a:p>
      </dgm:t>
    </dgm:pt>
    <dgm:pt modelId="{94687ED3-62BE-44EB-BEC1-CA9C55957979}" type="parTrans" cxnId="{2B33129E-C719-4256-B7CA-1152236A9583}">
      <dgm:prSet/>
      <dgm:spPr/>
      <dgm:t>
        <a:bodyPr/>
        <a:lstStyle/>
        <a:p>
          <a:endParaRPr lang="ru-RU"/>
        </a:p>
      </dgm:t>
    </dgm:pt>
    <dgm:pt modelId="{683195A2-CAFB-4344-B745-F3C7E894A127}" type="sibTrans" cxnId="{2B33129E-C719-4256-B7CA-1152236A9583}">
      <dgm:prSet/>
      <dgm:spPr/>
      <dgm:t>
        <a:bodyPr/>
        <a:lstStyle/>
        <a:p>
          <a:endParaRPr lang="ru-RU"/>
        </a:p>
      </dgm:t>
    </dgm:pt>
    <dgm:pt modelId="{83E5E2C0-B197-4277-9CA8-B469E2D3BC7D}">
      <dgm:prSet phldrT="[Текст]"/>
      <dgm:spPr/>
      <dgm:t>
        <a:bodyPr/>
        <a:lstStyle/>
        <a:p>
          <a:r>
            <a:rPr lang="ru-RU" dirty="0" smtClean="0"/>
            <a:t>Раздел </a:t>
          </a:r>
          <a:r>
            <a:rPr lang="en-US" dirty="0" smtClean="0"/>
            <a:t>N</a:t>
          </a:r>
          <a:endParaRPr lang="ru-RU" dirty="0"/>
        </a:p>
      </dgm:t>
    </dgm:pt>
    <dgm:pt modelId="{620BCB65-AB26-4132-A694-C7007F688399}" type="parTrans" cxnId="{E399AFF8-1654-4132-B91B-64CD879AFC28}">
      <dgm:prSet/>
      <dgm:spPr/>
      <dgm:t>
        <a:bodyPr/>
        <a:lstStyle/>
        <a:p>
          <a:endParaRPr lang="ru-RU"/>
        </a:p>
      </dgm:t>
    </dgm:pt>
    <dgm:pt modelId="{439C9D77-344C-4779-AB0D-A1E14E8C4810}" type="sibTrans" cxnId="{E399AFF8-1654-4132-B91B-64CD879AFC28}">
      <dgm:prSet/>
      <dgm:spPr/>
      <dgm:t>
        <a:bodyPr/>
        <a:lstStyle/>
        <a:p>
          <a:endParaRPr lang="ru-RU"/>
        </a:p>
      </dgm:t>
    </dgm:pt>
    <dgm:pt modelId="{518B04BE-861F-4E1B-8AB1-793F7891DB69}">
      <dgm:prSet phldrT="[Текст]"/>
      <dgm:spPr/>
      <dgm:t>
        <a:bodyPr/>
        <a:lstStyle/>
        <a:p>
          <a:r>
            <a:rPr lang="en-US" dirty="0" smtClean="0"/>
            <a:t>. . . </a:t>
          </a:r>
          <a:endParaRPr lang="ru-RU" dirty="0"/>
        </a:p>
      </dgm:t>
    </dgm:pt>
    <dgm:pt modelId="{E847D8E6-AB6C-404B-8846-4A2CDD1BD8E7}" type="parTrans" cxnId="{3F36EDEC-B741-45A1-9CC4-99397FA0C49A}">
      <dgm:prSet/>
      <dgm:spPr/>
      <dgm:t>
        <a:bodyPr/>
        <a:lstStyle/>
        <a:p>
          <a:endParaRPr lang="ru-RU"/>
        </a:p>
      </dgm:t>
    </dgm:pt>
    <dgm:pt modelId="{932582B3-939F-4D7D-83B5-E8BF088472EE}" type="sibTrans" cxnId="{3F36EDEC-B741-45A1-9CC4-99397FA0C49A}">
      <dgm:prSet/>
      <dgm:spPr/>
      <dgm:t>
        <a:bodyPr/>
        <a:lstStyle/>
        <a:p>
          <a:endParaRPr lang="ru-RU"/>
        </a:p>
      </dgm:t>
    </dgm:pt>
    <dgm:pt modelId="{65FA4B15-A65D-44F5-B185-5A5DD6117A7A}" type="pres">
      <dgm:prSet presAssocID="{92C6EFA9-E8EC-4BC5-94B6-274B5F475A7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D047C69-4582-4190-B1FD-96727E011585}" type="pres">
      <dgm:prSet presAssocID="{5D69AADF-4910-46CC-BE92-7A408E756489}" presName="vertOne" presStyleCnt="0"/>
      <dgm:spPr/>
    </dgm:pt>
    <dgm:pt modelId="{1D585981-8995-4D13-AC4E-8CA11A7E5484}" type="pres">
      <dgm:prSet presAssocID="{5D69AADF-4910-46CC-BE92-7A408E75648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B63FB2F-3147-4317-8AF5-051AC1F2BF1D}" type="pres">
      <dgm:prSet presAssocID="{5D69AADF-4910-46CC-BE92-7A408E756489}" presName="parTransOne" presStyleCnt="0"/>
      <dgm:spPr/>
    </dgm:pt>
    <dgm:pt modelId="{2B411241-79A8-4B20-BD1E-A153E6923593}" type="pres">
      <dgm:prSet presAssocID="{5D69AADF-4910-46CC-BE92-7A408E756489}" presName="horzOne" presStyleCnt="0"/>
      <dgm:spPr/>
    </dgm:pt>
    <dgm:pt modelId="{A720A675-3FA1-4A8E-B326-647C31F0A3E6}" type="pres">
      <dgm:prSet presAssocID="{D45D1BF0-5ACD-4395-8A06-734F216968F8}" presName="vertTwo" presStyleCnt="0"/>
      <dgm:spPr/>
    </dgm:pt>
    <dgm:pt modelId="{A76C4945-66DB-41CD-94CF-DADEAC521DEB}" type="pres">
      <dgm:prSet presAssocID="{D45D1BF0-5ACD-4395-8A06-734F216968F8}" presName="txTwo" presStyleLbl="node2" presStyleIdx="0" presStyleCnt="1" custLinFactY="-2353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95277D1-78DD-45A7-9B57-CC24FA652250}" type="pres">
      <dgm:prSet presAssocID="{D45D1BF0-5ACD-4395-8A06-734F216968F8}" presName="parTransTwo" presStyleCnt="0"/>
      <dgm:spPr/>
    </dgm:pt>
    <dgm:pt modelId="{1BB975D6-643E-4572-93E2-19DD005E99D2}" type="pres">
      <dgm:prSet presAssocID="{D45D1BF0-5ACD-4395-8A06-734F216968F8}" presName="horzTwo" presStyleCnt="0"/>
      <dgm:spPr/>
    </dgm:pt>
    <dgm:pt modelId="{1BC26E34-69B1-406C-A492-BD238ADE7A10}" type="pres">
      <dgm:prSet presAssocID="{BF0F6AF1-8864-46B4-A200-7DBAFBB5761E}" presName="vertThree" presStyleCnt="0"/>
      <dgm:spPr/>
    </dgm:pt>
    <dgm:pt modelId="{5DE085CA-2E87-4A35-A6CF-8982D63EC357}" type="pres">
      <dgm:prSet presAssocID="{BF0F6AF1-8864-46B4-A200-7DBAFBB5761E}" presName="txThree" presStyleLbl="node3" presStyleIdx="0" presStyleCnt="1" custScaleY="152313" custLinFactY="-13556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EE04FA9-EB99-4848-8159-1A2D23A49C83}" type="pres">
      <dgm:prSet presAssocID="{BF0F6AF1-8864-46B4-A200-7DBAFBB5761E}" presName="parTransThree" presStyleCnt="0"/>
      <dgm:spPr/>
    </dgm:pt>
    <dgm:pt modelId="{AD498762-6AE3-40A6-8BD8-B838B0C5FD70}" type="pres">
      <dgm:prSet presAssocID="{BF0F6AF1-8864-46B4-A200-7DBAFBB5761E}" presName="horzThree" presStyleCnt="0"/>
      <dgm:spPr/>
    </dgm:pt>
    <dgm:pt modelId="{3B0A39E0-27BD-433E-B219-2E33046E0E15}" type="pres">
      <dgm:prSet presAssocID="{D72BF4E3-8259-4E26-BD63-D14CF5F3BD3D}" presName="vertFour" presStyleCnt="0">
        <dgm:presLayoutVars>
          <dgm:chPref val="3"/>
        </dgm:presLayoutVars>
      </dgm:prSet>
      <dgm:spPr/>
    </dgm:pt>
    <dgm:pt modelId="{068B85AE-7447-4851-BFD3-9F2EEBF9D678}" type="pres">
      <dgm:prSet presAssocID="{D72BF4E3-8259-4E26-BD63-D14CF5F3BD3D}" presName="txFour" presStyleLbl="node4" presStyleIdx="0" presStyleCnt="3" custLinFactY="-18010" custLinFactNeighborX="343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2F49126-6835-4842-9668-A39464B937F6}" type="pres">
      <dgm:prSet presAssocID="{D72BF4E3-8259-4E26-BD63-D14CF5F3BD3D}" presName="parTransFour" presStyleCnt="0"/>
      <dgm:spPr/>
    </dgm:pt>
    <dgm:pt modelId="{9FB09F3F-FFFC-45FF-85D3-997EE93E7FF5}" type="pres">
      <dgm:prSet presAssocID="{D72BF4E3-8259-4E26-BD63-D14CF5F3BD3D}" presName="horzFour" presStyleCnt="0"/>
      <dgm:spPr/>
    </dgm:pt>
    <dgm:pt modelId="{092EF51C-C76E-422C-8E17-6EDE783D308A}" type="pres">
      <dgm:prSet presAssocID="{518B04BE-861F-4E1B-8AB1-793F7891DB69}" presName="vertFour" presStyleCnt="0">
        <dgm:presLayoutVars>
          <dgm:chPref val="3"/>
        </dgm:presLayoutVars>
      </dgm:prSet>
      <dgm:spPr/>
    </dgm:pt>
    <dgm:pt modelId="{1CABFAA5-25CF-4365-906D-11FB371CC3FB}" type="pres">
      <dgm:prSet presAssocID="{518B04BE-861F-4E1B-8AB1-793F7891DB69}" presName="txFour" presStyleLbl="node4" presStyleIdx="1" presStyleCnt="3" custLinFactY="-32563" custLinFactNeighborX="443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DF7FC93-D8F0-428D-982A-2A0A1FD8AC38}" type="pres">
      <dgm:prSet presAssocID="{518B04BE-861F-4E1B-8AB1-793F7891DB69}" presName="parTransFour" presStyleCnt="0"/>
      <dgm:spPr/>
    </dgm:pt>
    <dgm:pt modelId="{40D43918-E76F-41CF-B74A-3661FF9AE23B}" type="pres">
      <dgm:prSet presAssocID="{518B04BE-861F-4E1B-8AB1-793F7891DB69}" presName="horzFour" presStyleCnt="0"/>
      <dgm:spPr/>
    </dgm:pt>
    <dgm:pt modelId="{7987C14D-0EDB-47AC-955D-97A3C20BA429}" type="pres">
      <dgm:prSet presAssocID="{83E5E2C0-B197-4277-9CA8-B469E2D3BC7D}" presName="vertFour" presStyleCnt="0">
        <dgm:presLayoutVars>
          <dgm:chPref val="3"/>
        </dgm:presLayoutVars>
      </dgm:prSet>
      <dgm:spPr/>
    </dgm:pt>
    <dgm:pt modelId="{792E8CFA-DB2D-494C-95F6-133A72148443}" type="pres">
      <dgm:prSet presAssocID="{83E5E2C0-B197-4277-9CA8-B469E2D3BC7D}" presName="txFour" presStyleLbl="node4" presStyleIdx="2" presStyleCnt="3" custLinFactNeighborX="443" custLinFactNeighborY="-5156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4011068-E086-41C3-A603-B693BA942628}" type="pres">
      <dgm:prSet presAssocID="{83E5E2C0-B197-4277-9CA8-B469E2D3BC7D}" presName="horzFour" presStyleCnt="0"/>
      <dgm:spPr/>
    </dgm:pt>
  </dgm:ptLst>
  <dgm:cxnLst>
    <dgm:cxn modelId="{7E5E0B0A-D22B-454F-9F86-A9F0615D4407}" srcId="{92C6EFA9-E8EC-4BC5-94B6-274B5F475A7D}" destId="{5D69AADF-4910-46CC-BE92-7A408E756489}" srcOrd="0" destOrd="0" parTransId="{D2097D76-B51B-4986-92FF-29A0D054D5B6}" sibTransId="{AB02B0BE-5604-47B9-8783-F693CAEF3F23}"/>
    <dgm:cxn modelId="{6C95CEFC-BD2C-4211-8C1F-3CAD4D3C5668}" type="presOf" srcId="{92C6EFA9-E8EC-4BC5-94B6-274B5F475A7D}" destId="{65FA4B15-A65D-44F5-B185-5A5DD6117A7A}" srcOrd="0" destOrd="0" presId="urn:microsoft.com/office/officeart/2005/8/layout/hierarchy4"/>
    <dgm:cxn modelId="{2D3D3388-F602-4116-8DE9-B5C097F7FABC}" srcId="{D45D1BF0-5ACD-4395-8A06-734F216968F8}" destId="{BF0F6AF1-8864-46B4-A200-7DBAFBB5761E}" srcOrd="0" destOrd="0" parTransId="{03B05022-4752-4C8F-B3BD-51ED730C7470}" sibTransId="{8E6A4007-124B-4AB0-83E6-5D50FBB4B469}"/>
    <dgm:cxn modelId="{E5851006-5276-450D-867A-E39E15CAE7BC}" type="presOf" srcId="{518B04BE-861F-4E1B-8AB1-793F7891DB69}" destId="{1CABFAA5-25CF-4365-906D-11FB371CC3FB}" srcOrd="0" destOrd="0" presId="urn:microsoft.com/office/officeart/2005/8/layout/hierarchy4"/>
    <dgm:cxn modelId="{ACB41899-F5A4-45C1-9AB0-49A106DB0D7D}" srcId="{5D69AADF-4910-46CC-BE92-7A408E756489}" destId="{D45D1BF0-5ACD-4395-8A06-734F216968F8}" srcOrd="0" destOrd="0" parTransId="{7080F141-5CAF-435D-A7C8-E99E7DE88C4E}" sibTransId="{0B0DD5E4-396D-4B8E-8513-5EE09A9F1DBC}"/>
    <dgm:cxn modelId="{AABC72FA-1BE5-406B-98A9-B9DDDE67D35F}" type="presOf" srcId="{5D69AADF-4910-46CC-BE92-7A408E756489}" destId="{1D585981-8995-4D13-AC4E-8CA11A7E5484}" srcOrd="0" destOrd="0" presId="urn:microsoft.com/office/officeart/2005/8/layout/hierarchy4"/>
    <dgm:cxn modelId="{40ECDBC6-EA66-45F9-B014-66425B004007}" type="presOf" srcId="{83E5E2C0-B197-4277-9CA8-B469E2D3BC7D}" destId="{792E8CFA-DB2D-494C-95F6-133A72148443}" srcOrd="0" destOrd="0" presId="urn:microsoft.com/office/officeart/2005/8/layout/hierarchy4"/>
    <dgm:cxn modelId="{93EAD9E0-3707-469B-BB04-D35CBAF41727}" type="presOf" srcId="{D72BF4E3-8259-4E26-BD63-D14CF5F3BD3D}" destId="{068B85AE-7447-4851-BFD3-9F2EEBF9D678}" srcOrd="0" destOrd="0" presId="urn:microsoft.com/office/officeart/2005/8/layout/hierarchy4"/>
    <dgm:cxn modelId="{2B33129E-C719-4256-B7CA-1152236A9583}" srcId="{BF0F6AF1-8864-46B4-A200-7DBAFBB5761E}" destId="{D72BF4E3-8259-4E26-BD63-D14CF5F3BD3D}" srcOrd="0" destOrd="0" parTransId="{94687ED3-62BE-44EB-BEC1-CA9C55957979}" sibTransId="{683195A2-CAFB-4344-B745-F3C7E894A127}"/>
    <dgm:cxn modelId="{E399AFF8-1654-4132-B91B-64CD879AFC28}" srcId="{518B04BE-861F-4E1B-8AB1-793F7891DB69}" destId="{83E5E2C0-B197-4277-9CA8-B469E2D3BC7D}" srcOrd="0" destOrd="0" parTransId="{620BCB65-AB26-4132-A694-C7007F688399}" sibTransId="{439C9D77-344C-4779-AB0D-A1E14E8C4810}"/>
    <dgm:cxn modelId="{3F36EDEC-B741-45A1-9CC4-99397FA0C49A}" srcId="{D72BF4E3-8259-4E26-BD63-D14CF5F3BD3D}" destId="{518B04BE-861F-4E1B-8AB1-793F7891DB69}" srcOrd="0" destOrd="0" parTransId="{E847D8E6-AB6C-404B-8846-4A2CDD1BD8E7}" sibTransId="{932582B3-939F-4D7D-83B5-E8BF088472EE}"/>
    <dgm:cxn modelId="{949372A9-257A-49A8-9161-E53A80FB73F5}" type="presOf" srcId="{D45D1BF0-5ACD-4395-8A06-734F216968F8}" destId="{A76C4945-66DB-41CD-94CF-DADEAC521DEB}" srcOrd="0" destOrd="0" presId="urn:microsoft.com/office/officeart/2005/8/layout/hierarchy4"/>
    <dgm:cxn modelId="{C830D8C6-558E-418D-BD0C-BE15C75A9D4B}" type="presOf" srcId="{BF0F6AF1-8864-46B4-A200-7DBAFBB5761E}" destId="{5DE085CA-2E87-4A35-A6CF-8982D63EC357}" srcOrd="0" destOrd="0" presId="urn:microsoft.com/office/officeart/2005/8/layout/hierarchy4"/>
    <dgm:cxn modelId="{26D0497F-BF88-4382-A3E6-9EB1B5558C6E}" type="presParOf" srcId="{65FA4B15-A65D-44F5-B185-5A5DD6117A7A}" destId="{BD047C69-4582-4190-B1FD-96727E011585}" srcOrd="0" destOrd="0" presId="urn:microsoft.com/office/officeart/2005/8/layout/hierarchy4"/>
    <dgm:cxn modelId="{2211FD0A-1E3D-46E6-83F7-CB555E77B139}" type="presParOf" srcId="{BD047C69-4582-4190-B1FD-96727E011585}" destId="{1D585981-8995-4D13-AC4E-8CA11A7E5484}" srcOrd="0" destOrd="0" presId="urn:microsoft.com/office/officeart/2005/8/layout/hierarchy4"/>
    <dgm:cxn modelId="{0CCA7F6C-1689-4561-9775-D137C9FBC3C2}" type="presParOf" srcId="{BD047C69-4582-4190-B1FD-96727E011585}" destId="{CB63FB2F-3147-4317-8AF5-051AC1F2BF1D}" srcOrd="1" destOrd="0" presId="urn:microsoft.com/office/officeart/2005/8/layout/hierarchy4"/>
    <dgm:cxn modelId="{6A141C0A-1BC6-4211-8007-3DBC45BA4ECD}" type="presParOf" srcId="{BD047C69-4582-4190-B1FD-96727E011585}" destId="{2B411241-79A8-4B20-BD1E-A153E6923593}" srcOrd="2" destOrd="0" presId="urn:microsoft.com/office/officeart/2005/8/layout/hierarchy4"/>
    <dgm:cxn modelId="{AA5061A1-7142-4D67-A2DE-3AEA67E93749}" type="presParOf" srcId="{2B411241-79A8-4B20-BD1E-A153E6923593}" destId="{A720A675-3FA1-4A8E-B326-647C31F0A3E6}" srcOrd="0" destOrd="0" presId="urn:microsoft.com/office/officeart/2005/8/layout/hierarchy4"/>
    <dgm:cxn modelId="{34FDF4D1-DAEC-4A36-A347-0D3E17F4920F}" type="presParOf" srcId="{A720A675-3FA1-4A8E-B326-647C31F0A3E6}" destId="{A76C4945-66DB-41CD-94CF-DADEAC521DEB}" srcOrd="0" destOrd="0" presId="urn:microsoft.com/office/officeart/2005/8/layout/hierarchy4"/>
    <dgm:cxn modelId="{354B189A-680C-4C16-ABE1-95C1C6447337}" type="presParOf" srcId="{A720A675-3FA1-4A8E-B326-647C31F0A3E6}" destId="{395277D1-78DD-45A7-9B57-CC24FA652250}" srcOrd="1" destOrd="0" presId="urn:microsoft.com/office/officeart/2005/8/layout/hierarchy4"/>
    <dgm:cxn modelId="{1E545B7E-2980-4C8B-A21B-E9FE2B2FD9FC}" type="presParOf" srcId="{A720A675-3FA1-4A8E-B326-647C31F0A3E6}" destId="{1BB975D6-643E-4572-93E2-19DD005E99D2}" srcOrd="2" destOrd="0" presId="urn:microsoft.com/office/officeart/2005/8/layout/hierarchy4"/>
    <dgm:cxn modelId="{D2F5A3EC-94C3-471F-8A12-E1428311AEDA}" type="presParOf" srcId="{1BB975D6-643E-4572-93E2-19DD005E99D2}" destId="{1BC26E34-69B1-406C-A492-BD238ADE7A10}" srcOrd="0" destOrd="0" presId="urn:microsoft.com/office/officeart/2005/8/layout/hierarchy4"/>
    <dgm:cxn modelId="{1961C9DB-0ED6-4E8F-B32C-AAA363A43EBF}" type="presParOf" srcId="{1BC26E34-69B1-406C-A492-BD238ADE7A10}" destId="{5DE085CA-2E87-4A35-A6CF-8982D63EC357}" srcOrd="0" destOrd="0" presId="urn:microsoft.com/office/officeart/2005/8/layout/hierarchy4"/>
    <dgm:cxn modelId="{CFA9A158-AC19-4DA0-9046-8F93E6BBBFCE}" type="presParOf" srcId="{1BC26E34-69B1-406C-A492-BD238ADE7A10}" destId="{3EE04FA9-EB99-4848-8159-1A2D23A49C83}" srcOrd="1" destOrd="0" presId="urn:microsoft.com/office/officeart/2005/8/layout/hierarchy4"/>
    <dgm:cxn modelId="{9CC03817-DE77-4887-9D8E-7E977172A49F}" type="presParOf" srcId="{1BC26E34-69B1-406C-A492-BD238ADE7A10}" destId="{AD498762-6AE3-40A6-8BD8-B838B0C5FD70}" srcOrd="2" destOrd="0" presId="urn:microsoft.com/office/officeart/2005/8/layout/hierarchy4"/>
    <dgm:cxn modelId="{880EA2C6-282B-4065-BB29-8A9A47619043}" type="presParOf" srcId="{AD498762-6AE3-40A6-8BD8-B838B0C5FD70}" destId="{3B0A39E0-27BD-433E-B219-2E33046E0E15}" srcOrd="0" destOrd="0" presId="urn:microsoft.com/office/officeart/2005/8/layout/hierarchy4"/>
    <dgm:cxn modelId="{ACDAA971-1536-484E-A86B-9D510E6C22B9}" type="presParOf" srcId="{3B0A39E0-27BD-433E-B219-2E33046E0E15}" destId="{068B85AE-7447-4851-BFD3-9F2EEBF9D678}" srcOrd="0" destOrd="0" presId="urn:microsoft.com/office/officeart/2005/8/layout/hierarchy4"/>
    <dgm:cxn modelId="{31D2F247-DAE4-432D-BF50-85F3CDA77794}" type="presParOf" srcId="{3B0A39E0-27BD-433E-B219-2E33046E0E15}" destId="{F2F49126-6835-4842-9668-A39464B937F6}" srcOrd="1" destOrd="0" presId="urn:microsoft.com/office/officeart/2005/8/layout/hierarchy4"/>
    <dgm:cxn modelId="{7635E07B-C3B2-4F5C-970E-81A36451B47A}" type="presParOf" srcId="{3B0A39E0-27BD-433E-B219-2E33046E0E15}" destId="{9FB09F3F-FFFC-45FF-85D3-997EE93E7FF5}" srcOrd="2" destOrd="0" presId="urn:microsoft.com/office/officeart/2005/8/layout/hierarchy4"/>
    <dgm:cxn modelId="{3AD00194-55BE-4415-83F2-24386D65D4A0}" type="presParOf" srcId="{9FB09F3F-FFFC-45FF-85D3-997EE93E7FF5}" destId="{092EF51C-C76E-422C-8E17-6EDE783D308A}" srcOrd="0" destOrd="0" presId="urn:microsoft.com/office/officeart/2005/8/layout/hierarchy4"/>
    <dgm:cxn modelId="{0E217AEA-26CC-4976-847A-D01A197AFC4E}" type="presParOf" srcId="{092EF51C-C76E-422C-8E17-6EDE783D308A}" destId="{1CABFAA5-25CF-4365-906D-11FB371CC3FB}" srcOrd="0" destOrd="0" presId="urn:microsoft.com/office/officeart/2005/8/layout/hierarchy4"/>
    <dgm:cxn modelId="{ABBC8F14-9788-4105-B8B9-61536D8D10F3}" type="presParOf" srcId="{092EF51C-C76E-422C-8E17-6EDE783D308A}" destId="{8DF7FC93-D8F0-428D-982A-2A0A1FD8AC38}" srcOrd="1" destOrd="0" presId="urn:microsoft.com/office/officeart/2005/8/layout/hierarchy4"/>
    <dgm:cxn modelId="{49340C34-25B4-4EE5-B609-785DCE050E8A}" type="presParOf" srcId="{092EF51C-C76E-422C-8E17-6EDE783D308A}" destId="{40D43918-E76F-41CF-B74A-3661FF9AE23B}" srcOrd="2" destOrd="0" presId="urn:microsoft.com/office/officeart/2005/8/layout/hierarchy4"/>
    <dgm:cxn modelId="{936D4BCB-8522-4A61-8053-A91E78D25C03}" type="presParOf" srcId="{40D43918-E76F-41CF-B74A-3661FF9AE23B}" destId="{7987C14D-0EDB-47AC-955D-97A3C20BA429}" srcOrd="0" destOrd="0" presId="urn:microsoft.com/office/officeart/2005/8/layout/hierarchy4"/>
    <dgm:cxn modelId="{9A17013A-BFA2-4DB4-A55F-FBC28D5EE935}" type="presParOf" srcId="{7987C14D-0EDB-47AC-955D-97A3C20BA429}" destId="{792E8CFA-DB2D-494C-95F6-133A72148443}" srcOrd="0" destOrd="0" presId="urn:microsoft.com/office/officeart/2005/8/layout/hierarchy4"/>
    <dgm:cxn modelId="{95300C7C-9749-42BA-8AC7-CC52FAB4C9E9}" type="presParOf" srcId="{7987C14D-0EDB-47AC-955D-97A3C20BA429}" destId="{94011068-E086-41C3-A603-B693BA94262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C6EFA9-E8EC-4BC5-94B6-274B5F475A7D}" type="doc">
      <dgm:prSet loTypeId="urn:microsoft.com/office/officeart/2005/8/layout/hierarchy4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ru-RU"/>
        </a:p>
      </dgm:t>
    </dgm:pt>
    <dgm:pt modelId="{5D69AADF-4910-46CC-BE92-7A408E756489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ОС</a:t>
          </a:r>
          <a:endParaRPr lang="ru-RU" dirty="0">
            <a:solidFill>
              <a:schemeClr val="tx1"/>
            </a:solidFill>
          </a:endParaRPr>
        </a:p>
      </dgm:t>
    </dgm:pt>
    <dgm:pt modelId="{D2097D76-B51B-4986-92FF-29A0D054D5B6}" type="parTrans" cxnId="{7E5E0B0A-D22B-454F-9F86-A9F0615D4407}">
      <dgm:prSet/>
      <dgm:spPr/>
      <dgm:t>
        <a:bodyPr/>
        <a:lstStyle/>
        <a:p>
          <a:endParaRPr lang="ru-RU"/>
        </a:p>
      </dgm:t>
    </dgm:pt>
    <dgm:pt modelId="{AB02B0BE-5604-47B9-8783-F693CAEF3F23}" type="sibTrans" cxnId="{7E5E0B0A-D22B-454F-9F86-A9F0615D4407}">
      <dgm:prSet/>
      <dgm:spPr/>
      <dgm:t>
        <a:bodyPr/>
        <a:lstStyle/>
        <a:p>
          <a:endParaRPr lang="ru-RU"/>
        </a:p>
      </dgm:t>
    </dgm:pt>
    <dgm:pt modelId="{518B04BE-861F-4E1B-8AB1-793F7891DB69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. . . </a:t>
          </a:r>
          <a:endParaRPr lang="ru-RU" dirty="0">
            <a:solidFill>
              <a:schemeClr val="tx1"/>
            </a:solidFill>
          </a:endParaRPr>
        </a:p>
      </dgm:t>
    </dgm:pt>
    <dgm:pt modelId="{E847D8E6-AB6C-404B-8846-4A2CDD1BD8E7}" type="parTrans" cxnId="{3F36EDEC-B741-45A1-9CC4-99397FA0C49A}">
      <dgm:prSet/>
      <dgm:spPr/>
      <dgm:t>
        <a:bodyPr/>
        <a:lstStyle/>
        <a:p>
          <a:endParaRPr lang="ru-RU"/>
        </a:p>
      </dgm:t>
    </dgm:pt>
    <dgm:pt modelId="{932582B3-939F-4D7D-83B5-E8BF088472EE}" type="sibTrans" cxnId="{3F36EDEC-B741-45A1-9CC4-99397FA0C49A}">
      <dgm:prSet/>
      <dgm:spPr/>
      <dgm:t>
        <a:bodyPr/>
        <a:lstStyle/>
        <a:p>
          <a:endParaRPr lang="ru-RU"/>
        </a:p>
      </dgm:t>
    </dgm:pt>
    <dgm:pt modelId="{65FA4B15-A65D-44F5-B185-5A5DD6117A7A}" type="pres">
      <dgm:prSet presAssocID="{92C6EFA9-E8EC-4BC5-94B6-274B5F475A7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D047C69-4582-4190-B1FD-96727E011585}" type="pres">
      <dgm:prSet presAssocID="{5D69AADF-4910-46CC-BE92-7A408E756489}" presName="vertOne" presStyleCnt="0"/>
      <dgm:spPr/>
    </dgm:pt>
    <dgm:pt modelId="{1D585981-8995-4D13-AC4E-8CA11A7E5484}" type="pres">
      <dgm:prSet presAssocID="{5D69AADF-4910-46CC-BE92-7A408E756489}" presName="txOne" presStyleLbl="node0" presStyleIdx="0" presStyleCnt="1" custAng="10800000" custFlipVert="1" custScaleY="2552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B63FB2F-3147-4317-8AF5-051AC1F2BF1D}" type="pres">
      <dgm:prSet presAssocID="{5D69AADF-4910-46CC-BE92-7A408E756489}" presName="parTransOne" presStyleCnt="0"/>
      <dgm:spPr/>
    </dgm:pt>
    <dgm:pt modelId="{2B411241-79A8-4B20-BD1E-A153E6923593}" type="pres">
      <dgm:prSet presAssocID="{5D69AADF-4910-46CC-BE92-7A408E756489}" presName="horzOne" presStyleCnt="0"/>
      <dgm:spPr/>
    </dgm:pt>
    <dgm:pt modelId="{42976E0A-C272-488E-826D-7B90FC688FEA}" type="pres">
      <dgm:prSet presAssocID="{518B04BE-861F-4E1B-8AB1-793F7891DB69}" presName="vertTwo" presStyleCnt="0"/>
      <dgm:spPr/>
    </dgm:pt>
    <dgm:pt modelId="{5A1914A7-4489-4FB7-AE8A-0EEF441D8540}" type="pres">
      <dgm:prSet presAssocID="{518B04BE-861F-4E1B-8AB1-793F7891DB69}" presName="txTwo" presStyleLbl="node2" presStyleIdx="0" presStyleCnt="1" custLinFactNeighborX="55108" custLinFactNeighborY="66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9EB3E2F-8194-44D9-BC21-CD5903E440CD}" type="pres">
      <dgm:prSet presAssocID="{518B04BE-861F-4E1B-8AB1-793F7891DB69}" presName="horzTwo" presStyleCnt="0"/>
      <dgm:spPr/>
    </dgm:pt>
  </dgm:ptLst>
  <dgm:cxnLst>
    <dgm:cxn modelId="{703B31A1-46C3-45CB-8298-2C8F0DBC5323}" type="presOf" srcId="{92C6EFA9-E8EC-4BC5-94B6-274B5F475A7D}" destId="{65FA4B15-A65D-44F5-B185-5A5DD6117A7A}" srcOrd="0" destOrd="0" presId="urn:microsoft.com/office/officeart/2005/8/layout/hierarchy4"/>
    <dgm:cxn modelId="{3F36EDEC-B741-45A1-9CC4-99397FA0C49A}" srcId="{5D69AADF-4910-46CC-BE92-7A408E756489}" destId="{518B04BE-861F-4E1B-8AB1-793F7891DB69}" srcOrd="0" destOrd="0" parTransId="{E847D8E6-AB6C-404B-8846-4A2CDD1BD8E7}" sibTransId="{932582B3-939F-4D7D-83B5-E8BF088472EE}"/>
    <dgm:cxn modelId="{7E5E0B0A-D22B-454F-9F86-A9F0615D4407}" srcId="{92C6EFA9-E8EC-4BC5-94B6-274B5F475A7D}" destId="{5D69AADF-4910-46CC-BE92-7A408E756489}" srcOrd="0" destOrd="0" parTransId="{D2097D76-B51B-4986-92FF-29A0D054D5B6}" sibTransId="{AB02B0BE-5604-47B9-8783-F693CAEF3F23}"/>
    <dgm:cxn modelId="{45338350-FF09-4D68-AE8E-F8AC5DE05571}" type="presOf" srcId="{518B04BE-861F-4E1B-8AB1-793F7891DB69}" destId="{5A1914A7-4489-4FB7-AE8A-0EEF441D8540}" srcOrd="0" destOrd="0" presId="urn:microsoft.com/office/officeart/2005/8/layout/hierarchy4"/>
    <dgm:cxn modelId="{B2015C7A-9135-4090-A42B-FC52BD7ACB38}" type="presOf" srcId="{5D69AADF-4910-46CC-BE92-7A408E756489}" destId="{1D585981-8995-4D13-AC4E-8CA11A7E5484}" srcOrd="0" destOrd="0" presId="urn:microsoft.com/office/officeart/2005/8/layout/hierarchy4"/>
    <dgm:cxn modelId="{905BCB12-6361-46EC-A239-6F5FB7A8543E}" type="presParOf" srcId="{65FA4B15-A65D-44F5-B185-5A5DD6117A7A}" destId="{BD047C69-4582-4190-B1FD-96727E011585}" srcOrd="0" destOrd="0" presId="urn:microsoft.com/office/officeart/2005/8/layout/hierarchy4"/>
    <dgm:cxn modelId="{484889AD-15A1-4E47-9636-B97D651C3B59}" type="presParOf" srcId="{BD047C69-4582-4190-B1FD-96727E011585}" destId="{1D585981-8995-4D13-AC4E-8CA11A7E5484}" srcOrd="0" destOrd="0" presId="urn:microsoft.com/office/officeart/2005/8/layout/hierarchy4"/>
    <dgm:cxn modelId="{6BAA92DB-B8A4-41FB-8581-157DD0919886}" type="presParOf" srcId="{BD047C69-4582-4190-B1FD-96727E011585}" destId="{CB63FB2F-3147-4317-8AF5-051AC1F2BF1D}" srcOrd="1" destOrd="0" presId="urn:microsoft.com/office/officeart/2005/8/layout/hierarchy4"/>
    <dgm:cxn modelId="{87A4A91F-F12C-428C-860E-E65E87BD6405}" type="presParOf" srcId="{BD047C69-4582-4190-B1FD-96727E011585}" destId="{2B411241-79A8-4B20-BD1E-A153E6923593}" srcOrd="2" destOrd="0" presId="urn:microsoft.com/office/officeart/2005/8/layout/hierarchy4"/>
    <dgm:cxn modelId="{C6823C4B-C4D8-41D2-ADED-FAD0F47B58FB}" type="presParOf" srcId="{2B411241-79A8-4B20-BD1E-A153E6923593}" destId="{42976E0A-C272-488E-826D-7B90FC688FEA}" srcOrd="0" destOrd="0" presId="urn:microsoft.com/office/officeart/2005/8/layout/hierarchy4"/>
    <dgm:cxn modelId="{B6B3749B-4EFF-4AD0-9BB7-8FA33D69DD1F}" type="presParOf" srcId="{42976E0A-C272-488E-826D-7B90FC688FEA}" destId="{5A1914A7-4489-4FB7-AE8A-0EEF441D8540}" srcOrd="0" destOrd="0" presId="urn:microsoft.com/office/officeart/2005/8/layout/hierarchy4"/>
    <dgm:cxn modelId="{98872CD1-5602-43C9-B234-EB16EC39A0B8}" type="presParOf" srcId="{42976E0A-C272-488E-826D-7B90FC688FEA}" destId="{09EB3E2F-8194-44D9-BC21-CD5903E440C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C6EFA9-E8EC-4BC5-94B6-274B5F475A7D}" type="doc">
      <dgm:prSet loTypeId="urn:microsoft.com/office/officeart/2005/8/layout/hierarchy4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ru-RU"/>
        </a:p>
      </dgm:t>
    </dgm:pt>
    <dgm:pt modelId="{5D69AADF-4910-46CC-BE92-7A408E756489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ОС</a:t>
          </a:r>
          <a:endParaRPr lang="ru-RU" dirty="0">
            <a:solidFill>
              <a:schemeClr val="tx1"/>
            </a:solidFill>
          </a:endParaRPr>
        </a:p>
      </dgm:t>
    </dgm:pt>
    <dgm:pt modelId="{D2097D76-B51B-4986-92FF-29A0D054D5B6}" type="parTrans" cxnId="{7E5E0B0A-D22B-454F-9F86-A9F0615D440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AB02B0BE-5604-47B9-8783-F693CAEF3F23}" type="sibTrans" cxnId="{7E5E0B0A-D22B-454F-9F86-A9F0615D440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518B04BE-861F-4E1B-8AB1-793F7891DB69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. . . </a:t>
          </a:r>
          <a:endParaRPr lang="ru-RU" dirty="0">
            <a:solidFill>
              <a:schemeClr val="tx1"/>
            </a:solidFill>
          </a:endParaRPr>
        </a:p>
      </dgm:t>
    </dgm:pt>
    <dgm:pt modelId="{E847D8E6-AB6C-404B-8846-4A2CDD1BD8E7}" type="parTrans" cxnId="{3F36EDEC-B741-45A1-9CC4-99397FA0C49A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32582B3-939F-4D7D-83B5-E8BF088472EE}" type="sibTrans" cxnId="{3F36EDEC-B741-45A1-9CC4-99397FA0C49A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3A079BE-7A6C-483B-A9C3-86E14AFE968F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Раздел П1</a:t>
          </a:r>
          <a:endParaRPr lang="ru-RU" dirty="0">
            <a:solidFill>
              <a:schemeClr val="tx1"/>
            </a:solidFill>
          </a:endParaRPr>
        </a:p>
      </dgm:t>
    </dgm:pt>
    <dgm:pt modelId="{EC75AA65-C306-481A-97B7-BE3211FC9EF7}" type="parTrans" cxnId="{4CA805F4-8038-4F51-9774-B45DAD68825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DDC8DC2B-5FEB-4169-A543-7656FB172F7F}" type="sibTrans" cxnId="{4CA805F4-8038-4F51-9774-B45DAD68825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65FA4B15-A65D-44F5-B185-5A5DD6117A7A}" type="pres">
      <dgm:prSet presAssocID="{92C6EFA9-E8EC-4BC5-94B6-274B5F475A7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D047C69-4582-4190-B1FD-96727E011585}" type="pres">
      <dgm:prSet presAssocID="{5D69AADF-4910-46CC-BE92-7A408E756489}" presName="vertOne" presStyleCnt="0"/>
      <dgm:spPr/>
    </dgm:pt>
    <dgm:pt modelId="{1D585981-8995-4D13-AC4E-8CA11A7E5484}" type="pres">
      <dgm:prSet presAssocID="{5D69AADF-4910-46CC-BE92-7A408E756489}" presName="txOne" presStyleLbl="node0" presStyleIdx="0" presStyleCnt="1" custAng="10800000" custFlipVert="1" custScaleY="3579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B63FB2F-3147-4317-8AF5-051AC1F2BF1D}" type="pres">
      <dgm:prSet presAssocID="{5D69AADF-4910-46CC-BE92-7A408E756489}" presName="parTransOne" presStyleCnt="0"/>
      <dgm:spPr/>
    </dgm:pt>
    <dgm:pt modelId="{2B411241-79A8-4B20-BD1E-A153E6923593}" type="pres">
      <dgm:prSet presAssocID="{5D69AADF-4910-46CC-BE92-7A408E756489}" presName="horzOne" presStyleCnt="0"/>
      <dgm:spPr/>
    </dgm:pt>
    <dgm:pt modelId="{4B7A216C-1BC1-4E4E-9342-52684B252E4A}" type="pres">
      <dgm:prSet presAssocID="{E3A079BE-7A6C-483B-A9C3-86E14AFE968F}" presName="vertTwo" presStyleCnt="0"/>
      <dgm:spPr/>
    </dgm:pt>
    <dgm:pt modelId="{4EFA9048-F472-4AAD-8314-C3BE1586AD9B}" type="pres">
      <dgm:prSet presAssocID="{E3A079BE-7A6C-483B-A9C3-86E14AFE968F}" presName="txTwo" presStyleLbl="node2" presStyleIdx="0" presStyleCnt="1" custScaleY="3698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02C1360-E5A9-407D-B314-D05A97244BB7}" type="pres">
      <dgm:prSet presAssocID="{E3A079BE-7A6C-483B-A9C3-86E14AFE968F}" presName="parTransTwo" presStyleCnt="0"/>
      <dgm:spPr/>
    </dgm:pt>
    <dgm:pt modelId="{EBA9D537-0415-4FB7-BA46-B38AD248C7C6}" type="pres">
      <dgm:prSet presAssocID="{E3A079BE-7A6C-483B-A9C3-86E14AFE968F}" presName="horzTwo" presStyleCnt="0"/>
      <dgm:spPr/>
    </dgm:pt>
    <dgm:pt modelId="{92D9FE7B-3449-4C2D-8E9D-035DF0FFB40E}" type="pres">
      <dgm:prSet presAssocID="{518B04BE-861F-4E1B-8AB1-793F7891DB69}" presName="vertThree" presStyleCnt="0"/>
      <dgm:spPr/>
    </dgm:pt>
    <dgm:pt modelId="{306E7D48-EDEA-456F-890D-0E99DB4AD754}" type="pres">
      <dgm:prSet presAssocID="{518B04BE-861F-4E1B-8AB1-793F7891DB69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F825F4A-0CF8-43BF-A2ED-342313AB921E}" type="pres">
      <dgm:prSet presAssocID="{518B04BE-861F-4E1B-8AB1-793F7891DB69}" presName="horzThree" presStyleCnt="0"/>
      <dgm:spPr/>
    </dgm:pt>
  </dgm:ptLst>
  <dgm:cxnLst>
    <dgm:cxn modelId="{186CC62B-2678-45B8-A3ED-DA9A34A2F9E0}" type="presOf" srcId="{5D69AADF-4910-46CC-BE92-7A408E756489}" destId="{1D585981-8995-4D13-AC4E-8CA11A7E5484}" srcOrd="0" destOrd="0" presId="urn:microsoft.com/office/officeart/2005/8/layout/hierarchy4"/>
    <dgm:cxn modelId="{3F36EDEC-B741-45A1-9CC4-99397FA0C49A}" srcId="{E3A079BE-7A6C-483B-A9C3-86E14AFE968F}" destId="{518B04BE-861F-4E1B-8AB1-793F7891DB69}" srcOrd="0" destOrd="0" parTransId="{E847D8E6-AB6C-404B-8846-4A2CDD1BD8E7}" sibTransId="{932582B3-939F-4D7D-83B5-E8BF088472EE}"/>
    <dgm:cxn modelId="{7E5E0B0A-D22B-454F-9F86-A9F0615D4407}" srcId="{92C6EFA9-E8EC-4BC5-94B6-274B5F475A7D}" destId="{5D69AADF-4910-46CC-BE92-7A408E756489}" srcOrd="0" destOrd="0" parTransId="{D2097D76-B51B-4986-92FF-29A0D054D5B6}" sibTransId="{AB02B0BE-5604-47B9-8783-F693CAEF3F23}"/>
    <dgm:cxn modelId="{1FFB2D4C-ADEA-4C7A-839C-400E3F4A0885}" type="presOf" srcId="{92C6EFA9-E8EC-4BC5-94B6-274B5F475A7D}" destId="{65FA4B15-A65D-44F5-B185-5A5DD6117A7A}" srcOrd="0" destOrd="0" presId="urn:microsoft.com/office/officeart/2005/8/layout/hierarchy4"/>
    <dgm:cxn modelId="{4CA805F4-8038-4F51-9774-B45DAD688258}" srcId="{5D69AADF-4910-46CC-BE92-7A408E756489}" destId="{E3A079BE-7A6C-483B-A9C3-86E14AFE968F}" srcOrd="0" destOrd="0" parTransId="{EC75AA65-C306-481A-97B7-BE3211FC9EF7}" sibTransId="{DDC8DC2B-5FEB-4169-A543-7656FB172F7F}"/>
    <dgm:cxn modelId="{F4A598BE-8E7F-4BD0-A135-6222A5DB113D}" type="presOf" srcId="{518B04BE-861F-4E1B-8AB1-793F7891DB69}" destId="{306E7D48-EDEA-456F-890D-0E99DB4AD754}" srcOrd="0" destOrd="0" presId="urn:microsoft.com/office/officeart/2005/8/layout/hierarchy4"/>
    <dgm:cxn modelId="{08AA55A0-5FCB-43BB-939D-817B05F65D1A}" type="presOf" srcId="{E3A079BE-7A6C-483B-A9C3-86E14AFE968F}" destId="{4EFA9048-F472-4AAD-8314-C3BE1586AD9B}" srcOrd="0" destOrd="0" presId="urn:microsoft.com/office/officeart/2005/8/layout/hierarchy4"/>
    <dgm:cxn modelId="{1E5F0B53-896A-4426-AB01-61D3A7784C64}" type="presParOf" srcId="{65FA4B15-A65D-44F5-B185-5A5DD6117A7A}" destId="{BD047C69-4582-4190-B1FD-96727E011585}" srcOrd="0" destOrd="0" presId="urn:microsoft.com/office/officeart/2005/8/layout/hierarchy4"/>
    <dgm:cxn modelId="{8D6F2F2C-EB5F-4FDC-9CE3-202167321E61}" type="presParOf" srcId="{BD047C69-4582-4190-B1FD-96727E011585}" destId="{1D585981-8995-4D13-AC4E-8CA11A7E5484}" srcOrd="0" destOrd="0" presId="urn:microsoft.com/office/officeart/2005/8/layout/hierarchy4"/>
    <dgm:cxn modelId="{730B0C08-E3D3-4A3C-A868-4BEF29B3D928}" type="presParOf" srcId="{BD047C69-4582-4190-B1FD-96727E011585}" destId="{CB63FB2F-3147-4317-8AF5-051AC1F2BF1D}" srcOrd="1" destOrd="0" presId="urn:microsoft.com/office/officeart/2005/8/layout/hierarchy4"/>
    <dgm:cxn modelId="{FDE8B9D8-8C13-4455-98EC-5E794FCA2463}" type="presParOf" srcId="{BD047C69-4582-4190-B1FD-96727E011585}" destId="{2B411241-79A8-4B20-BD1E-A153E6923593}" srcOrd="2" destOrd="0" presId="urn:microsoft.com/office/officeart/2005/8/layout/hierarchy4"/>
    <dgm:cxn modelId="{A4D6B326-4F81-48CF-80EF-1F21F43AB7AF}" type="presParOf" srcId="{2B411241-79A8-4B20-BD1E-A153E6923593}" destId="{4B7A216C-1BC1-4E4E-9342-52684B252E4A}" srcOrd="0" destOrd="0" presId="urn:microsoft.com/office/officeart/2005/8/layout/hierarchy4"/>
    <dgm:cxn modelId="{39B19790-CB9B-44D9-B9A3-82021A82BEA5}" type="presParOf" srcId="{4B7A216C-1BC1-4E4E-9342-52684B252E4A}" destId="{4EFA9048-F472-4AAD-8314-C3BE1586AD9B}" srcOrd="0" destOrd="0" presId="urn:microsoft.com/office/officeart/2005/8/layout/hierarchy4"/>
    <dgm:cxn modelId="{1D0E4FBB-512C-4AC7-B822-89BC07F174EB}" type="presParOf" srcId="{4B7A216C-1BC1-4E4E-9342-52684B252E4A}" destId="{A02C1360-E5A9-407D-B314-D05A97244BB7}" srcOrd="1" destOrd="0" presId="urn:microsoft.com/office/officeart/2005/8/layout/hierarchy4"/>
    <dgm:cxn modelId="{155F944C-6F22-4D58-8CCF-8E6845BAA92A}" type="presParOf" srcId="{4B7A216C-1BC1-4E4E-9342-52684B252E4A}" destId="{EBA9D537-0415-4FB7-BA46-B38AD248C7C6}" srcOrd="2" destOrd="0" presId="urn:microsoft.com/office/officeart/2005/8/layout/hierarchy4"/>
    <dgm:cxn modelId="{B9670394-E064-4758-8DFB-CFC1CF7C1048}" type="presParOf" srcId="{EBA9D537-0415-4FB7-BA46-B38AD248C7C6}" destId="{92D9FE7B-3449-4C2D-8E9D-035DF0FFB40E}" srcOrd="0" destOrd="0" presId="urn:microsoft.com/office/officeart/2005/8/layout/hierarchy4"/>
    <dgm:cxn modelId="{B94BD411-2454-4FBA-8D84-AE896FC8FDEF}" type="presParOf" srcId="{92D9FE7B-3449-4C2D-8E9D-035DF0FFB40E}" destId="{306E7D48-EDEA-456F-890D-0E99DB4AD754}" srcOrd="0" destOrd="0" presId="urn:microsoft.com/office/officeart/2005/8/layout/hierarchy4"/>
    <dgm:cxn modelId="{7C6DAC52-6C96-427D-BEAD-E3B57A95F601}" type="presParOf" srcId="{92D9FE7B-3449-4C2D-8E9D-035DF0FFB40E}" destId="{6F825F4A-0CF8-43BF-A2ED-342313AB921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C6EFA9-E8EC-4BC5-94B6-274B5F475A7D}" type="doc">
      <dgm:prSet loTypeId="urn:microsoft.com/office/officeart/2005/8/layout/hierarchy4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ru-RU"/>
        </a:p>
      </dgm:t>
    </dgm:pt>
    <dgm:pt modelId="{5D69AADF-4910-46CC-BE92-7A408E756489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ОС</a:t>
          </a:r>
          <a:endParaRPr lang="ru-RU" dirty="0">
            <a:solidFill>
              <a:schemeClr val="tx1"/>
            </a:solidFill>
          </a:endParaRPr>
        </a:p>
      </dgm:t>
    </dgm:pt>
    <dgm:pt modelId="{D2097D76-B51B-4986-92FF-29A0D054D5B6}" type="parTrans" cxnId="{7E5E0B0A-D22B-454F-9F86-A9F0615D440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AB02B0BE-5604-47B9-8783-F693CAEF3F23}" type="sibTrans" cxnId="{7E5E0B0A-D22B-454F-9F86-A9F0615D440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518B04BE-861F-4E1B-8AB1-793F7891DB69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. . . </a:t>
          </a:r>
          <a:endParaRPr lang="ru-RU" dirty="0">
            <a:solidFill>
              <a:schemeClr val="tx1"/>
            </a:solidFill>
          </a:endParaRPr>
        </a:p>
      </dgm:t>
    </dgm:pt>
    <dgm:pt modelId="{E847D8E6-AB6C-404B-8846-4A2CDD1BD8E7}" type="parTrans" cxnId="{3F36EDEC-B741-45A1-9CC4-99397FA0C49A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32582B3-939F-4D7D-83B5-E8BF088472EE}" type="sibTrans" cxnId="{3F36EDEC-B741-45A1-9CC4-99397FA0C49A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3A079BE-7A6C-483B-A9C3-86E14AFE968F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Раздел П1</a:t>
          </a:r>
          <a:endParaRPr lang="ru-RU" dirty="0">
            <a:solidFill>
              <a:schemeClr val="tx1"/>
            </a:solidFill>
          </a:endParaRPr>
        </a:p>
      </dgm:t>
    </dgm:pt>
    <dgm:pt modelId="{EC75AA65-C306-481A-97B7-BE3211FC9EF7}" type="parTrans" cxnId="{4CA805F4-8038-4F51-9774-B45DAD68825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DDC8DC2B-5FEB-4169-A543-7656FB172F7F}" type="sibTrans" cxnId="{4CA805F4-8038-4F51-9774-B45DAD68825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F9A5A8BF-E2A1-45D3-B5FC-BFF3555B5B2B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Раздел П2</a:t>
          </a:r>
          <a:endParaRPr lang="ru-RU" dirty="0">
            <a:solidFill>
              <a:schemeClr val="tx1"/>
            </a:solidFill>
          </a:endParaRPr>
        </a:p>
      </dgm:t>
    </dgm:pt>
    <dgm:pt modelId="{F5304C02-4E03-408F-87F2-BEB19690D924}" type="parTrans" cxnId="{2DD665A9-F6B3-46E4-969E-0D3D50BF621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BACDFFCA-CCEE-4542-93BF-CA24A1014641}" type="sibTrans" cxnId="{2DD665A9-F6B3-46E4-969E-0D3D50BF621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65FA4B15-A65D-44F5-B185-5A5DD6117A7A}" type="pres">
      <dgm:prSet presAssocID="{92C6EFA9-E8EC-4BC5-94B6-274B5F475A7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D047C69-4582-4190-B1FD-96727E011585}" type="pres">
      <dgm:prSet presAssocID="{5D69AADF-4910-46CC-BE92-7A408E756489}" presName="vertOne" presStyleCnt="0"/>
      <dgm:spPr/>
    </dgm:pt>
    <dgm:pt modelId="{1D585981-8995-4D13-AC4E-8CA11A7E5484}" type="pres">
      <dgm:prSet presAssocID="{5D69AADF-4910-46CC-BE92-7A408E756489}" presName="txOne" presStyleLbl="node0" presStyleIdx="0" presStyleCnt="1" custAng="10800000" custFlipVert="1" custScaleY="5679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B63FB2F-3147-4317-8AF5-051AC1F2BF1D}" type="pres">
      <dgm:prSet presAssocID="{5D69AADF-4910-46CC-BE92-7A408E756489}" presName="parTransOne" presStyleCnt="0"/>
      <dgm:spPr/>
    </dgm:pt>
    <dgm:pt modelId="{2B411241-79A8-4B20-BD1E-A153E6923593}" type="pres">
      <dgm:prSet presAssocID="{5D69AADF-4910-46CC-BE92-7A408E756489}" presName="horzOne" presStyleCnt="0"/>
      <dgm:spPr/>
    </dgm:pt>
    <dgm:pt modelId="{4B7A216C-1BC1-4E4E-9342-52684B252E4A}" type="pres">
      <dgm:prSet presAssocID="{E3A079BE-7A6C-483B-A9C3-86E14AFE968F}" presName="vertTwo" presStyleCnt="0"/>
      <dgm:spPr/>
    </dgm:pt>
    <dgm:pt modelId="{4EFA9048-F472-4AAD-8314-C3BE1586AD9B}" type="pres">
      <dgm:prSet presAssocID="{E3A079BE-7A6C-483B-A9C3-86E14AFE968F}" presName="txTwo" presStyleLbl="node2" presStyleIdx="0" presStyleCnt="1" custScaleY="6030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02C1360-E5A9-407D-B314-D05A97244BB7}" type="pres">
      <dgm:prSet presAssocID="{E3A079BE-7A6C-483B-A9C3-86E14AFE968F}" presName="parTransTwo" presStyleCnt="0"/>
      <dgm:spPr/>
    </dgm:pt>
    <dgm:pt modelId="{EBA9D537-0415-4FB7-BA46-B38AD248C7C6}" type="pres">
      <dgm:prSet presAssocID="{E3A079BE-7A6C-483B-A9C3-86E14AFE968F}" presName="horzTwo" presStyleCnt="0"/>
      <dgm:spPr/>
    </dgm:pt>
    <dgm:pt modelId="{1C52C698-AE52-4823-8ADE-06F315ED5B4A}" type="pres">
      <dgm:prSet presAssocID="{F9A5A8BF-E2A1-45D3-B5FC-BFF3555B5B2B}" presName="vertThree" presStyleCnt="0"/>
      <dgm:spPr/>
    </dgm:pt>
    <dgm:pt modelId="{4F02FB17-AB14-4454-920C-A96B2048FDD3}" type="pres">
      <dgm:prSet presAssocID="{F9A5A8BF-E2A1-45D3-B5FC-BFF3555B5B2B}" presName="txThree" presStyleLbl="node3" presStyleIdx="0" presStyleCnt="1" custScaleY="5231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3898AB-DC8E-44C8-91C7-52DBD09948E9}" type="pres">
      <dgm:prSet presAssocID="{F9A5A8BF-E2A1-45D3-B5FC-BFF3555B5B2B}" presName="parTransThree" presStyleCnt="0"/>
      <dgm:spPr/>
    </dgm:pt>
    <dgm:pt modelId="{84851CF8-9A36-4996-A4A4-BBC741A49026}" type="pres">
      <dgm:prSet presAssocID="{F9A5A8BF-E2A1-45D3-B5FC-BFF3555B5B2B}" presName="horzThree" presStyleCnt="0"/>
      <dgm:spPr/>
    </dgm:pt>
    <dgm:pt modelId="{092EF51C-C76E-422C-8E17-6EDE783D308A}" type="pres">
      <dgm:prSet presAssocID="{518B04BE-861F-4E1B-8AB1-793F7891DB69}" presName="vertFour" presStyleCnt="0">
        <dgm:presLayoutVars>
          <dgm:chPref val="3"/>
        </dgm:presLayoutVars>
      </dgm:prSet>
      <dgm:spPr/>
    </dgm:pt>
    <dgm:pt modelId="{1CABFAA5-25CF-4365-906D-11FB371CC3FB}" type="pres">
      <dgm:prSet presAssocID="{518B04BE-861F-4E1B-8AB1-793F7891DB69}" presName="txFour" presStyleLbl="node4" presStyleIdx="0" presStyleCnt="1" custLinFactNeighborX="147" custLinFactNeighborY="17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D43918-E76F-41CF-B74A-3661FF9AE23B}" type="pres">
      <dgm:prSet presAssocID="{518B04BE-861F-4E1B-8AB1-793F7891DB69}" presName="horzFour" presStyleCnt="0"/>
      <dgm:spPr/>
    </dgm:pt>
  </dgm:ptLst>
  <dgm:cxnLst>
    <dgm:cxn modelId="{62A3B523-39E7-446E-A7A1-C867E680A540}" type="presOf" srcId="{92C6EFA9-E8EC-4BC5-94B6-274B5F475A7D}" destId="{65FA4B15-A65D-44F5-B185-5A5DD6117A7A}" srcOrd="0" destOrd="0" presId="urn:microsoft.com/office/officeart/2005/8/layout/hierarchy4"/>
    <dgm:cxn modelId="{2DD665A9-F6B3-46E4-969E-0D3D50BF6218}" srcId="{E3A079BE-7A6C-483B-A9C3-86E14AFE968F}" destId="{F9A5A8BF-E2A1-45D3-B5FC-BFF3555B5B2B}" srcOrd="0" destOrd="0" parTransId="{F5304C02-4E03-408F-87F2-BEB19690D924}" sibTransId="{BACDFFCA-CCEE-4542-93BF-CA24A1014641}"/>
    <dgm:cxn modelId="{4CA805F4-8038-4F51-9774-B45DAD688258}" srcId="{5D69AADF-4910-46CC-BE92-7A408E756489}" destId="{E3A079BE-7A6C-483B-A9C3-86E14AFE968F}" srcOrd="0" destOrd="0" parTransId="{EC75AA65-C306-481A-97B7-BE3211FC9EF7}" sibTransId="{DDC8DC2B-5FEB-4169-A543-7656FB172F7F}"/>
    <dgm:cxn modelId="{40F6909D-6393-40C7-B5C1-E25145C0AD3E}" type="presOf" srcId="{518B04BE-861F-4E1B-8AB1-793F7891DB69}" destId="{1CABFAA5-25CF-4365-906D-11FB371CC3FB}" srcOrd="0" destOrd="0" presId="urn:microsoft.com/office/officeart/2005/8/layout/hierarchy4"/>
    <dgm:cxn modelId="{3F36EDEC-B741-45A1-9CC4-99397FA0C49A}" srcId="{F9A5A8BF-E2A1-45D3-B5FC-BFF3555B5B2B}" destId="{518B04BE-861F-4E1B-8AB1-793F7891DB69}" srcOrd="0" destOrd="0" parTransId="{E847D8E6-AB6C-404B-8846-4A2CDD1BD8E7}" sibTransId="{932582B3-939F-4D7D-83B5-E8BF088472EE}"/>
    <dgm:cxn modelId="{E0782257-CB4F-4FB2-AFA7-AD7B1C2E9C2B}" type="presOf" srcId="{F9A5A8BF-E2A1-45D3-B5FC-BFF3555B5B2B}" destId="{4F02FB17-AB14-4454-920C-A96B2048FDD3}" srcOrd="0" destOrd="0" presId="urn:microsoft.com/office/officeart/2005/8/layout/hierarchy4"/>
    <dgm:cxn modelId="{CAE786F0-46F6-4E80-88D1-59021544BE62}" type="presOf" srcId="{5D69AADF-4910-46CC-BE92-7A408E756489}" destId="{1D585981-8995-4D13-AC4E-8CA11A7E5484}" srcOrd="0" destOrd="0" presId="urn:microsoft.com/office/officeart/2005/8/layout/hierarchy4"/>
    <dgm:cxn modelId="{C4EE5969-D72C-48C8-9196-3EF9B2AA3046}" type="presOf" srcId="{E3A079BE-7A6C-483B-A9C3-86E14AFE968F}" destId="{4EFA9048-F472-4AAD-8314-C3BE1586AD9B}" srcOrd="0" destOrd="0" presId="urn:microsoft.com/office/officeart/2005/8/layout/hierarchy4"/>
    <dgm:cxn modelId="{7E5E0B0A-D22B-454F-9F86-A9F0615D4407}" srcId="{92C6EFA9-E8EC-4BC5-94B6-274B5F475A7D}" destId="{5D69AADF-4910-46CC-BE92-7A408E756489}" srcOrd="0" destOrd="0" parTransId="{D2097D76-B51B-4986-92FF-29A0D054D5B6}" sibTransId="{AB02B0BE-5604-47B9-8783-F693CAEF3F23}"/>
    <dgm:cxn modelId="{84BCBC6C-EBC0-4650-BABB-5929330DA416}" type="presParOf" srcId="{65FA4B15-A65D-44F5-B185-5A5DD6117A7A}" destId="{BD047C69-4582-4190-B1FD-96727E011585}" srcOrd="0" destOrd="0" presId="urn:microsoft.com/office/officeart/2005/8/layout/hierarchy4"/>
    <dgm:cxn modelId="{F64B7E6E-F01E-4ADD-82CC-640BF8A3BDD5}" type="presParOf" srcId="{BD047C69-4582-4190-B1FD-96727E011585}" destId="{1D585981-8995-4D13-AC4E-8CA11A7E5484}" srcOrd="0" destOrd="0" presId="urn:microsoft.com/office/officeart/2005/8/layout/hierarchy4"/>
    <dgm:cxn modelId="{C2F6A5C3-1698-472C-A1A1-B53ECBD5FC42}" type="presParOf" srcId="{BD047C69-4582-4190-B1FD-96727E011585}" destId="{CB63FB2F-3147-4317-8AF5-051AC1F2BF1D}" srcOrd="1" destOrd="0" presId="urn:microsoft.com/office/officeart/2005/8/layout/hierarchy4"/>
    <dgm:cxn modelId="{FF1FBB00-9EB7-44C6-A4FE-461C2766029E}" type="presParOf" srcId="{BD047C69-4582-4190-B1FD-96727E011585}" destId="{2B411241-79A8-4B20-BD1E-A153E6923593}" srcOrd="2" destOrd="0" presId="urn:microsoft.com/office/officeart/2005/8/layout/hierarchy4"/>
    <dgm:cxn modelId="{0D5E7FDB-D87E-4FB3-8816-890CA68E477A}" type="presParOf" srcId="{2B411241-79A8-4B20-BD1E-A153E6923593}" destId="{4B7A216C-1BC1-4E4E-9342-52684B252E4A}" srcOrd="0" destOrd="0" presId="urn:microsoft.com/office/officeart/2005/8/layout/hierarchy4"/>
    <dgm:cxn modelId="{1A5FC0C0-265A-4827-A1EC-A7D12610A336}" type="presParOf" srcId="{4B7A216C-1BC1-4E4E-9342-52684B252E4A}" destId="{4EFA9048-F472-4AAD-8314-C3BE1586AD9B}" srcOrd="0" destOrd="0" presId="urn:microsoft.com/office/officeart/2005/8/layout/hierarchy4"/>
    <dgm:cxn modelId="{B76A7075-5E39-418C-9524-05B1A41EA141}" type="presParOf" srcId="{4B7A216C-1BC1-4E4E-9342-52684B252E4A}" destId="{A02C1360-E5A9-407D-B314-D05A97244BB7}" srcOrd="1" destOrd="0" presId="urn:microsoft.com/office/officeart/2005/8/layout/hierarchy4"/>
    <dgm:cxn modelId="{57F5C25B-9FF4-4AB1-BA55-A4D03D8AAA9D}" type="presParOf" srcId="{4B7A216C-1BC1-4E4E-9342-52684B252E4A}" destId="{EBA9D537-0415-4FB7-BA46-B38AD248C7C6}" srcOrd="2" destOrd="0" presId="urn:microsoft.com/office/officeart/2005/8/layout/hierarchy4"/>
    <dgm:cxn modelId="{05167258-D3F8-4A05-9E00-E1EACD6C60B5}" type="presParOf" srcId="{EBA9D537-0415-4FB7-BA46-B38AD248C7C6}" destId="{1C52C698-AE52-4823-8ADE-06F315ED5B4A}" srcOrd="0" destOrd="0" presId="urn:microsoft.com/office/officeart/2005/8/layout/hierarchy4"/>
    <dgm:cxn modelId="{EE66CA31-1C91-4C5D-8082-834F6BC68E64}" type="presParOf" srcId="{1C52C698-AE52-4823-8ADE-06F315ED5B4A}" destId="{4F02FB17-AB14-4454-920C-A96B2048FDD3}" srcOrd="0" destOrd="0" presId="urn:microsoft.com/office/officeart/2005/8/layout/hierarchy4"/>
    <dgm:cxn modelId="{76B94C4A-78C0-46FE-9183-E7ED531FC0F2}" type="presParOf" srcId="{1C52C698-AE52-4823-8ADE-06F315ED5B4A}" destId="{123898AB-DC8E-44C8-91C7-52DBD09948E9}" srcOrd="1" destOrd="0" presId="urn:microsoft.com/office/officeart/2005/8/layout/hierarchy4"/>
    <dgm:cxn modelId="{CAD215C6-71CF-4EB9-911A-FBFC251CC60C}" type="presParOf" srcId="{1C52C698-AE52-4823-8ADE-06F315ED5B4A}" destId="{84851CF8-9A36-4996-A4A4-BBC741A49026}" srcOrd="2" destOrd="0" presId="urn:microsoft.com/office/officeart/2005/8/layout/hierarchy4"/>
    <dgm:cxn modelId="{3C008A96-BB0B-4DE0-8B7C-EBA59DEE68D8}" type="presParOf" srcId="{84851CF8-9A36-4996-A4A4-BBC741A49026}" destId="{092EF51C-C76E-422C-8E17-6EDE783D308A}" srcOrd="0" destOrd="0" presId="urn:microsoft.com/office/officeart/2005/8/layout/hierarchy4"/>
    <dgm:cxn modelId="{0C2AABC8-FC13-4AC4-A521-E091E59C3670}" type="presParOf" srcId="{092EF51C-C76E-422C-8E17-6EDE783D308A}" destId="{1CABFAA5-25CF-4365-906D-11FB371CC3FB}" srcOrd="0" destOrd="0" presId="urn:microsoft.com/office/officeart/2005/8/layout/hierarchy4"/>
    <dgm:cxn modelId="{5545C244-1281-489B-BC05-8621E0F72EEA}" type="presParOf" srcId="{092EF51C-C76E-422C-8E17-6EDE783D308A}" destId="{40D43918-E76F-41CF-B74A-3661FF9AE23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C6EFA9-E8EC-4BC5-94B6-274B5F475A7D}" type="doc">
      <dgm:prSet loTypeId="urn:microsoft.com/office/officeart/2005/8/layout/hierarchy4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ru-RU"/>
        </a:p>
      </dgm:t>
    </dgm:pt>
    <dgm:pt modelId="{5D69AADF-4910-46CC-BE92-7A408E756489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ОС</a:t>
          </a:r>
          <a:endParaRPr lang="ru-RU" dirty="0">
            <a:solidFill>
              <a:schemeClr val="tx1"/>
            </a:solidFill>
          </a:endParaRPr>
        </a:p>
      </dgm:t>
    </dgm:pt>
    <dgm:pt modelId="{D2097D76-B51B-4986-92FF-29A0D054D5B6}" type="parTrans" cxnId="{7E5E0B0A-D22B-454F-9F86-A9F0615D440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AB02B0BE-5604-47B9-8783-F693CAEF3F23}" type="sibTrans" cxnId="{7E5E0B0A-D22B-454F-9F86-A9F0615D440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518B04BE-861F-4E1B-8AB1-793F7891DB69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. . . </a:t>
          </a:r>
          <a:endParaRPr lang="ru-RU" dirty="0">
            <a:solidFill>
              <a:schemeClr val="tx1"/>
            </a:solidFill>
          </a:endParaRPr>
        </a:p>
      </dgm:t>
    </dgm:pt>
    <dgm:pt modelId="{E847D8E6-AB6C-404B-8846-4A2CDD1BD8E7}" type="parTrans" cxnId="{3F36EDEC-B741-45A1-9CC4-99397FA0C49A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32582B3-939F-4D7D-83B5-E8BF088472EE}" type="sibTrans" cxnId="{3F36EDEC-B741-45A1-9CC4-99397FA0C49A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3A079BE-7A6C-483B-A9C3-86E14AFE968F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Раздел П1</a:t>
          </a:r>
          <a:endParaRPr lang="ru-RU" dirty="0">
            <a:solidFill>
              <a:schemeClr val="tx1"/>
            </a:solidFill>
          </a:endParaRPr>
        </a:p>
      </dgm:t>
    </dgm:pt>
    <dgm:pt modelId="{EC75AA65-C306-481A-97B7-BE3211FC9EF7}" type="parTrans" cxnId="{4CA805F4-8038-4F51-9774-B45DAD68825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DDC8DC2B-5FEB-4169-A543-7656FB172F7F}" type="sibTrans" cxnId="{4CA805F4-8038-4F51-9774-B45DAD68825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F9A5A8BF-E2A1-45D3-B5FC-BFF3555B5B2B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Раздел П2</a:t>
          </a:r>
          <a:endParaRPr lang="ru-RU" dirty="0">
            <a:solidFill>
              <a:schemeClr val="tx1"/>
            </a:solidFill>
          </a:endParaRPr>
        </a:p>
      </dgm:t>
    </dgm:pt>
    <dgm:pt modelId="{F5304C02-4E03-408F-87F2-BEB19690D924}" type="parTrans" cxnId="{2DD665A9-F6B3-46E4-969E-0D3D50BF621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BACDFFCA-CCEE-4542-93BF-CA24A1014641}" type="sibTrans" cxnId="{2DD665A9-F6B3-46E4-969E-0D3D50BF621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7FFF4CC-2794-4516-A78A-3EB0169D894B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Раздел П3</a:t>
          </a:r>
          <a:endParaRPr lang="ru-RU" dirty="0">
            <a:solidFill>
              <a:schemeClr val="tx1"/>
            </a:solidFill>
          </a:endParaRPr>
        </a:p>
      </dgm:t>
    </dgm:pt>
    <dgm:pt modelId="{88C1B9DB-669B-4DA8-9E8F-D295FCEC27D0}" type="parTrans" cxnId="{B482734D-7A1E-48A2-9E97-8F10165EF4AB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EFE2B45-E46B-458C-9E08-B61C6D130862}" type="sibTrans" cxnId="{B482734D-7A1E-48A2-9E97-8F10165EF4AB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65FA4B15-A65D-44F5-B185-5A5DD6117A7A}" type="pres">
      <dgm:prSet presAssocID="{92C6EFA9-E8EC-4BC5-94B6-274B5F475A7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D047C69-4582-4190-B1FD-96727E011585}" type="pres">
      <dgm:prSet presAssocID="{5D69AADF-4910-46CC-BE92-7A408E756489}" presName="vertOne" presStyleCnt="0"/>
      <dgm:spPr/>
    </dgm:pt>
    <dgm:pt modelId="{1D585981-8995-4D13-AC4E-8CA11A7E5484}" type="pres">
      <dgm:prSet presAssocID="{5D69AADF-4910-46CC-BE92-7A408E756489}" presName="txOne" presStyleLbl="node0" presStyleIdx="0" presStyleCnt="1" custAng="10800000" custFlipVert="1" custScaleY="11861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B63FB2F-3147-4317-8AF5-051AC1F2BF1D}" type="pres">
      <dgm:prSet presAssocID="{5D69AADF-4910-46CC-BE92-7A408E756489}" presName="parTransOne" presStyleCnt="0"/>
      <dgm:spPr/>
    </dgm:pt>
    <dgm:pt modelId="{2B411241-79A8-4B20-BD1E-A153E6923593}" type="pres">
      <dgm:prSet presAssocID="{5D69AADF-4910-46CC-BE92-7A408E756489}" presName="horzOne" presStyleCnt="0"/>
      <dgm:spPr/>
    </dgm:pt>
    <dgm:pt modelId="{4B7A216C-1BC1-4E4E-9342-52684B252E4A}" type="pres">
      <dgm:prSet presAssocID="{E3A079BE-7A6C-483B-A9C3-86E14AFE968F}" presName="vertTwo" presStyleCnt="0"/>
      <dgm:spPr/>
    </dgm:pt>
    <dgm:pt modelId="{4EFA9048-F472-4AAD-8314-C3BE1586AD9B}" type="pres">
      <dgm:prSet presAssocID="{E3A079BE-7A6C-483B-A9C3-86E14AFE968F}" presName="txTwo" presStyleLbl="node2" presStyleIdx="0" presStyleCnt="1" custScaleY="12170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02C1360-E5A9-407D-B314-D05A97244BB7}" type="pres">
      <dgm:prSet presAssocID="{E3A079BE-7A6C-483B-A9C3-86E14AFE968F}" presName="parTransTwo" presStyleCnt="0"/>
      <dgm:spPr/>
    </dgm:pt>
    <dgm:pt modelId="{EBA9D537-0415-4FB7-BA46-B38AD248C7C6}" type="pres">
      <dgm:prSet presAssocID="{E3A079BE-7A6C-483B-A9C3-86E14AFE968F}" presName="horzTwo" presStyleCnt="0"/>
      <dgm:spPr/>
    </dgm:pt>
    <dgm:pt modelId="{1C52C698-AE52-4823-8ADE-06F315ED5B4A}" type="pres">
      <dgm:prSet presAssocID="{F9A5A8BF-E2A1-45D3-B5FC-BFF3555B5B2B}" presName="vertThree" presStyleCnt="0"/>
      <dgm:spPr/>
    </dgm:pt>
    <dgm:pt modelId="{4F02FB17-AB14-4454-920C-A96B2048FDD3}" type="pres">
      <dgm:prSet presAssocID="{F9A5A8BF-E2A1-45D3-B5FC-BFF3555B5B2B}" presName="txThree" presStyleLbl="node3" presStyleIdx="0" presStyleCnt="1" custScaleY="10682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3898AB-DC8E-44C8-91C7-52DBD09948E9}" type="pres">
      <dgm:prSet presAssocID="{F9A5A8BF-E2A1-45D3-B5FC-BFF3555B5B2B}" presName="parTransThree" presStyleCnt="0"/>
      <dgm:spPr/>
    </dgm:pt>
    <dgm:pt modelId="{84851CF8-9A36-4996-A4A4-BBC741A49026}" type="pres">
      <dgm:prSet presAssocID="{F9A5A8BF-E2A1-45D3-B5FC-BFF3555B5B2B}" presName="horzThree" presStyleCnt="0"/>
      <dgm:spPr/>
    </dgm:pt>
    <dgm:pt modelId="{0197D36E-77F4-4893-9F43-633728AE12DB}" type="pres">
      <dgm:prSet presAssocID="{E7FFF4CC-2794-4516-A78A-3EB0169D894B}" presName="vertFour" presStyleCnt="0">
        <dgm:presLayoutVars>
          <dgm:chPref val="3"/>
        </dgm:presLayoutVars>
      </dgm:prSet>
      <dgm:spPr/>
    </dgm:pt>
    <dgm:pt modelId="{B07237E8-C1E5-4884-8C16-147B26ACC667}" type="pres">
      <dgm:prSet presAssocID="{E7FFF4CC-2794-4516-A78A-3EB0169D894B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29FC2F0-51ED-4BBB-B291-72D93C36251F}" type="pres">
      <dgm:prSet presAssocID="{E7FFF4CC-2794-4516-A78A-3EB0169D894B}" presName="parTransFour" presStyleCnt="0"/>
      <dgm:spPr/>
    </dgm:pt>
    <dgm:pt modelId="{FB45A816-05E5-47F3-BD13-E353FA4ACCD0}" type="pres">
      <dgm:prSet presAssocID="{E7FFF4CC-2794-4516-A78A-3EB0169D894B}" presName="horzFour" presStyleCnt="0"/>
      <dgm:spPr/>
    </dgm:pt>
    <dgm:pt modelId="{092EF51C-C76E-422C-8E17-6EDE783D308A}" type="pres">
      <dgm:prSet presAssocID="{518B04BE-861F-4E1B-8AB1-793F7891DB69}" presName="vertFour" presStyleCnt="0">
        <dgm:presLayoutVars>
          <dgm:chPref val="3"/>
        </dgm:presLayoutVars>
      </dgm:prSet>
      <dgm:spPr/>
    </dgm:pt>
    <dgm:pt modelId="{1CABFAA5-25CF-4365-906D-11FB371CC3FB}" type="pres">
      <dgm:prSet presAssocID="{518B04BE-861F-4E1B-8AB1-793F7891DB69}" presName="txFour" presStyleLbl="node4" presStyleIdx="1" presStyleCnt="2" custLinFactNeighborX="147" custLinFactNeighborY="17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D43918-E76F-41CF-B74A-3661FF9AE23B}" type="pres">
      <dgm:prSet presAssocID="{518B04BE-861F-4E1B-8AB1-793F7891DB69}" presName="horzFour" presStyleCnt="0"/>
      <dgm:spPr/>
    </dgm:pt>
  </dgm:ptLst>
  <dgm:cxnLst>
    <dgm:cxn modelId="{7E5E0B0A-D22B-454F-9F86-A9F0615D4407}" srcId="{92C6EFA9-E8EC-4BC5-94B6-274B5F475A7D}" destId="{5D69AADF-4910-46CC-BE92-7A408E756489}" srcOrd="0" destOrd="0" parTransId="{D2097D76-B51B-4986-92FF-29A0D054D5B6}" sibTransId="{AB02B0BE-5604-47B9-8783-F693CAEF3F23}"/>
    <dgm:cxn modelId="{B482734D-7A1E-48A2-9E97-8F10165EF4AB}" srcId="{F9A5A8BF-E2A1-45D3-B5FC-BFF3555B5B2B}" destId="{E7FFF4CC-2794-4516-A78A-3EB0169D894B}" srcOrd="0" destOrd="0" parTransId="{88C1B9DB-669B-4DA8-9E8F-D295FCEC27D0}" sibTransId="{3EFE2B45-E46B-458C-9E08-B61C6D130862}"/>
    <dgm:cxn modelId="{CF6FE82E-AA2E-4F95-BA39-F4AC5793DB6B}" type="presOf" srcId="{518B04BE-861F-4E1B-8AB1-793F7891DB69}" destId="{1CABFAA5-25CF-4365-906D-11FB371CC3FB}" srcOrd="0" destOrd="0" presId="urn:microsoft.com/office/officeart/2005/8/layout/hierarchy4"/>
    <dgm:cxn modelId="{DEB8E7E7-6A6D-455D-8CC7-5A127420CA54}" type="presOf" srcId="{E7FFF4CC-2794-4516-A78A-3EB0169D894B}" destId="{B07237E8-C1E5-4884-8C16-147B26ACC667}" srcOrd="0" destOrd="0" presId="urn:microsoft.com/office/officeart/2005/8/layout/hierarchy4"/>
    <dgm:cxn modelId="{CFF7FA45-2D7E-4EEC-B7AA-E490BE64FF2D}" type="presOf" srcId="{92C6EFA9-E8EC-4BC5-94B6-274B5F475A7D}" destId="{65FA4B15-A65D-44F5-B185-5A5DD6117A7A}" srcOrd="0" destOrd="0" presId="urn:microsoft.com/office/officeart/2005/8/layout/hierarchy4"/>
    <dgm:cxn modelId="{41797F0C-C0C6-46AF-A0BF-4562CD4226F9}" type="presOf" srcId="{E3A079BE-7A6C-483B-A9C3-86E14AFE968F}" destId="{4EFA9048-F472-4AAD-8314-C3BE1586AD9B}" srcOrd="0" destOrd="0" presId="urn:microsoft.com/office/officeart/2005/8/layout/hierarchy4"/>
    <dgm:cxn modelId="{CD1D190B-D0AE-4992-B8A6-A6BA46928F87}" type="presOf" srcId="{5D69AADF-4910-46CC-BE92-7A408E756489}" destId="{1D585981-8995-4D13-AC4E-8CA11A7E5484}" srcOrd="0" destOrd="0" presId="urn:microsoft.com/office/officeart/2005/8/layout/hierarchy4"/>
    <dgm:cxn modelId="{0B7B2A5F-6D40-4290-BAA9-EC6AEF289D98}" type="presOf" srcId="{F9A5A8BF-E2A1-45D3-B5FC-BFF3555B5B2B}" destId="{4F02FB17-AB14-4454-920C-A96B2048FDD3}" srcOrd="0" destOrd="0" presId="urn:microsoft.com/office/officeart/2005/8/layout/hierarchy4"/>
    <dgm:cxn modelId="{3F36EDEC-B741-45A1-9CC4-99397FA0C49A}" srcId="{E7FFF4CC-2794-4516-A78A-3EB0169D894B}" destId="{518B04BE-861F-4E1B-8AB1-793F7891DB69}" srcOrd="0" destOrd="0" parTransId="{E847D8E6-AB6C-404B-8846-4A2CDD1BD8E7}" sibTransId="{932582B3-939F-4D7D-83B5-E8BF088472EE}"/>
    <dgm:cxn modelId="{2DD665A9-F6B3-46E4-969E-0D3D50BF6218}" srcId="{E3A079BE-7A6C-483B-A9C3-86E14AFE968F}" destId="{F9A5A8BF-E2A1-45D3-B5FC-BFF3555B5B2B}" srcOrd="0" destOrd="0" parTransId="{F5304C02-4E03-408F-87F2-BEB19690D924}" sibTransId="{BACDFFCA-CCEE-4542-93BF-CA24A1014641}"/>
    <dgm:cxn modelId="{4CA805F4-8038-4F51-9774-B45DAD688258}" srcId="{5D69AADF-4910-46CC-BE92-7A408E756489}" destId="{E3A079BE-7A6C-483B-A9C3-86E14AFE968F}" srcOrd="0" destOrd="0" parTransId="{EC75AA65-C306-481A-97B7-BE3211FC9EF7}" sibTransId="{DDC8DC2B-5FEB-4169-A543-7656FB172F7F}"/>
    <dgm:cxn modelId="{91A1B3BC-BEC0-4FC9-BD9B-5B25E99DDE1A}" type="presParOf" srcId="{65FA4B15-A65D-44F5-B185-5A5DD6117A7A}" destId="{BD047C69-4582-4190-B1FD-96727E011585}" srcOrd="0" destOrd="0" presId="urn:microsoft.com/office/officeart/2005/8/layout/hierarchy4"/>
    <dgm:cxn modelId="{97EDE8A6-73B3-44FF-AD3E-2E51247A739F}" type="presParOf" srcId="{BD047C69-4582-4190-B1FD-96727E011585}" destId="{1D585981-8995-4D13-AC4E-8CA11A7E5484}" srcOrd="0" destOrd="0" presId="urn:microsoft.com/office/officeart/2005/8/layout/hierarchy4"/>
    <dgm:cxn modelId="{65063077-93C3-46DB-8870-3BB9D3D4C27E}" type="presParOf" srcId="{BD047C69-4582-4190-B1FD-96727E011585}" destId="{CB63FB2F-3147-4317-8AF5-051AC1F2BF1D}" srcOrd="1" destOrd="0" presId="urn:microsoft.com/office/officeart/2005/8/layout/hierarchy4"/>
    <dgm:cxn modelId="{AE69B2C4-22F8-46FA-A422-EBD24A518664}" type="presParOf" srcId="{BD047C69-4582-4190-B1FD-96727E011585}" destId="{2B411241-79A8-4B20-BD1E-A153E6923593}" srcOrd="2" destOrd="0" presId="urn:microsoft.com/office/officeart/2005/8/layout/hierarchy4"/>
    <dgm:cxn modelId="{8B15E228-A588-47DF-8DCC-D7CA4068EABF}" type="presParOf" srcId="{2B411241-79A8-4B20-BD1E-A153E6923593}" destId="{4B7A216C-1BC1-4E4E-9342-52684B252E4A}" srcOrd="0" destOrd="0" presId="urn:microsoft.com/office/officeart/2005/8/layout/hierarchy4"/>
    <dgm:cxn modelId="{C87B6B2A-7EBD-4230-98AA-5D787F8E3E58}" type="presParOf" srcId="{4B7A216C-1BC1-4E4E-9342-52684B252E4A}" destId="{4EFA9048-F472-4AAD-8314-C3BE1586AD9B}" srcOrd="0" destOrd="0" presId="urn:microsoft.com/office/officeart/2005/8/layout/hierarchy4"/>
    <dgm:cxn modelId="{B97DE3D3-D358-4EE2-B558-CED0A7A9FE1C}" type="presParOf" srcId="{4B7A216C-1BC1-4E4E-9342-52684B252E4A}" destId="{A02C1360-E5A9-407D-B314-D05A97244BB7}" srcOrd="1" destOrd="0" presId="urn:microsoft.com/office/officeart/2005/8/layout/hierarchy4"/>
    <dgm:cxn modelId="{D206AF5F-B3EB-4062-83B1-6E47A0B281B1}" type="presParOf" srcId="{4B7A216C-1BC1-4E4E-9342-52684B252E4A}" destId="{EBA9D537-0415-4FB7-BA46-B38AD248C7C6}" srcOrd="2" destOrd="0" presId="urn:microsoft.com/office/officeart/2005/8/layout/hierarchy4"/>
    <dgm:cxn modelId="{71526B80-A36C-4B5B-88F2-D434DDBB731A}" type="presParOf" srcId="{EBA9D537-0415-4FB7-BA46-B38AD248C7C6}" destId="{1C52C698-AE52-4823-8ADE-06F315ED5B4A}" srcOrd="0" destOrd="0" presId="urn:microsoft.com/office/officeart/2005/8/layout/hierarchy4"/>
    <dgm:cxn modelId="{C2845F3D-E74D-476E-BB98-C26626B4CBCA}" type="presParOf" srcId="{1C52C698-AE52-4823-8ADE-06F315ED5B4A}" destId="{4F02FB17-AB14-4454-920C-A96B2048FDD3}" srcOrd="0" destOrd="0" presId="urn:microsoft.com/office/officeart/2005/8/layout/hierarchy4"/>
    <dgm:cxn modelId="{D72419DC-1330-40BC-8E29-ABCD187AB087}" type="presParOf" srcId="{1C52C698-AE52-4823-8ADE-06F315ED5B4A}" destId="{123898AB-DC8E-44C8-91C7-52DBD09948E9}" srcOrd="1" destOrd="0" presId="urn:microsoft.com/office/officeart/2005/8/layout/hierarchy4"/>
    <dgm:cxn modelId="{CB0846D0-85F9-4590-B51F-14EA0457B0DA}" type="presParOf" srcId="{1C52C698-AE52-4823-8ADE-06F315ED5B4A}" destId="{84851CF8-9A36-4996-A4A4-BBC741A49026}" srcOrd="2" destOrd="0" presId="urn:microsoft.com/office/officeart/2005/8/layout/hierarchy4"/>
    <dgm:cxn modelId="{05E44719-AEA3-4900-B8EB-91404933A289}" type="presParOf" srcId="{84851CF8-9A36-4996-A4A4-BBC741A49026}" destId="{0197D36E-77F4-4893-9F43-633728AE12DB}" srcOrd="0" destOrd="0" presId="urn:microsoft.com/office/officeart/2005/8/layout/hierarchy4"/>
    <dgm:cxn modelId="{BFD697E7-B3AF-4ED5-9D2C-B19D79EAD629}" type="presParOf" srcId="{0197D36E-77F4-4893-9F43-633728AE12DB}" destId="{B07237E8-C1E5-4884-8C16-147B26ACC667}" srcOrd="0" destOrd="0" presId="urn:microsoft.com/office/officeart/2005/8/layout/hierarchy4"/>
    <dgm:cxn modelId="{A063EF13-5B59-4CC4-A72E-2240E18E4980}" type="presParOf" srcId="{0197D36E-77F4-4893-9F43-633728AE12DB}" destId="{529FC2F0-51ED-4BBB-B291-72D93C36251F}" srcOrd="1" destOrd="0" presId="urn:microsoft.com/office/officeart/2005/8/layout/hierarchy4"/>
    <dgm:cxn modelId="{E8BE4D44-CA79-44A0-AD41-3D50974E5E15}" type="presParOf" srcId="{0197D36E-77F4-4893-9F43-633728AE12DB}" destId="{FB45A816-05E5-47F3-BD13-E353FA4ACCD0}" srcOrd="2" destOrd="0" presId="urn:microsoft.com/office/officeart/2005/8/layout/hierarchy4"/>
    <dgm:cxn modelId="{0A92E64E-19B0-4B7B-85A6-468A0B8F41A8}" type="presParOf" srcId="{FB45A816-05E5-47F3-BD13-E353FA4ACCD0}" destId="{092EF51C-C76E-422C-8E17-6EDE783D308A}" srcOrd="0" destOrd="0" presId="urn:microsoft.com/office/officeart/2005/8/layout/hierarchy4"/>
    <dgm:cxn modelId="{C50F70FB-4F3B-4A67-A765-729F12A2156D}" type="presParOf" srcId="{092EF51C-C76E-422C-8E17-6EDE783D308A}" destId="{1CABFAA5-25CF-4365-906D-11FB371CC3FB}" srcOrd="0" destOrd="0" presId="urn:microsoft.com/office/officeart/2005/8/layout/hierarchy4"/>
    <dgm:cxn modelId="{86F33D39-4527-4710-ABE8-80FB7997BFF7}" type="presParOf" srcId="{092EF51C-C76E-422C-8E17-6EDE783D308A}" destId="{40D43918-E76F-41CF-B74A-3661FF9AE23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C6EFA9-E8EC-4BC5-94B6-274B5F475A7D}" type="doc">
      <dgm:prSet loTypeId="urn:microsoft.com/office/officeart/2005/8/layout/hierarchy4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ru-RU"/>
        </a:p>
      </dgm:t>
    </dgm:pt>
    <dgm:pt modelId="{5D69AADF-4910-46CC-BE92-7A408E756489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ОС</a:t>
          </a:r>
          <a:endParaRPr lang="ru-RU" dirty="0">
            <a:solidFill>
              <a:schemeClr val="tx1"/>
            </a:solidFill>
          </a:endParaRPr>
        </a:p>
      </dgm:t>
    </dgm:pt>
    <dgm:pt modelId="{D2097D76-B51B-4986-92FF-29A0D054D5B6}" type="parTrans" cxnId="{7E5E0B0A-D22B-454F-9F86-A9F0615D4407}">
      <dgm:prSet/>
      <dgm:spPr/>
      <dgm:t>
        <a:bodyPr/>
        <a:lstStyle/>
        <a:p>
          <a:endParaRPr lang="ru-RU"/>
        </a:p>
      </dgm:t>
    </dgm:pt>
    <dgm:pt modelId="{AB02B0BE-5604-47B9-8783-F693CAEF3F23}" type="sibTrans" cxnId="{7E5E0B0A-D22B-454F-9F86-A9F0615D4407}">
      <dgm:prSet/>
      <dgm:spPr/>
      <dgm:t>
        <a:bodyPr/>
        <a:lstStyle/>
        <a:p>
          <a:endParaRPr lang="ru-RU"/>
        </a:p>
      </dgm:t>
    </dgm:pt>
    <dgm:pt modelId="{518B04BE-861F-4E1B-8AB1-793F7891DB69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. . . </a:t>
          </a:r>
          <a:endParaRPr lang="ru-RU" dirty="0">
            <a:solidFill>
              <a:schemeClr val="tx1"/>
            </a:solidFill>
          </a:endParaRPr>
        </a:p>
      </dgm:t>
    </dgm:pt>
    <dgm:pt modelId="{E847D8E6-AB6C-404B-8846-4A2CDD1BD8E7}" type="parTrans" cxnId="{3F36EDEC-B741-45A1-9CC4-99397FA0C49A}">
      <dgm:prSet/>
      <dgm:spPr/>
      <dgm:t>
        <a:bodyPr/>
        <a:lstStyle/>
        <a:p>
          <a:endParaRPr lang="ru-RU"/>
        </a:p>
      </dgm:t>
    </dgm:pt>
    <dgm:pt modelId="{932582B3-939F-4D7D-83B5-E8BF088472EE}" type="sibTrans" cxnId="{3F36EDEC-B741-45A1-9CC4-99397FA0C49A}">
      <dgm:prSet/>
      <dgm:spPr/>
      <dgm:t>
        <a:bodyPr/>
        <a:lstStyle/>
        <a:p>
          <a:endParaRPr lang="ru-RU"/>
        </a:p>
      </dgm:t>
    </dgm:pt>
    <dgm:pt modelId="{E3A079BE-7A6C-483B-A9C3-86E14AFE968F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Раздел П1</a:t>
          </a:r>
          <a:endParaRPr lang="ru-RU" dirty="0">
            <a:solidFill>
              <a:schemeClr val="tx1"/>
            </a:solidFill>
          </a:endParaRPr>
        </a:p>
      </dgm:t>
    </dgm:pt>
    <dgm:pt modelId="{EC75AA65-C306-481A-97B7-BE3211FC9EF7}" type="parTrans" cxnId="{4CA805F4-8038-4F51-9774-B45DAD688258}">
      <dgm:prSet/>
      <dgm:spPr/>
      <dgm:t>
        <a:bodyPr/>
        <a:lstStyle/>
        <a:p>
          <a:endParaRPr lang="ru-RU"/>
        </a:p>
      </dgm:t>
    </dgm:pt>
    <dgm:pt modelId="{DDC8DC2B-5FEB-4169-A543-7656FB172F7F}" type="sibTrans" cxnId="{4CA805F4-8038-4F51-9774-B45DAD688258}">
      <dgm:prSet/>
      <dgm:spPr/>
      <dgm:t>
        <a:bodyPr/>
        <a:lstStyle/>
        <a:p>
          <a:endParaRPr lang="ru-RU"/>
        </a:p>
      </dgm:t>
    </dgm:pt>
    <dgm:pt modelId="{F9A5A8BF-E2A1-45D3-B5FC-BFF3555B5B2B}">
      <dgm:prSet phldrT="[Текст]"/>
      <dgm:spPr/>
      <dgm:t>
        <a:bodyPr/>
        <a:lstStyle/>
        <a:p>
          <a:r>
            <a:rPr lang="ru-RU" dirty="0" smtClean="0"/>
            <a:t>. . .</a:t>
          </a:r>
          <a:endParaRPr lang="ru-RU" dirty="0"/>
        </a:p>
      </dgm:t>
    </dgm:pt>
    <dgm:pt modelId="{F5304C02-4E03-408F-87F2-BEB19690D924}" type="parTrans" cxnId="{2DD665A9-F6B3-46E4-969E-0D3D50BF6218}">
      <dgm:prSet/>
      <dgm:spPr/>
      <dgm:t>
        <a:bodyPr/>
        <a:lstStyle/>
        <a:p>
          <a:endParaRPr lang="ru-RU"/>
        </a:p>
      </dgm:t>
    </dgm:pt>
    <dgm:pt modelId="{BACDFFCA-CCEE-4542-93BF-CA24A1014641}" type="sibTrans" cxnId="{2DD665A9-F6B3-46E4-969E-0D3D50BF6218}">
      <dgm:prSet/>
      <dgm:spPr/>
      <dgm:t>
        <a:bodyPr/>
        <a:lstStyle/>
        <a:p>
          <a:endParaRPr lang="ru-RU"/>
        </a:p>
      </dgm:t>
    </dgm:pt>
    <dgm:pt modelId="{E7FFF4CC-2794-4516-A78A-3EB0169D894B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Раздел П3</a:t>
          </a:r>
          <a:endParaRPr lang="ru-RU" dirty="0">
            <a:solidFill>
              <a:schemeClr val="tx1"/>
            </a:solidFill>
          </a:endParaRPr>
        </a:p>
      </dgm:t>
    </dgm:pt>
    <dgm:pt modelId="{88C1B9DB-669B-4DA8-9E8F-D295FCEC27D0}" type="parTrans" cxnId="{B482734D-7A1E-48A2-9E97-8F10165EF4AB}">
      <dgm:prSet/>
      <dgm:spPr/>
      <dgm:t>
        <a:bodyPr/>
        <a:lstStyle/>
        <a:p>
          <a:endParaRPr lang="ru-RU"/>
        </a:p>
      </dgm:t>
    </dgm:pt>
    <dgm:pt modelId="{3EFE2B45-E46B-458C-9E08-B61C6D130862}" type="sibTrans" cxnId="{B482734D-7A1E-48A2-9E97-8F10165EF4AB}">
      <dgm:prSet/>
      <dgm:spPr/>
      <dgm:t>
        <a:bodyPr/>
        <a:lstStyle/>
        <a:p>
          <a:endParaRPr lang="ru-RU"/>
        </a:p>
      </dgm:t>
    </dgm:pt>
    <dgm:pt modelId="{65FA4B15-A65D-44F5-B185-5A5DD6117A7A}" type="pres">
      <dgm:prSet presAssocID="{92C6EFA9-E8EC-4BC5-94B6-274B5F475A7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D047C69-4582-4190-B1FD-96727E011585}" type="pres">
      <dgm:prSet presAssocID="{5D69AADF-4910-46CC-BE92-7A408E756489}" presName="vertOne" presStyleCnt="0"/>
      <dgm:spPr/>
    </dgm:pt>
    <dgm:pt modelId="{1D585981-8995-4D13-AC4E-8CA11A7E5484}" type="pres">
      <dgm:prSet presAssocID="{5D69AADF-4910-46CC-BE92-7A408E756489}" presName="txOne" presStyleLbl="node0" presStyleIdx="0" presStyleCnt="1" custAng="10800000" custFlipVert="1" custScaleY="11861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B63FB2F-3147-4317-8AF5-051AC1F2BF1D}" type="pres">
      <dgm:prSet presAssocID="{5D69AADF-4910-46CC-BE92-7A408E756489}" presName="parTransOne" presStyleCnt="0"/>
      <dgm:spPr/>
    </dgm:pt>
    <dgm:pt modelId="{2B411241-79A8-4B20-BD1E-A153E6923593}" type="pres">
      <dgm:prSet presAssocID="{5D69AADF-4910-46CC-BE92-7A408E756489}" presName="horzOne" presStyleCnt="0"/>
      <dgm:spPr/>
    </dgm:pt>
    <dgm:pt modelId="{4B7A216C-1BC1-4E4E-9342-52684B252E4A}" type="pres">
      <dgm:prSet presAssocID="{E3A079BE-7A6C-483B-A9C3-86E14AFE968F}" presName="vertTwo" presStyleCnt="0"/>
      <dgm:spPr/>
    </dgm:pt>
    <dgm:pt modelId="{4EFA9048-F472-4AAD-8314-C3BE1586AD9B}" type="pres">
      <dgm:prSet presAssocID="{E3A079BE-7A6C-483B-A9C3-86E14AFE968F}" presName="txTwo" presStyleLbl="node2" presStyleIdx="0" presStyleCnt="1" custScaleY="12170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02C1360-E5A9-407D-B314-D05A97244BB7}" type="pres">
      <dgm:prSet presAssocID="{E3A079BE-7A6C-483B-A9C3-86E14AFE968F}" presName="parTransTwo" presStyleCnt="0"/>
      <dgm:spPr/>
    </dgm:pt>
    <dgm:pt modelId="{EBA9D537-0415-4FB7-BA46-B38AD248C7C6}" type="pres">
      <dgm:prSet presAssocID="{E3A079BE-7A6C-483B-A9C3-86E14AFE968F}" presName="horzTwo" presStyleCnt="0"/>
      <dgm:spPr/>
    </dgm:pt>
    <dgm:pt modelId="{1C52C698-AE52-4823-8ADE-06F315ED5B4A}" type="pres">
      <dgm:prSet presAssocID="{F9A5A8BF-E2A1-45D3-B5FC-BFF3555B5B2B}" presName="vertThree" presStyleCnt="0"/>
      <dgm:spPr/>
    </dgm:pt>
    <dgm:pt modelId="{4F02FB17-AB14-4454-920C-A96B2048FDD3}" type="pres">
      <dgm:prSet presAssocID="{F9A5A8BF-E2A1-45D3-B5FC-BFF3555B5B2B}" presName="txThree" presStyleLbl="node3" presStyleIdx="0" presStyleCnt="1" custScaleY="10682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3898AB-DC8E-44C8-91C7-52DBD09948E9}" type="pres">
      <dgm:prSet presAssocID="{F9A5A8BF-E2A1-45D3-B5FC-BFF3555B5B2B}" presName="parTransThree" presStyleCnt="0"/>
      <dgm:spPr/>
    </dgm:pt>
    <dgm:pt modelId="{84851CF8-9A36-4996-A4A4-BBC741A49026}" type="pres">
      <dgm:prSet presAssocID="{F9A5A8BF-E2A1-45D3-B5FC-BFF3555B5B2B}" presName="horzThree" presStyleCnt="0"/>
      <dgm:spPr/>
    </dgm:pt>
    <dgm:pt modelId="{0197D36E-77F4-4893-9F43-633728AE12DB}" type="pres">
      <dgm:prSet presAssocID="{E7FFF4CC-2794-4516-A78A-3EB0169D894B}" presName="vertFour" presStyleCnt="0">
        <dgm:presLayoutVars>
          <dgm:chPref val="3"/>
        </dgm:presLayoutVars>
      </dgm:prSet>
      <dgm:spPr/>
    </dgm:pt>
    <dgm:pt modelId="{B07237E8-C1E5-4884-8C16-147B26ACC667}" type="pres">
      <dgm:prSet presAssocID="{E7FFF4CC-2794-4516-A78A-3EB0169D894B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29FC2F0-51ED-4BBB-B291-72D93C36251F}" type="pres">
      <dgm:prSet presAssocID="{E7FFF4CC-2794-4516-A78A-3EB0169D894B}" presName="parTransFour" presStyleCnt="0"/>
      <dgm:spPr/>
    </dgm:pt>
    <dgm:pt modelId="{FB45A816-05E5-47F3-BD13-E353FA4ACCD0}" type="pres">
      <dgm:prSet presAssocID="{E7FFF4CC-2794-4516-A78A-3EB0169D894B}" presName="horzFour" presStyleCnt="0"/>
      <dgm:spPr/>
    </dgm:pt>
    <dgm:pt modelId="{092EF51C-C76E-422C-8E17-6EDE783D308A}" type="pres">
      <dgm:prSet presAssocID="{518B04BE-861F-4E1B-8AB1-793F7891DB69}" presName="vertFour" presStyleCnt="0">
        <dgm:presLayoutVars>
          <dgm:chPref val="3"/>
        </dgm:presLayoutVars>
      </dgm:prSet>
      <dgm:spPr/>
    </dgm:pt>
    <dgm:pt modelId="{1CABFAA5-25CF-4365-906D-11FB371CC3FB}" type="pres">
      <dgm:prSet presAssocID="{518B04BE-861F-4E1B-8AB1-793F7891DB69}" presName="txFour" presStyleLbl="node4" presStyleIdx="1" presStyleCnt="2" custLinFactNeighborX="147" custLinFactNeighborY="17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D43918-E76F-41CF-B74A-3661FF9AE23B}" type="pres">
      <dgm:prSet presAssocID="{518B04BE-861F-4E1B-8AB1-793F7891DB69}" presName="horzFour" presStyleCnt="0"/>
      <dgm:spPr/>
    </dgm:pt>
  </dgm:ptLst>
  <dgm:cxnLst>
    <dgm:cxn modelId="{93B97417-0DF0-43A8-A5AA-521966FBF5B6}" type="presOf" srcId="{F9A5A8BF-E2A1-45D3-B5FC-BFF3555B5B2B}" destId="{4F02FB17-AB14-4454-920C-A96B2048FDD3}" srcOrd="0" destOrd="0" presId="urn:microsoft.com/office/officeart/2005/8/layout/hierarchy4"/>
    <dgm:cxn modelId="{7E5E0B0A-D22B-454F-9F86-A9F0615D4407}" srcId="{92C6EFA9-E8EC-4BC5-94B6-274B5F475A7D}" destId="{5D69AADF-4910-46CC-BE92-7A408E756489}" srcOrd="0" destOrd="0" parTransId="{D2097D76-B51B-4986-92FF-29A0D054D5B6}" sibTransId="{AB02B0BE-5604-47B9-8783-F693CAEF3F23}"/>
    <dgm:cxn modelId="{B482734D-7A1E-48A2-9E97-8F10165EF4AB}" srcId="{F9A5A8BF-E2A1-45D3-B5FC-BFF3555B5B2B}" destId="{E7FFF4CC-2794-4516-A78A-3EB0169D894B}" srcOrd="0" destOrd="0" parTransId="{88C1B9DB-669B-4DA8-9E8F-D295FCEC27D0}" sibTransId="{3EFE2B45-E46B-458C-9E08-B61C6D130862}"/>
    <dgm:cxn modelId="{FCD8FFD1-1F0F-4CA1-8498-DD7DA843CE03}" type="presOf" srcId="{5D69AADF-4910-46CC-BE92-7A408E756489}" destId="{1D585981-8995-4D13-AC4E-8CA11A7E5484}" srcOrd="0" destOrd="0" presId="urn:microsoft.com/office/officeart/2005/8/layout/hierarchy4"/>
    <dgm:cxn modelId="{76493AE2-CF0A-4108-B033-934314173562}" type="presOf" srcId="{92C6EFA9-E8EC-4BC5-94B6-274B5F475A7D}" destId="{65FA4B15-A65D-44F5-B185-5A5DD6117A7A}" srcOrd="0" destOrd="0" presId="urn:microsoft.com/office/officeart/2005/8/layout/hierarchy4"/>
    <dgm:cxn modelId="{3E492A5E-0CBC-423C-B747-4AE1E7C3BF21}" type="presOf" srcId="{518B04BE-861F-4E1B-8AB1-793F7891DB69}" destId="{1CABFAA5-25CF-4365-906D-11FB371CC3FB}" srcOrd="0" destOrd="0" presId="urn:microsoft.com/office/officeart/2005/8/layout/hierarchy4"/>
    <dgm:cxn modelId="{709D93A2-23CB-4DD3-9F3D-1D848F93E775}" type="presOf" srcId="{E3A079BE-7A6C-483B-A9C3-86E14AFE968F}" destId="{4EFA9048-F472-4AAD-8314-C3BE1586AD9B}" srcOrd="0" destOrd="0" presId="urn:microsoft.com/office/officeart/2005/8/layout/hierarchy4"/>
    <dgm:cxn modelId="{3F36EDEC-B741-45A1-9CC4-99397FA0C49A}" srcId="{E7FFF4CC-2794-4516-A78A-3EB0169D894B}" destId="{518B04BE-861F-4E1B-8AB1-793F7891DB69}" srcOrd="0" destOrd="0" parTransId="{E847D8E6-AB6C-404B-8846-4A2CDD1BD8E7}" sibTransId="{932582B3-939F-4D7D-83B5-E8BF088472EE}"/>
    <dgm:cxn modelId="{2DD665A9-F6B3-46E4-969E-0D3D50BF6218}" srcId="{E3A079BE-7A6C-483B-A9C3-86E14AFE968F}" destId="{F9A5A8BF-E2A1-45D3-B5FC-BFF3555B5B2B}" srcOrd="0" destOrd="0" parTransId="{F5304C02-4E03-408F-87F2-BEB19690D924}" sibTransId="{BACDFFCA-CCEE-4542-93BF-CA24A1014641}"/>
    <dgm:cxn modelId="{4CA805F4-8038-4F51-9774-B45DAD688258}" srcId="{5D69AADF-4910-46CC-BE92-7A408E756489}" destId="{E3A079BE-7A6C-483B-A9C3-86E14AFE968F}" srcOrd="0" destOrd="0" parTransId="{EC75AA65-C306-481A-97B7-BE3211FC9EF7}" sibTransId="{DDC8DC2B-5FEB-4169-A543-7656FB172F7F}"/>
    <dgm:cxn modelId="{65D08ED6-6730-4996-9C93-66F701D1EDDE}" type="presOf" srcId="{E7FFF4CC-2794-4516-A78A-3EB0169D894B}" destId="{B07237E8-C1E5-4884-8C16-147B26ACC667}" srcOrd="0" destOrd="0" presId="urn:microsoft.com/office/officeart/2005/8/layout/hierarchy4"/>
    <dgm:cxn modelId="{25E0B087-AC1B-4604-B043-78520378EA54}" type="presParOf" srcId="{65FA4B15-A65D-44F5-B185-5A5DD6117A7A}" destId="{BD047C69-4582-4190-B1FD-96727E011585}" srcOrd="0" destOrd="0" presId="urn:microsoft.com/office/officeart/2005/8/layout/hierarchy4"/>
    <dgm:cxn modelId="{733653F5-022A-4438-8090-C8C9E5435640}" type="presParOf" srcId="{BD047C69-4582-4190-B1FD-96727E011585}" destId="{1D585981-8995-4D13-AC4E-8CA11A7E5484}" srcOrd="0" destOrd="0" presId="urn:microsoft.com/office/officeart/2005/8/layout/hierarchy4"/>
    <dgm:cxn modelId="{2E5EC3F8-EA5A-4CEE-B6D9-3538144F533C}" type="presParOf" srcId="{BD047C69-4582-4190-B1FD-96727E011585}" destId="{CB63FB2F-3147-4317-8AF5-051AC1F2BF1D}" srcOrd="1" destOrd="0" presId="urn:microsoft.com/office/officeart/2005/8/layout/hierarchy4"/>
    <dgm:cxn modelId="{9A81D122-E173-4967-B79C-7C347D861BD4}" type="presParOf" srcId="{BD047C69-4582-4190-B1FD-96727E011585}" destId="{2B411241-79A8-4B20-BD1E-A153E6923593}" srcOrd="2" destOrd="0" presId="urn:microsoft.com/office/officeart/2005/8/layout/hierarchy4"/>
    <dgm:cxn modelId="{14CF25C6-15DF-44E0-97D2-8612518B58BF}" type="presParOf" srcId="{2B411241-79A8-4B20-BD1E-A153E6923593}" destId="{4B7A216C-1BC1-4E4E-9342-52684B252E4A}" srcOrd="0" destOrd="0" presId="urn:microsoft.com/office/officeart/2005/8/layout/hierarchy4"/>
    <dgm:cxn modelId="{344CBBDD-DA9E-46CA-B5B3-FA644600D871}" type="presParOf" srcId="{4B7A216C-1BC1-4E4E-9342-52684B252E4A}" destId="{4EFA9048-F472-4AAD-8314-C3BE1586AD9B}" srcOrd="0" destOrd="0" presId="urn:microsoft.com/office/officeart/2005/8/layout/hierarchy4"/>
    <dgm:cxn modelId="{91AC4D79-C23A-4944-88F5-AB141CE505CF}" type="presParOf" srcId="{4B7A216C-1BC1-4E4E-9342-52684B252E4A}" destId="{A02C1360-E5A9-407D-B314-D05A97244BB7}" srcOrd="1" destOrd="0" presId="urn:microsoft.com/office/officeart/2005/8/layout/hierarchy4"/>
    <dgm:cxn modelId="{666B3326-9263-4440-8A7E-B952113906D6}" type="presParOf" srcId="{4B7A216C-1BC1-4E4E-9342-52684B252E4A}" destId="{EBA9D537-0415-4FB7-BA46-B38AD248C7C6}" srcOrd="2" destOrd="0" presId="urn:microsoft.com/office/officeart/2005/8/layout/hierarchy4"/>
    <dgm:cxn modelId="{F7F91638-26F4-41A7-A22A-7E56B95C8146}" type="presParOf" srcId="{EBA9D537-0415-4FB7-BA46-B38AD248C7C6}" destId="{1C52C698-AE52-4823-8ADE-06F315ED5B4A}" srcOrd="0" destOrd="0" presId="urn:microsoft.com/office/officeart/2005/8/layout/hierarchy4"/>
    <dgm:cxn modelId="{3584985F-FF37-4E98-B8C9-7D978BED40AC}" type="presParOf" srcId="{1C52C698-AE52-4823-8ADE-06F315ED5B4A}" destId="{4F02FB17-AB14-4454-920C-A96B2048FDD3}" srcOrd="0" destOrd="0" presId="urn:microsoft.com/office/officeart/2005/8/layout/hierarchy4"/>
    <dgm:cxn modelId="{594A2ECE-E510-4D7F-BF58-15E47B47F71C}" type="presParOf" srcId="{1C52C698-AE52-4823-8ADE-06F315ED5B4A}" destId="{123898AB-DC8E-44C8-91C7-52DBD09948E9}" srcOrd="1" destOrd="0" presId="urn:microsoft.com/office/officeart/2005/8/layout/hierarchy4"/>
    <dgm:cxn modelId="{BDF7BC86-A861-4546-83DC-E54C686EE63E}" type="presParOf" srcId="{1C52C698-AE52-4823-8ADE-06F315ED5B4A}" destId="{84851CF8-9A36-4996-A4A4-BBC741A49026}" srcOrd="2" destOrd="0" presId="urn:microsoft.com/office/officeart/2005/8/layout/hierarchy4"/>
    <dgm:cxn modelId="{C0A79DAC-351A-49BB-9747-81B2186DF3CE}" type="presParOf" srcId="{84851CF8-9A36-4996-A4A4-BBC741A49026}" destId="{0197D36E-77F4-4893-9F43-633728AE12DB}" srcOrd="0" destOrd="0" presId="urn:microsoft.com/office/officeart/2005/8/layout/hierarchy4"/>
    <dgm:cxn modelId="{37A2FEE9-69A4-4194-B8E4-2D6CDA9D663E}" type="presParOf" srcId="{0197D36E-77F4-4893-9F43-633728AE12DB}" destId="{B07237E8-C1E5-4884-8C16-147B26ACC667}" srcOrd="0" destOrd="0" presId="urn:microsoft.com/office/officeart/2005/8/layout/hierarchy4"/>
    <dgm:cxn modelId="{B38E3E0B-F7BC-4918-94FA-3A77F4358CEF}" type="presParOf" srcId="{0197D36E-77F4-4893-9F43-633728AE12DB}" destId="{529FC2F0-51ED-4BBB-B291-72D93C36251F}" srcOrd="1" destOrd="0" presId="urn:microsoft.com/office/officeart/2005/8/layout/hierarchy4"/>
    <dgm:cxn modelId="{E137CBB5-69C1-4600-9B24-5076B9EAADF3}" type="presParOf" srcId="{0197D36E-77F4-4893-9F43-633728AE12DB}" destId="{FB45A816-05E5-47F3-BD13-E353FA4ACCD0}" srcOrd="2" destOrd="0" presId="urn:microsoft.com/office/officeart/2005/8/layout/hierarchy4"/>
    <dgm:cxn modelId="{022AC942-8660-41FA-AA61-BFE839DDDFB9}" type="presParOf" srcId="{FB45A816-05E5-47F3-BD13-E353FA4ACCD0}" destId="{092EF51C-C76E-422C-8E17-6EDE783D308A}" srcOrd="0" destOrd="0" presId="urn:microsoft.com/office/officeart/2005/8/layout/hierarchy4"/>
    <dgm:cxn modelId="{81FD192A-B46D-4C30-935E-F019C70A5F20}" type="presParOf" srcId="{092EF51C-C76E-422C-8E17-6EDE783D308A}" destId="{1CABFAA5-25CF-4365-906D-11FB371CC3FB}" srcOrd="0" destOrd="0" presId="urn:microsoft.com/office/officeart/2005/8/layout/hierarchy4"/>
    <dgm:cxn modelId="{1AB2C576-C8C6-4964-948C-E2D7091C6255}" type="presParOf" srcId="{092EF51C-C76E-422C-8E17-6EDE783D308A}" destId="{40D43918-E76F-41CF-B74A-3661FF9AE23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41929-7D5A-4578-99B6-178BB1C27486}">
      <dsp:nvSpPr>
        <dsp:cNvPr id="0" name=""/>
        <dsp:cNvSpPr/>
      </dsp:nvSpPr>
      <dsp:spPr>
        <a:xfrm>
          <a:off x="4365240" y="1968040"/>
          <a:ext cx="243457" cy="3051337"/>
        </a:xfrm>
        <a:custGeom>
          <a:avLst/>
          <a:gdLst/>
          <a:ahLst/>
          <a:cxnLst/>
          <a:rect l="0" t="0" r="0" b="0"/>
          <a:pathLst>
            <a:path>
              <a:moveTo>
                <a:pt x="243457" y="0"/>
              </a:moveTo>
              <a:lnTo>
                <a:pt x="243457" y="3051337"/>
              </a:lnTo>
              <a:lnTo>
                <a:pt x="0" y="3051337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9927A-4B71-4E7A-B1EE-DBC49855CE60}">
      <dsp:nvSpPr>
        <dsp:cNvPr id="0" name=""/>
        <dsp:cNvSpPr/>
      </dsp:nvSpPr>
      <dsp:spPr>
        <a:xfrm>
          <a:off x="4365240" y="1968040"/>
          <a:ext cx="243457" cy="1898970"/>
        </a:xfrm>
        <a:custGeom>
          <a:avLst/>
          <a:gdLst/>
          <a:ahLst/>
          <a:cxnLst/>
          <a:rect l="0" t="0" r="0" b="0"/>
          <a:pathLst>
            <a:path>
              <a:moveTo>
                <a:pt x="243457" y="0"/>
              </a:moveTo>
              <a:lnTo>
                <a:pt x="243457" y="1898970"/>
              </a:lnTo>
              <a:lnTo>
                <a:pt x="0" y="189897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C67C9-4ED7-49E3-9AA0-33877F6B1E6E}">
      <dsp:nvSpPr>
        <dsp:cNvPr id="0" name=""/>
        <dsp:cNvSpPr/>
      </dsp:nvSpPr>
      <dsp:spPr>
        <a:xfrm>
          <a:off x="4365240" y="1968040"/>
          <a:ext cx="243457" cy="746603"/>
        </a:xfrm>
        <a:custGeom>
          <a:avLst/>
          <a:gdLst/>
          <a:ahLst/>
          <a:cxnLst/>
          <a:rect l="0" t="0" r="0" b="0"/>
          <a:pathLst>
            <a:path>
              <a:moveTo>
                <a:pt x="243457" y="0"/>
              </a:moveTo>
              <a:lnTo>
                <a:pt x="243457" y="746603"/>
              </a:lnTo>
              <a:lnTo>
                <a:pt x="0" y="746603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2C273E-F63A-4BF9-888A-3BF788B48842}">
      <dsp:nvSpPr>
        <dsp:cNvPr id="0" name=""/>
        <dsp:cNvSpPr/>
      </dsp:nvSpPr>
      <dsp:spPr>
        <a:xfrm>
          <a:off x="2571768" y="815673"/>
          <a:ext cx="1387709" cy="340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420"/>
              </a:lnTo>
              <a:lnTo>
                <a:pt x="1387709" y="170420"/>
              </a:lnTo>
              <a:lnTo>
                <a:pt x="1387709" y="34084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E5398-1792-40EE-AA8C-ECBA3CE5699A}">
      <dsp:nvSpPr>
        <dsp:cNvPr id="0" name=""/>
        <dsp:cNvSpPr/>
      </dsp:nvSpPr>
      <dsp:spPr>
        <a:xfrm>
          <a:off x="534837" y="1968040"/>
          <a:ext cx="243457" cy="3051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37"/>
              </a:lnTo>
              <a:lnTo>
                <a:pt x="243457" y="3051337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138FD-B81B-4834-84CB-FAFAB8CEAE9B}">
      <dsp:nvSpPr>
        <dsp:cNvPr id="0" name=""/>
        <dsp:cNvSpPr/>
      </dsp:nvSpPr>
      <dsp:spPr>
        <a:xfrm>
          <a:off x="534837" y="1968040"/>
          <a:ext cx="243457" cy="1898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970"/>
              </a:lnTo>
              <a:lnTo>
                <a:pt x="243457" y="189897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42813-EB31-421D-B4A8-3F7250157532}">
      <dsp:nvSpPr>
        <dsp:cNvPr id="0" name=""/>
        <dsp:cNvSpPr/>
      </dsp:nvSpPr>
      <dsp:spPr>
        <a:xfrm>
          <a:off x="534837" y="1968040"/>
          <a:ext cx="243457" cy="746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603"/>
              </a:lnTo>
              <a:lnTo>
                <a:pt x="243457" y="746603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DC52D-0A3B-42C8-A4E1-D8437702F673}">
      <dsp:nvSpPr>
        <dsp:cNvPr id="0" name=""/>
        <dsp:cNvSpPr/>
      </dsp:nvSpPr>
      <dsp:spPr>
        <a:xfrm>
          <a:off x="1184058" y="815673"/>
          <a:ext cx="1387709" cy="340840"/>
        </a:xfrm>
        <a:custGeom>
          <a:avLst/>
          <a:gdLst/>
          <a:ahLst/>
          <a:cxnLst/>
          <a:rect l="0" t="0" r="0" b="0"/>
          <a:pathLst>
            <a:path>
              <a:moveTo>
                <a:pt x="1387709" y="0"/>
              </a:moveTo>
              <a:lnTo>
                <a:pt x="1387709" y="170420"/>
              </a:lnTo>
              <a:lnTo>
                <a:pt x="0" y="170420"/>
              </a:lnTo>
              <a:lnTo>
                <a:pt x="0" y="34084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FDD7E-15D6-447B-A9FE-1E82B69F021B}">
      <dsp:nvSpPr>
        <dsp:cNvPr id="0" name=""/>
        <dsp:cNvSpPr/>
      </dsp:nvSpPr>
      <dsp:spPr>
        <a:xfrm>
          <a:off x="1760242" y="4147"/>
          <a:ext cx="1623051" cy="8115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400" b="1" i="0" u="none" strike="noStrike" kern="1200" cap="none" normalizeH="0" baseline="0" dirty="0" smtClean="0">
              <a:ln/>
              <a:effectLst/>
              <a:latin typeface="+mn-lt"/>
            </a:rPr>
            <a:t>Схемы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400" b="1" i="0" u="none" strike="noStrike" kern="1200" cap="none" normalizeH="0" baseline="0" dirty="0" smtClean="0">
              <a:ln/>
              <a:effectLst/>
              <a:latin typeface="+mn-lt"/>
            </a:rPr>
            <a:t>распределения памяти</a:t>
          </a:r>
        </a:p>
      </dsp:txBody>
      <dsp:txXfrm>
        <a:off x="1760242" y="4147"/>
        <a:ext cx="1623051" cy="811525"/>
      </dsp:txXfrm>
    </dsp:sp>
    <dsp:sp modelId="{0BC638B6-BA03-47A6-8043-D856A2F5601A}">
      <dsp:nvSpPr>
        <dsp:cNvPr id="0" name=""/>
        <dsp:cNvSpPr/>
      </dsp:nvSpPr>
      <dsp:spPr>
        <a:xfrm>
          <a:off x="372532" y="1156514"/>
          <a:ext cx="1623051" cy="81152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400" b="1" i="0" u="none" strike="noStrike" kern="1200" cap="none" normalizeH="0" baseline="0" dirty="0" smtClean="0">
              <a:ln/>
              <a:effectLst/>
              <a:latin typeface="+mn-lt"/>
            </a:rPr>
            <a:t>Без использования внешней памяти</a:t>
          </a:r>
        </a:p>
      </dsp:txBody>
      <dsp:txXfrm>
        <a:off x="372532" y="1156514"/>
        <a:ext cx="1623051" cy="811525"/>
      </dsp:txXfrm>
    </dsp:sp>
    <dsp:sp modelId="{35C5B4F0-7547-4F76-A8AB-B2595BB69634}">
      <dsp:nvSpPr>
        <dsp:cNvPr id="0" name=""/>
        <dsp:cNvSpPr/>
      </dsp:nvSpPr>
      <dsp:spPr>
        <a:xfrm>
          <a:off x="778295" y="2308881"/>
          <a:ext cx="1623051" cy="81152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400" b="1" i="0" u="none" strike="noStrike" kern="1200" cap="none" normalizeH="0" baseline="0" dirty="0" smtClean="0">
              <a:ln/>
              <a:effectLst/>
              <a:latin typeface="+mn-lt"/>
            </a:rPr>
            <a:t>Фиксированные разделы</a:t>
          </a:r>
        </a:p>
      </dsp:txBody>
      <dsp:txXfrm>
        <a:off x="778295" y="2308881"/>
        <a:ext cx="1623051" cy="811525"/>
      </dsp:txXfrm>
    </dsp:sp>
    <dsp:sp modelId="{EFC364EA-302B-4D2D-9923-F984ACD3A77E}">
      <dsp:nvSpPr>
        <dsp:cNvPr id="0" name=""/>
        <dsp:cNvSpPr/>
      </dsp:nvSpPr>
      <dsp:spPr>
        <a:xfrm>
          <a:off x="778295" y="3461247"/>
          <a:ext cx="1623051" cy="81152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400" b="1" i="0" u="none" strike="noStrike" kern="1200" cap="none" normalizeH="0" baseline="0" dirty="0" smtClean="0">
              <a:ln/>
              <a:effectLst/>
              <a:latin typeface="+mn-lt"/>
            </a:rPr>
            <a:t>Динамические разделы</a:t>
          </a:r>
        </a:p>
      </dsp:txBody>
      <dsp:txXfrm>
        <a:off x="778295" y="3461247"/>
        <a:ext cx="1623051" cy="811525"/>
      </dsp:txXfrm>
    </dsp:sp>
    <dsp:sp modelId="{AFB07AED-3819-4542-85D5-46F3922FC724}">
      <dsp:nvSpPr>
        <dsp:cNvPr id="0" name=""/>
        <dsp:cNvSpPr/>
      </dsp:nvSpPr>
      <dsp:spPr>
        <a:xfrm>
          <a:off x="778295" y="4613614"/>
          <a:ext cx="1623051" cy="81152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400" b="1" i="0" u="none" strike="noStrike" kern="1200" cap="none" normalizeH="0" baseline="0" dirty="0" smtClean="0">
              <a:ln/>
              <a:effectLst/>
              <a:latin typeface="+mn-lt"/>
            </a:rPr>
            <a:t>Перемещаемые разделы</a:t>
          </a:r>
        </a:p>
      </dsp:txBody>
      <dsp:txXfrm>
        <a:off x="778295" y="4613614"/>
        <a:ext cx="1623051" cy="811525"/>
      </dsp:txXfrm>
    </dsp:sp>
    <dsp:sp modelId="{0BA156B8-1124-44D6-B102-774FA28F7E8F}">
      <dsp:nvSpPr>
        <dsp:cNvPr id="0" name=""/>
        <dsp:cNvSpPr/>
      </dsp:nvSpPr>
      <dsp:spPr>
        <a:xfrm>
          <a:off x="3147951" y="1156514"/>
          <a:ext cx="1623051" cy="81152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400" b="1" i="0" u="none" strike="noStrike" kern="1200" cap="none" normalizeH="0" baseline="0" dirty="0" smtClean="0">
              <a:ln/>
              <a:effectLst/>
              <a:latin typeface="+mn-lt"/>
            </a:rPr>
            <a:t>С использованием внешней памяти</a:t>
          </a:r>
        </a:p>
      </dsp:txBody>
      <dsp:txXfrm>
        <a:off x="3147951" y="1156514"/>
        <a:ext cx="1623051" cy="811525"/>
      </dsp:txXfrm>
    </dsp:sp>
    <dsp:sp modelId="{EBBA2CA1-0470-4DDA-9E6A-D169C33CE836}">
      <dsp:nvSpPr>
        <dsp:cNvPr id="0" name=""/>
        <dsp:cNvSpPr/>
      </dsp:nvSpPr>
      <dsp:spPr>
        <a:xfrm>
          <a:off x="2742188" y="2308881"/>
          <a:ext cx="1623051" cy="81152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400" b="1" i="0" u="none" strike="noStrike" kern="1200" cap="none" normalizeH="0" baseline="0" dirty="0" smtClean="0">
              <a:ln/>
              <a:effectLst/>
              <a:latin typeface="+mn-lt"/>
            </a:rPr>
            <a:t>Страничная организация</a:t>
          </a:r>
        </a:p>
      </dsp:txBody>
      <dsp:txXfrm>
        <a:off x="2742188" y="2308881"/>
        <a:ext cx="1623051" cy="811525"/>
      </dsp:txXfrm>
    </dsp:sp>
    <dsp:sp modelId="{47011452-C253-4216-8F6F-E4512AF6E926}">
      <dsp:nvSpPr>
        <dsp:cNvPr id="0" name=""/>
        <dsp:cNvSpPr/>
      </dsp:nvSpPr>
      <dsp:spPr>
        <a:xfrm>
          <a:off x="2742188" y="3461247"/>
          <a:ext cx="1623051" cy="81152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400" b="1" i="0" u="none" strike="noStrike" kern="1200" cap="none" normalizeH="0" baseline="0" dirty="0" smtClean="0">
              <a:ln/>
              <a:effectLst/>
              <a:latin typeface="+mn-lt"/>
            </a:rPr>
            <a:t>Сегментная организация</a:t>
          </a:r>
        </a:p>
      </dsp:txBody>
      <dsp:txXfrm>
        <a:off x="2742188" y="3461247"/>
        <a:ext cx="1623051" cy="811525"/>
      </dsp:txXfrm>
    </dsp:sp>
    <dsp:sp modelId="{7A6CBC9E-3FC7-43A5-B04A-D3DDC25B1E59}">
      <dsp:nvSpPr>
        <dsp:cNvPr id="0" name=""/>
        <dsp:cNvSpPr/>
      </dsp:nvSpPr>
      <dsp:spPr>
        <a:xfrm>
          <a:off x="2742188" y="4613614"/>
          <a:ext cx="1623051" cy="81152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1400" b="1" i="0" u="none" strike="noStrike" kern="1200" cap="none" normalizeH="0" baseline="0" dirty="0" smtClean="0">
              <a:ln/>
              <a:effectLst/>
              <a:latin typeface="+mn-lt"/>
            </a:rPr>
            <a:t>Сегментно-страничная организация</a:t>
          </a:r>
        </a:p>
      </dsp:txBody>
      <dsp:txXfrm>
        <a:off x="2742188" y="4613614"/>
        <a:ext cx="1623051" cy="811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85981-8995-4D13-AC4E-8CA11A7E5484}">
      <dsp:nvSpPr>
        <dsp:cNvPr id="0" name=""/>
        <dsp:cNvSpPr/>
      </dsp:nvSpPr>
      <dsp:spPr>
        <a:xfrm>
          <a:off x="1139" y="2701"/>
          <a:ext cx="2331341" cy="60721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ОС</a:t>
          </a:r>
          <a:endParaRPr lang="ru-RU" sz="2600" kern="1200" dirty="0"/>
        </a:p>
      </dsp:txBody>
      <dsp:txXfrm>
        <a:off x="18924" y="20486"/>
        <a:ext cx="2295771" cy="571648"/>
      </dsp:txXfrm>
    </dsp:sp>
    <dsp:sp modelId="{A76C4945-66DB-41CD-94CF-DADEAC521DEB}">
      <dsp:nvSpPr>
        <dsp:cNvPr id="0" name=""/>
        <dsp:cNvSpPr/>
      </dsp:nvSpPr>
      <dsp:spPr>
        <a:xfrm>
          <a:off x="3415" y="595632"/>
          <a:ext cx="2326789" cy="607218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Раздел 1</a:t>
          </a:r>
          <a:endParaRPr lang="ru-RU" sz="2600" kern="1200" dirty="0"/>
        </a:p>
      </dsp:txBody>
      <dsp:txXfrm>
        <a:off x="21200" y="613417"/>
        <a:ext cx="2291219" cy="571648"/>
      </dsp:txXfrm>
    </dsp:sp>
    <dsp:sp modelId="{5DE085CA-2E87-4A35-A6CF-8982D63EC357}">
      <dsp:nvSpPr>
        <dsp:cNvPr id="0" name=""/>
        <dsp:cNvSpPr/>
      </dsp:nvSpPr>
      <dsp:spPr>
        <a:xfrm>
          <a:off x="7952" y="1154350"/>
          <a:ext cx="2317714" cy="924873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Раздел 2</a:t>
          </a:r>
          <a:endParaRPr lang="ru-RU" sz="2600" kern="1200" dirty="0"/>
        </a:p>
      </dsp:txBody>
      <dsp:txXfrm>
        <a:off x="35041" y="1181439"/>
        <a:ext cx="2263536" cy="870695"/>
      </dsp:txXfrm>
    </dsp:sp>
    <dsp:sp modelId="{068B85AE-7447-4851-BFD3-9F2EEBF9D678}">
      <dsp:nvSpPr>
        <dsp:cNvPr id="0" name=""/>
        <dsp:cNvSpPr/>
      </dsp:nvSpPr>
      <dsp:spPr>
        <a:xfrm>
          <a:off x="15902" y="2071704"/>
          <a:ext cx="2317714" cy="607218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Раздел 3</a:t>
          </a:r>
          <a:endParaRPr lang="ru-RU" sz="2600" kern="1200" dirty="0"/>
        </a:p>
      </dsp:txBody>
      <dsp:txXfrm>
        <a:off x="33687" y="2089489"/>
        <a:ext cx="2282144" cy="571648"/>
      </dsp:txXfrm>
    </dsp:sp>
    <dsp:sp modelId="{1CABFAA5-25CF-4365-906D-11FB371CC3FB}">
      <dsp:nvSpPr>
        <dsp:cNvPr id="0" name=""/>
        <dsp:cNvSpPr/>
      </dsp:nvSpPr>
      <dsp:spPr>
        <a:xfrm>
          <a:off x="15905" y="2610080"/>
          <a:ext cx="2317714" cy="607218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. . . </a:t>
          </a:r>
          <a:endParaRPr lang="ru-RU" sz="2600" kern="1200" dirty="0"/>
        </a:p>
      </dsp:txBody>
      <dsp:txXfrm>
        <a:off x="33690" y="2627865"/>
        <a:ext cx="2282144" cy="571648"/>
      </dsp:txXfrm>
    </dsp:sp>
    <dsp:sp modelId="{792E8CFA-DB2D-494C-95F6-133A72148443}">
      <dsp:nvSpPr>
        <dsp:cNvPr id="0" name=""/>
        <dsp:cNvSpPr/>
      </dsp:nvSpPr>
      <dsp:spPr>
        <a:xfrm>
          <a:off x="15905" y="3140942"/>
          <a:ext cx="2317714" cy="607218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Раздел </a:t>
          </a:r>
          <a:r>
            <a:rPr lang="en-US" sz="2600" kern="1200" dirty="0" smtClean="0"/>
            <a:t>N</a:t>
          </a:r>
          <a:endParaRPr lang="ru-RU" sz="2600" kern="1200" dirty="0"/>
        </a:p>
      </dsp:txBody>
      <dsp:txXfrm>
        <a:off x="33690" y="3158727"/>
        <a:ext cx="2282144" cy="571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85981-8995-4D13-AC4E-8CA11A7E5484}">
      <dsp:nvSpPr>
        <dsp:cNvPr id="0" name=""/>
        <dsp:cNvSpPr/>
      </dsp:nvSpPr>
      <dsp:spPr>
        <a:xfrm rot="10800000" flipV="1">
          <a:off x="1151" y="621"/>
          <a:ext cx="2355151" cy="101022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 smtClean="0">
              <a:solidFill>
                <a:schemeClr val="tx1"/>
              </a:solidFill>
            </a:rPr>
            <a:t>ОС</a:t>
          </a:r>
          <a:endParaRPr lang="ru-RU" sz="4400" kern="1200" dirty="0">
            <a:solidFill>
              <a:schemeClr val="tx1"/>
            </a:solidFill>
          </a:endParaRPr>
        </a:p>
      </dsp:txBody>
      <dsp:txXfrm rot="-10800000">
        <a:off x="30739" y="30209"/>
        <a:ext cx="2295975" cy="951046"/>
      </dsp:txXfrm>
    </dsp:sp>
    <dsp:sp modelId="{5A1914A7-4489-4FB7-AE8A-0EEF441D8540}">
      <dsp:nvSpPr>
        <dsp:cNvPr id="0" name=""/>
        <dsp:cNvSpPr/>
      </dsp:nvSpPr>
      <dsp:spPr>
        <a:xfrm>
          <a:off x="2302" y="1114474"/>
          <a:ext cx="2355151" cy="3957623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solidFill>
                <a:schemeClr val="tx1"/>
              </a:solidFill>
            </a:rPr>
            <a:t>. . . </a:t>
          </a:r>
          <a:endParaRPr lang="ru-RU" sz="4400" kern="1200" dirty="0">
            <a:solidFill>
              <a:schemeClr val="tx1"/>
            </a:solidFill>
          </a:endParaRPr>
        </a:p>
      </dsp:txBody>
      <dsp:txXfrm>
        <a:off x="71282" y="1183454"/>
        <a:ext cx="2217191" cy="38196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85981-8995-4D13-AC4E-8CA11A7E5484}">
      <dsp:nvSpPr>
        <dsp:cNvPr id="0" name=""/>
        <dsp:cNvSpPr/>
      </dsp:nvSpPr>
      <dsp:spPr>
        <a:xfrm rot="10800000" flipV="1">
          <a:off x="1151" y="1471"/>
          <a:ext cx="2355151" cy="101944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 smtClean="0">
              <a:solidFill>
                <a:schemeClr val="tx1"/>
              </a:solidFill>
            </a:rPr>
            <a:t>ОС</a:t>
          </a:r>
          <a:endParaRPr lang="ru-RU" sz="4400" kern="1200" dirty="0">
            <a:solidFill>
              <a:schemeClr val="tx1"/>
            </a:solidFill>
          </a:endParaRPr>
        </a:p>
      </dsp:txBody>
      <dsp:txXfrm rot="-10800000">
        <a:off x="31010" y="31330"/>
        <a:ext cx="2295433" cy="959731"/>
      </dsp:txXfrm>
    </dsp:sp>
    <dsp:sp modelId="{4EFA9048-F472-4AAD-8314-C3BE1586AD9B}">
      <dsp:nvSpPr>
        <dsp:cNvPr id="0" name=""/>
        <dsp:cNvSpPr/>
      </dsp:nvSpPr>
      <dsp:spPr>
        <a:xfrm>
          <a:off x="3449" y="1095051"/>
          <a:ext cx="2350554" cy="1053342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>
              <a:solidFill>
                <a:schemeClr val="tx1"/>
              </a:solidFill>
            </a:rPr>
            <a:t>Раздел П1</a:t>
          </a:r>
          <a:endParaRPr lang="ru-RU" sz="3600" kern="1200" dirty="0">
            <a:solidFill>
              <a:schemeClr val="tx1"/>
            </a:solidFill>
          </a:endParaRPr>
        </a:p>
      </dsp:txBody>
      <dsp:txXfrm>
        <a:off x="34300" y="1125902"/>
        <a:ext cx="2288852" cy="991640"/>
      </dsp:txXfrm>
    </dsp:sp>
    <dsp:sp modelId="{306E7D48-EDEA-456F-890D-0E99DB4AD754}">
      <dsp:nvSpPr>
        <dsp:cNvPr id="0" name=""/>
        <dsp:cNvSpPr/>
      </dsp:nvSpPr>
      <dsp:spPr>
        <a:xfrm>
          <a:off x="3449" y="2222524"/>
          <a:ext cx="2350554" cy="2848101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. . . </a:t>
          </a:r>
          <a:endParaRPr lang="ru-RU" sz="3600" kern="1200" dirty="0">
            <a:solidFill>
              <a:schemeClr val="tx1"/>
            </a:solidFill>
          </a:endParaRPr>
        </a:p>
      </dsp:txBody>
      <dsp:txXfrm>
        <a:off x="72294" y="2291369"/>
        <a:ext cx="2212864" cy="27104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85981-8995-4D13-AC4E-8CA11A7E5484}">
      <dsp:nvSpPr>
        <dsp:cNvPr id="0" name=""/>
        <dsp:cNvSpPr/>
      </dsp:nvSpPr>
      <dsp:spPr>
        <a:xfrm rot="10800000" flipV="1">
          <a:off x="1151" y="2580"/>
          <a:ext cx="2355151" cy="103808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500" kern="1200" dirty="0" smtClean="0">
              <a:solidFill>
                <a:schemeClr val="tx1"/>
              </a:solidFill>
            </a:rPr>
            <a:t>ОС</a:t>
          </a:r>
          <a:endParaRPr lang="ru-RU" sz="4500" kern="1200" dirty="0">
            <a:solidFill>
              <a:schemeClr val="tx1"/>
            </a:solidFill>
          </a:endParaRPr>
        </a:p>
      </dsp:txBody>
      <dsp:txXfrm rot="-10800000">
        <a:off x="31555" y="32984"/>
        <a:ext cx="2294343" cy="977274"/>
      </dsp:txXfrm>
    </dsp:sp>
    <dsp:sp modelId="{4EFA9048-F472-4AAD-8314-C3BE1586AD9B}">
      <dsp:nvSpPr>
        <dsp:cNvPr id="0" name=""/>
        <dsp:cNvSpPr/>
      </dsp:nvSpPr>
      <dsp:spPr>
        <a:xfrm>
          <a:off x="3449" y="1088235"/>
          <a:ext cx="2350554" cy="1102181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>
              <a:solidFill>
                <a:schemeClr val="tx1"/>
              </a:solidFill>
            </a:rPr>
            <a:t>Раздел П1</a:t>
          </a:r>
          <a:endParaRPr lang="ru-RU" sz="3600" kern="1200" dirty="0">
            <a:solidFill>
              <a:schemeClr val="tx1"/>
            </a:solidFill>
          </a:endParaRPr>
        </a:p>
      </dsp:txBody>
      <dsp:txXfrm>
        <a:off x="35731" y="1120517"/>
        <a:ext cx="2285990" cy="1037617"/>
      </dsp:txXfrm>
    </dsp:sp>
    <dsp:sp modelId="{4F02FB17-AB14-4454-920C-A96B2048FDD3}">
      <dsp:nvSpPr>
        <dsp:cNvPr id="0" name=""/>
        <dsp:cNvSpPr/>
      </dsp:nvSpPr>
      <dsp:spPr>
        <a:xfrm>
          <a:off x="8034" y="2237988"/>
          <a:ext cx="2341385" cy="956217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>
              <a:solidFill>
                <a:schemeClr val="tx1"/>
              </a:solidFill>
            </a:rPr>
            <a:t>Раздел П2</a:t>
          </a:r>
          <a:endParaRPr lang="ru-RU" sz="3600" kern="1200" dirty="0">
            <a:solidFill>
              <a:schemeClr val="tx1"/>
            </a:solidFill>
          </a:endParaRPr>
        </a:p>
      </dsp:txBody>
      <dsp:txXfrm>
        <a:off x="36041" y="2265995"/>
        <a:ext cx="2285371" cy="900203"/>
      </dsp:txXfrm>
    </dsp:sp>
    <dsp:sp modelId="{1CABFAA5-25CF-4365-906D-11FB371CC3FB}">
      <dsp:nvSpPr>
        <dsp:cNvPr id="0" name=""/>
        <dsp:cNvSpPr/>
      </dsp:nvSpPr>
      <dsp:spPr>
        <a:xfrm>
          <a:off x="11475" y="3244359"/>
          <a:ext cx="2341385" cy="1827738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. . . </a:t>
          </a:r>
          <a:endParaRPr lang="ru-RU" sz="3600" kern="1200" dirty="0">
            <a:solidFill>
              <a:schemeClr val="tx1"/>
            </a:solidFill>
          </a:endParaRPr>
        </a:p>
      </dsp:txBody>
      <dsp:txXfrm>
        <a:off x="65008" y="3297892"/>
        <a:ext cx="2234319" cy="1720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85981-8995-4D13-AC4E-8CA11A7E5484}">
      <dsp:nvSpPr>
        <dsp:cNvPr id="0" name=""/>
        <dsp:cNvSpPr/>
      </dsp:nvSpPr>
      <dsp:spPr>
        <a:xfrm rot="10800000" flipV="1">
          <a:off x="1151" y="2171"/>
          <a:ext cx="2355151" cy="10781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700" kern="1200" dirty="0" smtClean="0">
              <a:solidFill>
                <a:schemeClr val="tx1"/>
              </a:solidFill>
            </a:rPr>
            <a:t>ОС</a:t>
          </a:r>
          <a:endParaRPr lang="ru-RU" sz="4700" kern="1200" dirty="0">
            <a:solidFill>
              <a:schemeClr val="tx1"/>
            </a:solidFill>
          </a:endParaRPr>
        </a:p>
      </dsp:txBody>
      <dsp:txXfrm rot="-10800000">
        <a:off x="32729" y="33749"/>
        <a:ext cx="2291995" cy="1014991"/>
      </dsp:txXfrm>
    </dsp:sp>
    <dsp:sp modelId="{4EFA9048-F472-4AAD-8314-C3BE1586AD9B}">
      <dsp:nvSpPr>
        <dsp:cNvPr id="0" name=""/>
        <dsp:cNvSpPr/>
      </dsp:nvSpPr>
      <dsp:spPr>
        <a:xfrm>
          <a:off x="3449" y="1103976"/>
          <a:ext cx="2350554" cy="1106159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>
              <a:solidFill>
                <a:schemeClr val="tx1"/>
              </a:solidFill>
            </a:rPr>
            <a:t>Раздел П1</a:t>
          </a:r>
          <a:endParaRPr lang="ru-RU" sz="3600" kern="1200" dirty="0">
            <a:solidFill>
              <a:schemeClr val="tx1"/>
            </a:solidFill>
          </a:endParaRPr>
        </a:p>
      </dsp:txBody>
      <dsp:txXfrm>
        <a:off x="35847" y="1136374"/>
        <a:ext cx="2285758" cy="1041363"/>
      </dsp:txXfrm>
    </dsp:sp>
    <dsp:sp modelId="{4F02FB17-AB14-4454-920C-A96B2048FDD3}">
      <dsp:nvSpPr>
        <dsp:cNvPr id="0" name=""/>
        <dsp:cNvSpPr/>
      </dsp:nvSpPr>
      <dsp:spPr>
        <a:xfrm>
          <a:off x="8034" y="2233793"/>
          <a:ext cx="2341385" cy="970985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>
              <a:solidFill>
                <a:schemeClr val="tx1"/>
              </a:solidFill>
            </a:rPr>
            <a:t>Раздел П2</a:t>
          </a:r>
          <a:endParaRPr lang="ru-RU" sz="3600" kern="1200" dirty="0">
            <a:solidFill>
              <a:schemeClr val="tx1"/>
            </a:solidFill>
          </a:endParaRPr>
        </a:p>
      </dsp:txBody>
      <dsp:txXfrm>
        <a:off x="36473" y="2262232"/>
        <a:ext cx="2284507" cy="914107"/>
      </dsp:txXfrm>
    </dsp:sp>
    <dsp:sp modelId="{B07237E8-C1E5-4884-8C16-147B26ACC667}">
      <dsp:nvSpPr>
        <dsp:cNvPr id="0" name=""/>
        <dsp:cNvSpPr/>
      </dsp:nvSpPr>
      <dsp:spPr>
        <a:xfrm>
          <a:off x="8034" y="3228436"/>
          <a:ext cx="2341385" cy="908915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>
              <a:solidFill>
                <a:schemeClr val="tx1"/>
              </a:solidFill>
            </a:rPr>
            <a:t>Раздел П3</a:t>
          </a:r>
          <a:endParaRPr lang="ru-RU" sz="3600" kern="1200" dirty="0">
            <a:solidFill>
              <a:schemeClr val="tx1"/>
            </a:solidFill>
          </a:endParaRPr>
        </a:p>
      </dsp:txBody>
      <dsp:txXfrm>
        <a:off x="34655" y="3255057"/>
        <a:ext cx="2288143" cy="855673"/>
      </dsp:txXfrm>
    </dsp:sp>
    <dsp:sp modelId="{1CABFAA5-25CF-4365-906D-11FB371CC3FB}">
      <dsp:nvSpPr>
        <dsp:cNvPr id="0" name=""/>
        <dsp:cNvSpPr/>
      </dsp:nvSpPr>
      <dsp:spPr>
        <a:xfrm>
          <a:off x="11475" y="4162582"/>
          <a:ext cx="2341385" cy="908915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. . . </a:t>
          </a:r>
          <a:endParaRPr lang="ru-RU" sz="3600" kern="1200" dirty="0">
            <a:solidFill>
              <a:schemeClr val="tx1"/>
            </a:solidFill>
          </a:endParaRPr>
        </a:p>
      </dsp:txBody>
      <dsp:txXfrm>
        <a:off x="38096" y="4189203"/>
        <a:ext cx="2288143" cy="8556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85981-8995-4D13-AC4E-8CA11A7E5484}">
      <dsp:nvSpPr>
        <dsp:cNvPr id="0" name=""/>
        <dsp:cNvSpPr/>
      </dsp:nvSpPr>
      <dsp:spPr>
        <a:xfrm rot="10800000" flipV="1">
          <a:off x="1151" y="2171"/>
          <a:ext cx="2355151" cy="10781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700" kern="1200" dirty="0" smtClean="0">
              <a:solidFill>
                <a:schemeClr val="tx1"/>
              </a:solidFill>
            </a:rPr>
            <a:t>ОС</a:t>
          </a:r>
          <a:endParaRPr lang="ru-RU" sz="4700" kern="1200" dirty="0">
            <a:solidFill>
              <a:schemeClr val="tx1"/>
            </a:solidFill>
          </a:endParaRPr>
        </a:p>
      </dsp:txBody>
      <dsp:txXfrm rot="-10800000">
        <a:off x="32729" y="33749"/>
        <a:ext cx="2291995" cy="1014991"/>
      </dsp:txXfrm>
    </dsp:sp>
    <dsp:sp modelId="{4EFA9048-F472-4AAD-8314-C3BE1586AD9B}">
      <dsp:nvSpPr>
        <dsp:cNvPr id="0" name=""/>
        <dsp:cNvSpPr/>
      </dsp:nvSpPr>
      <dsp:spPr>
        <a:xfrm>
          <a:off x="3449" y="1103976"/>
          <a:ext cx="2350554" cy="1106159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>
              <a:solidFill>
                <a:schemeClr val="tx1"/>
              </a:solidFill>
            </a:rPr>
            <a:t>Раздел П1</a:t>
          </a:r>
          <a:endParaRPr lang="ru-RU" sz="3600" kern="1200" dirty="0">
            <a:solidFill>
              <a:schemeClr val="tx1"/>
            </a:solidFill>
          </a:endParaRPr>
        </a:p>
      </dsp:txBody>
      <dsp:txXfrm>
        <a:off x="35847" y="1136374"/>
        <a:ext cx="2285758" cy="1041363"/>
      </dsp:txXfrm>
    </dsp:sp>
    <dsp:sp modelId="{4F02FB17-AB14-4454-920C-A96B2048FDD3}">
      <dsp:nvSpPr>
        <dsp:cNvPr id="0" name=""/>
        <dsp:cNvSpPr/>
      </dsp:nvSpPr>
      <dsp:spPr>
        <a:xfrm>
          <a:off x="8034" y="2233793"/>
          <a:ext cx="2341385" cy="970985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. . .</a:t>
          </a:r>
          <a:endParaRPr lang="ru-RU" sz="3600" kern="1200" dirty="0"/>
        </a:p>
      </dsp:txBody>
      <dsp:txXfrm>
        <a:off x="36473" y="2262232"/>
        <a:ext cx="2284507" cy="914107"/>
      </dsp:txXfrm>
    </dsp:sp>
    <dsp:sp modelId="{B07237E8-C1E5-4884-8C16-147B26ACC667}">
      <dsp:nvSpPr>
        <dsp:cNvPr id="0" name=""/>
        <dsp:cNvSpPr/>
      </dsp:nvSpPr>
      <dsp:spPr>
        <a:xfrm>
          <a:off x="8034" y="3228436"/>
          <a:ext cx="2341385" cy="908915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>
              <a:solidFill>
                <a:schemeClr val="tx1"/>
              </a:solidFill>
            </a:rPr>
            <a:t>Раздел П3</a:t>
          </a:r>
          <a:endParaRPr lang="ru-RU" sz="3600" kern="1200" dirty="0">
            <a:solidFill>
              <a:schemeClr val="tx1"/>
            </a:solidFill>
          </a:endParaRPr>
        </a:p>
      </dsp:txBody>
      <dsp:txXfrm>
        <a:off x="34655" y="3255057"/>
        <a:ext cx="2288143" cy="855673"/>
      </dsp:txXfrm>
    </dsp:sp>
    <dsp:sp modelId="{1CABFAA5-25CF-4365-906D-11FB371CC3FB}">
      <dsp:nvSpPr>
        <dsp:cNvPr id="0" name=""/>
        <dsp:cNvSpPr/>
      </dsp:nvSpPr>
      <dsp:spPr>
        <a:xfrm>
          <a:off x="11475" y="4162582"/>
          <a:ext cx="2341385" cy="908915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. . . </a:t>
          </a:r>
          <a:endParaRPr lang="ru-RU" sz="3600" kern="1200" dirty="0">
            <a:solidFill>
              <a:schemeClr val="tx1"/>
            </a:solidFill>
          </a:endParaRPr>
        </a:p>
      </dsp:txBody>
      <dsp:txXfrm>
        <a:off x="38096" y="4189203"/>
        <a:ext cx="2288143" cy="855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88574-15A1-486B-BF84-BD151FB79C68}" type="datetimeFigureOut">
              <a:rPr lang="ru-RU" smtClean="0"/>
              <a:t>17.03.2014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7EA4-661B-4DA1-8A1A-EC5EB9D6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8AFE-B8F4-433E-8BEE-10CE606642F7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8AFE-B8F4-433E-8BEE-10CE606642F7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8AFE-B8F4-433E-8BEE-10CE606642F7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8AFE-B8F4-433E-8BEE-10CE606642F7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8AFE-B8F4-433E-8BEE-10CE606642F7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8AFE-B8F4-433E-8BEE-10CE606642F7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8AFE-B8F4-433E-8BEE-10CE606642F7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8AFE-B8F4-433E-8BEE-10CE606642F7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8AFE-B8F4-433E-8BEE-10CE606642F7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8AFE-B8F4-433E-8BEE-10CE606642F7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8AFE-B8F4-433E-8BEE-10CE606642F7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8AFE-B8F4-433E-8BEE-10CE606642F7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8AFE-B8F4-433E-8BEE-10CE606642F7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8AFE-B8F4-433E-8BEE-10CE606642F7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8AFE-B8F4-433E-8BEE-10CE606642F7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8AFE-B8F4-433E-8BEE-10CE606642F7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8AFE-B8F4-433E-8BEE-10CE606642F7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8AFE-B8F4-433E-8BEE-10CE606642F7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B1FA-3758-4F88-8F98-EB16D567B661}" type="datetime1">
              <a:rPr lang="ru-RU" smtClean="0"/>
              <a:t>17.03.2014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963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FB17-3D17-4C61-A56C-ED30758B0DC0}" type="datetime1">
              <a:rPr lang="ru-RU" smtClean="0"/>
              <a:t>17.03.2014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77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CCA-6118-4BFE-B323-70D904F38B3F}" type="datetime1">
              <a:rPr lang="ru-RU" smtClean="0"/>
              <a:t>17.03.2014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25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640960" cy="1143000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4DA5-1479-459A-BE49-812D95A8D7D6}" type="datetime1">
              <a:rPr lang="ru-RU" smtClean="0"/>
              <a:t>17.03.2014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>
            <a:lvl1pPr>
              <a:defRPr sz="1600"/>
            </a:lvl1pPr>
          </a:lstStyle>
          <a:p>
            <a:fld id="{BF845D93-6648-4690-AB66-B1B36A47E186}" type="slidenum">
              <a:rPr lang="ru-RU" smtClean="0"/>
              <a:pPr/>
              <a:t>‹#›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85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EB3A-6A87-40F4-988B-C8B7159431F7}" type="datetime1">
              <a:rPr lang="ru-RU" smtClean="0"/>
              <a:t>17.03.2014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9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1B2F-6E09-4C0B-8A55-A427E0530EC1}" type="datetime1">
              <a:rPr lang="ru-RU" smtClean="0"/>
              <a:t>17.03.2014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23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2135-6153-4D7C-8E6E-3DAF0D6AF53E}" type="datetime1">
              <a:rPr lang="ru-RU" smtClean="0"/>
              <a:t>17.03.2014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16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83EE-18A5-48B7-A896-936067E61000}" type="datetime1">
              <a:rPr lang="ru-RU" smtClean="0"/>
              <a:t>17.03.2014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20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D894-9516-4E38-93CF-BD0EC37D9052}" type="datetime1">
              <a:rPr lang="ru-RU" smtClean="0"/>
              <a:t>17.03.2014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72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B4B3-8944-4DE2-9D93-2E9B163495B5}" type="datetime1">
              <a:rPr lang="ru-RU" smtClean="0"/>
              <a:t>17.03.2014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9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42DB-33F2-4E6A-A949-CB5F29E3601C}" type="datetime1">
              <a:rPr lang="ru-RU" smtClean="0"/>
              <a:t>17.03.2014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00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B315-ECC7-4904-89C0-8C99BC43B945}" type="datetime1">
              <a:rPr lang="ru-RU" smtClean="0"/>
              <a:t>17.03.2014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08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sau.sppo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26" Type="http://schemas.openxmlformats.org/officeDocument/2006/relationships/diagramColors" Target="../diagrams/colors7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5" Type="http://schemas.openxmlformats.org/officeDocument/2006/relationships/diagramQuickStyle" Target="../diagrams/quickStyle7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24" Type="http://schemas.openxmlformats.org/officeDocument/2006/relationships/diagramLayout" Target="../diagrams/layout7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23" Type="http://schemas.openxmlformats.org/officeDocument/2006/relationships/diagramData" Target="../diagrams/data7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Relationship Id="rId27" Type="http://schemas.microsoft.com/office/2007/relationships/diagramDrawing" Target="../diagrams/drawing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_____Microsoft_Excel2.xlsx"/><Relationship Id="rId4" Type="http://schemas.openxmlformats.org/officeDocument/2006/relationships/image" Target="../media/image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package" Target="../embeddings/_____Microsoft_Excel3.xlsx"/><Relationship Id="rId7" Type="http://schemas.openxmlformats.org/officeDocument/2006/relationships/package" Target="../embeddings/_____Microsoft_Excel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_____Microsoft_Excel4.xlsx"/><Relationship Id="rId4" Type="http://schemas.openxmlformats.org/officeDocument/2006/relationships/image" Target="../media/image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package" Target="../embeddings/_____Microsoft_Excel6.xlsx"/><Relationship Id="rId7" Type="http://schemas.openxmlformats.org/officeDocument/2006/relationships/package" Target="../embeddings/_____Microsoft_Excel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package" Target="../embeddings/_____Microsoft_Excel7.xlsx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package" Target="../embeddings/_____Microsoft_Excel9.xlsx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package" Target="../embeddings/_____Microsoft_Excel10.xlsx"/><Relationship Id="rId7" Type="http://schemas.openxmlformats.org/officeDocument/2006/relationships/package" Target="../embeddings/_____Microsoft_Excel1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package" Target="../embeddings/_____Microsoft_Excel11.xlsx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package" Target="../embeddings/_____Microsoft_Excel13.xls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Системное </a:t>
            </a:r>
            <a:r>
              <a:rPr lang="ru-RU" dirty="0" smtClean="0"/>
              <a:t>программирование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  <a:defRPr/>
            </a:pPr>
            <a:r>
              <a:rPr lang="ru-RU" sz="3600" dirty="0" smtClean="0"/>
              <a:t>Лекция </a:t>
            </a:r>
            <a:r>
              <a:rPr lang="ru-RU" sz="3600" dirty="0" smtClean="0"/>
              <a:t>4</a:t>
            </a:r>
            <a:endParaRPr lang="ru-RU" sz="3600" dirty="0" smtClean="0"/>
          </a:p>
          <a:p>
            <a:pPr>
              <a:buNone/>
              <a:defRPr/>
            </a:pPr>
            <a:endParaRPr lang="en-US" sz="3600" dirty="0" smtClean="0"/>
          </a:p>
          <a:p>
            <a:pPr>
              <a:buNone/>
              <a:defRPr/>
            </a:pPr>
            <a:r>
              <a:rPr lang="ru-RU" b="1" dirty="0" smtClean="0"/>
              <a:t>Организация памяти.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>
                <a:hlinkClick r:id="rId2"/>
              </a:rPr>
              <a:t>ssau.sispro</a:t>
            </a:r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gmail.com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0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Схемы распределение памяти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51520" y="1268760"/>
            <a:ext cx="3744416" cy="50405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Все методы управления памятью могут быть разделены на два класса: </a:t>
            </a:r>
          </a:p>
          <a:p>
            <a:r>
              <a:rPr lang="ru-RU" dirty="0" smtClean="0"/>
              <a:t>методы, которые используют перемещение процессов между оперативной памятью и диском, </a:t>
            </a:r>
          </a:p>
          <a:p>
            <a:r>
              <a:rPr lang="ru-RU" dirty="0" smtClean="0"/>
              <a:t>методы, которые не делают этого 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762683897"/>
              </p:ext>
            </p:extLst>
          </p:nvPr>
        </p:nvGraphicFramePr>
        <p:xfrm>
          <a:off x="3923928" y="908720"/>
          <a:ext cx="5143536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10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Схема с фиксированными размерами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51520" y="2492896"/>
            <a:ext cx="4963422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Очередной процесс, поступивший на выполнение, помещается </a:t>
            </a:r>
            <a:endParaRPr lang="en-US" sz="2000" dirty="0" smtClean="0"/>
          </a:p>
          <a:p>
            <a:pPr lvl="1"/>
            <a:r>
              <a:rPr lang="ru-RU" sz="1800" dirty="0" smtClean="0"/>
              <a:t>либо в общую очередь </a:t>
            </a:r>
            <a:endParaRPr lang="en-US" sz="1800" dirty="0" smtClean="0"/>
          </a:p>
          <a:p>
            <a:pPr lvl="1"/>
            <a:r>
              <a:rPr lang="ru-RU" sz="1800" dirty="0" smtClean="0"/>
              <a:t>либо в очередь к некоторому </a:t>
            </a:r>
            <a:br>
              <a:rPr lang="ru-RU" sz="1800" dirty="0" smtClean="0"/>
            </a:br>
            <a:r>
              <a:rPr lang="ru-RU" sz="1800" dirty="0" smtClean="0"/>
              <a:t>разделу </a:t>
            </a:r>
          </a:p>
          <a:p>
            <a:endParaRPr lang="ru-RU" sz="2000" dirty="0" smtClean="0"/>
          </a:p>
          <a:p>
            <a:endParaRPr lang="ru-RU" sz="2000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6596098" y="2579710"/>
          <a:ext cx="233362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Пятиугольник 4"/>
          <p:cNvSpPr/>
          <p:nvPr/>
        </p:nvSpPr>
        <p:spPr>
          <a:xfrm>
            <a:off x="4572000" y="4500570"/>
            <a:ext cx="642942" cy="285752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alibri" pitchFamily="34" charset="0"/>
              </a:rPr>
              <a:t>П1</a:t>
            </a:r>
            <a:endParaRPr lang="ru-RU" dirty="0">
              <a:latin typeface="Calibri" pitchFamily="34" charset="0"/>
            </a:endParaRPr>
          </a:p>
        </p:txBody>
      </p:sp>
      <p:cxnSp>
        <p:nvCxnSpPr>
          <p:cNvPr id="10" name="Прямая со стрелкой 9"/>
          <p:cNvCxnSpPr>
            <a:stCxn id="7" idx="6"/>
          </p:cNvCxnSpPr>
          <p:nvPr/>
        </p:nvCxnSpPr>
        <p:spPr>
          <a:xfrm flipV="1">
            <a:off x="5572132" y="3357562"/>
            <a:ext cx="1000132" cy="1285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6"/>
          </p:cNvCxnSpPr>
          <p:nvPr/>
        </p:nvCxnSpPr>
        <p:spPr>
          <a:xfrm flipV="1">
            <a:off x="5572132" y="4143380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6"/>
          </p:cNvCxnSpPr>
          <p:nvPr/>
        </p:nvCxnSpPr>
        <p:spPr>
          <a:xfrm>
            <a:off x="5572132" y="4643446"/>
            <a:ext cx="1071570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7" idx="6"/>
          </p:cNvCxnSpPr>
          <p:nvPr/>
        </p:nvCxnSpPr>
        <p:spPr>
          <a:xfrm>
            <a:off x="5572132" y="4643446"/>
            <a:ext cx="1071570" cy="13573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Содержимое 5"/>
          <p:cNvSpPr txBox="1">
            <a:spLocks/>
          </p:cNvSpPr>
          <p:nvPr/>
        </p:nvSpPr>
        <p:spPr>
          <a:xfrm>
            <a:off x="35496" y="805152"/>
            <a:ext cx="8856984" cy="12858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Схема основана на предварительном (обычно на этапе генерации или в момент загрузки системы) разбиении общего адресного пространства на несколько разделов фиксированной величины.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Связывание физических и логических адресов процесса происходит на этапе его загрузки.</a:t>
            </a:r>
          </a:p>
          <a:p>
            <a:pPr marL="82296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Пятиугольник 24"/>
          <p:cNvSpPr/>
          <p:nvPr/>
        </p:nvSpPr>
        <p:spPr>
          <a:xfrm>
            <a:off x="3881370" y="4500570"/>
            <a:ext cx="642942" cy="285752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alibri" pitchFamily="34" charset="0"/>
              </a:rPr>
              <a:t>П2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26" name="Пятиугольник 25"/>
          <p:cNvSpPr/>
          <p:nvPr/>
        </p:nvSpPr>
        <p:spPr>
          <a:xfrm>
            <a:off x="3190928" y="4500570"/>
            <a:ext cx="642942" cy="285752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alibri" pitchFamily="34" charset="0"/>
              </a:rPr>
              <a:t>П3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27" name="Пятиугольник 26"/>
          <p:cNvSpPr/>
          <p:nvPr/>
        </p:nvSpPr>
        <p:spPr>
          <a:xfrm>
            <a:off x="2500298" y="4500570"/>
            <a:ext cx="642942" cy="285752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alibri" pitchFamily="34" charset="0"/>
              </a:rPr>
              <a:t>П4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28" name="Пятиугольник 27"/>
          <p:cNvSpPr/>
          <p:nvPr/>
        </p:nvSpPr>
        <p:spPr>
          <a:xfrm>
            <a:off x="1785918" y="4500570"/>
            <a:ext cx="642942" cy="285752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alibri" pitchFamily="34" charset="0"/>
              </a:rPr>
              <a:t>П5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29" name="Пятиугольник 28"/>
          <p:cNvSpPr/>
          <p:nvPr/>
        </p:nvSpPr>
        <p:spPr>
          <a:xfrm>
            <a:off x="1071538" y="4500570"/>
            <a:ext cx="642942" cy="285752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alibri" pitchFamily="34" charset="0"/>
              </a:rPr>
              <a:t>П6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5214942" y="4429132"/>
            <a:ext cx="347666" cy="4381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5214942" y="4429132"/>
            <a:ext cx="347666" cy="4381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5214942" y="4429132"/>
            <a:ext cx="347666" cy="4381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5214942" y="4429132"/>
            <a:ext cx="347666" cy="4381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214942" y="4214818"/>
            <a:ext cx="357190" cy="8572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5572132" y="3429000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5572132" y="4143380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5572132" y="4929198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5572132" y="6000768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" name="Пятиугольник 41"/>
          <p:cNvSpPr/>
          <p:nvPr/>
        </p:nvSpPr>
        <p:spPr>
          <a:xfrm>
            <a:off x="3000364" y="4000504"/>
            <a:ext cx="642942" cy="285752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alibri" pitchFamily="34" charset="0"/>
              </a:rPr>
              <a:t>П7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11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61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7.86309E-7 L -0.00261 -0.18802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94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-0.00261 -0.0833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420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-0.00261 0.0428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210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-0.00261 0.20023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1000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00365 -0.1875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500"/>
                            </p:stCondLst>
                            <p:childTnLst>
                              <p:par>
                                <p:cTn id="1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33333E-6 L 0.07187 0.19051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0" y="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0.13958 -0.07199 " pathEditMode="relative" rAng="0" ptsTypes="AA">
                                      <p:cBhvr>
                                        <p:cTn id="1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0" y="-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500"/>
                            </p:stCondLst>
                            <p:childTnLst>
                              <p:par>
                                <p:cTn id="141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0.13628 -0.07199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0" y="-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33333E-6 L 0.30104 0.04352 " pathEditMode="relative" rAng="0" ptsTypes="AA">
                                      <p:cBhvr>
                                        <p:cTn id="1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0" y="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500"/>
                            </p:stCondLst>
                            <p:childTnLst>
                              <p:par>
                                <p:cTn id="1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0.30052 0.04352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000"/>
                            </p:stCondLst>
                            <p:childTnLst>
                              <p:par>
                                <p:cTn id="1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4" grpId="0">
        <p:bldAsOne/>
      </p:bldGraphic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7" grpId="0" animBg="1"/>
      <p:bldP spid="7" grpId="1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Схема с фиксированными размерами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Подсистема управления памятью в этом случае выполняет следующие задачи:</a:t>
            </a:r>
          </a:p>
          <a:p>
            <a:pPr lvl="1"/>
            <a:r>
              <a:rPr lang="ru-RU" dirty="0" smtClean="0"/>
              <a:t>сравнивая размер программы, поступившей на выполнение, и свободных разделов, выбирает раздел,</a:t>
            </a:r>
          </a:p>
          <a:p>
            <a:pPr lvl="1"/>
            <a:r>
              <a:rPr lang="ru-RU" dirty="0" smtClean="0"/>
              <a:t>осуществляет загрузку программы и настройку адресов.</a:t>
            </a:r>
          </a:p>
          <a:p>
            <a:r>
              <a:rPr lang="ru-RU" dirty="0" smtClean="0"/>
              <a:t>Преимущество – простота реализации </a:t>
            </a:r>
          </a:p>
          <a:p>
            <a:r>
              <a:rPr lang="ru-RU" dirty="0" smtClean="0"/>
              <a:t>Недостаток – число одновременно выполняемых процессов ограничено числом разделов</a:t>
            </a:r>
          </a:p>
          <a:p>
            <a:pPr lvl="1"/>
            <a:r>
              <a:rPr lang="ru-RU" dirty="0" smtClean="0"/>
              <a:t>Так как в каждом разделе может выполняться только одна программа, то уровень мультипрограммирования заранее ограничен числом разделов не зависимо от того, какой размер имеют программы.</a:t>
            </a:r>
          </a:p>
          <a:p>
            <a:r>
              <a:rPr lang="ru-RU" dirty="0" smtClean="0"/>
              <a:t>Существенный недостаток – внешняя фрагментация, потеря памяти, не используемой ни одним процессом.. </a:t>
            </a:r>
          </a:p>
          <a:p>
            <a:pPr lvl="1"/>
            <a:r>
              <a:rPr lang="ru-RU" dirty="0" smtClean="0"/>
              <a:t>Если программа имеет небольшой объем, она будет занимать весь раздел, что приводит к неэффективному использованию памяти. С другой стороны, даже если объем оперативной памяти машины позволяет выполнить некоторую программу, разбиение памяти на разделы не позволяет сделать этого.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12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71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Стратегии выбора раздела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Распространены три стратегии:</a:t>
            </a:r>
          </a:p>
          <a:p>
            <a:pPr lvl="1"/>
            <a:r>
              <a:rPr lang="ru-RU" dirty="0" smtClean="0"/>
              <a:t>Стратегия первого подходящего (</a:t>
            </a:r>
            <a:r>
              <a:rPr lang="ru-RU" dirty="0" err="1" smtClean="0"/>
              <a:t>First</a:t>
            </a:r>
            <a:r>
              <a:rPr lang="ru-RU" dirty="0" smtClean="0"/>
              <a:t> </a:t>
            </a:r>
            <a:r>
              <a:rPr lang="ru-RU" dirty="0" err="1" smtClean="0"/>
              <a:t>fit</a:t>
            </a:r>
            <a:r>
              <a:rPr lang="ru-RU" dirty="0" smtClean="0"/>
              <a:t>). Задание помещается в первый подходящий по размеру раздел.</a:t>
            </a:r>
          </a:p>
          <a:p>
            <a:pPr lvl="1"/>
            <a:r>
              <a:rPr lang="ru-RU" dirty="0" smtClean="0"/>
              <a:t>Стратегия наиболее подходящего (</a:t>
            </a:r>
            <a:r>
              <a:rPr lang="ru-RU" dirty="0" err="1" smtClean="0"/>
              <a:t>Best</a:t>
            </a:r>
            <a:r>
              <a:rPr lang="ru-RU" dirty="0" smtClean="0"/>
              <a:t> </a:t>
            </a:r>
            <a:r>
              <a:rPr lang="ru-RU" dirty="0" err="1" smtClean="0"/>
              <a:t>fit</a:t>
            </a:r>
            <a:r>
              <a:rPr lang="ru-RU" dirty="0" smtClean="0"/>
              <a:t>). Задание помещается в тот раздел, где ему наиболее тесно.</a:t>
            </a:r>
          </a:p>
          <a:p>
            <a:pPr lvl="1"/>
            <a:r>
              <a:rPr lang="ru-RU" dirty="0" smtClean="0"/>
              <a:t>Стратегия наименее подходящего (</a:t>
            </a:r>
            <a:r>
              <a:rPr lang="ru-RU" dirty="0" err="1" smtClean="0"/>
              <a:t>Worst</a:t>
            </a:r>
            <a:r>
              <a:rPr lang="ru-RU" dirty="0" smtClean="0"/>
              <a:t> </a:t>
            </a:r>
            <a:r>
              <a:rPr lang="ru-RU" dirty="0" err="1" smtClean="0"/>
              <a:t>fit</a:t>
            </a:r>
            <a:r>
              <a:rPr lang="ru-RU" dirty="0" smtClean="0"/>
              <a:t>). При помещении в самый большой раздел в нем остается достаточно места для возможного размещения еще одного процесса.</a:t>
            </a:r>
          </a:p>
          <a:p>
            <a:r>
              <a:rPr lang="ru-RU" dirty="0" smtClean="0"/>
              <a:t>С точки зрения утилизации памяти и уменьшения времени первые два способа лучше, оба способа примерно одинаковы, но первый способ быстрее. 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13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40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Схема с динамическими разделами</a:t>
            </a:r>
            <a:endParaRPr lang="ru-RU" dirty="0"/>
          </a:p>
        </p:txBody>
      </p:sp>
      <p:sp>
        <p:nvSpPr>
          <p:cNvPr id="24" name="Содержимое 5"/>
          <p:cNvSpPr txBox="1">
            <a:spLocks/>
          </p:cNvSpPr>
          <p:nvPr/>
        </p:nvSpPr>
        <p:spPr>
          <a:xfrm>
            <a:off x="251520" y="1052736"/>
            <a:ext cx="8535322" cy="5519536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u-RU" sz="3200" dirty="0" smtClean="0">
                <a:latin typeface="+mn-lt"/>
              </a:rPr>
              <a:t>В этом случае память машины не делится заранее на разделы. Сначала вся память свободна. 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u-RU" sz="3200" dirty="0" smtClean="0">
                <a:latin typeface="+mn-lt"/>
              </a:rPr>
              <a:t>Каждой вновь поступающей задаче выделяется необходимая ей память. 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u-RU" sz="3200" dirty="0" smtClean="0">
                <a:latin typeface="+mn-lt"/>
              </a:rPr>
              <a:t>Если достаточный объем памяти отсутствует, то задача не принимается на выполнение и стоит в очереди. 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u-RU" sz="3200" dirty="0" smtClean="0">
                <a:latin typeface="+mn-lt"/>
              </a:rPr>
              <a:t>После завершения задачи память освобождается, и на это место может быть загружена другая задача. 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u-RU" sz="3200" dirty="0" smtClean="0">
                <a:latin typeface="+mn-lt"/>
              </a:rPr>
              <a:t>Таким образом, в произвольный момент времени оперативная память представляет собой случайную последовательность занятых и свободных участков (разделов) произвольного размера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14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4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611503454"/>
              </p:ext>
            </p:extLst>
          </p:nvPr>
        </p:nvGraphicFramePr>
        <p:xfrm>
          <a:off x="4857752" y="1357298"/>
          <a:ext cx="2357454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Схема 15"/>
          <p:cNvGraphicFramePr/>
          <p:nvPr>
            <p:extLst>
              <p:ext uri="{D42A27DB-BD31-4B8C-83A1-F6EECF244321}">
                <p14:modId xmlns:p14="http://schemas.microsoft.com/office/powerpoint/2010/main" val="1215903212"/>
              </p:ext>
            </p:extLst>
          </p:nvPr>
        </p:nvGraphicFramePr>
        <p:xfrm>
          <a:off x="4857752" y="1357298"/>
          <a:ext cx="2357454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9" name="Схема 18"/>
          <p:cNvGraphicFramePr/>
          <p:nvPr>
            <p:extLst>
              <p:ext uri="{D42A27DB-BD31-4B8C-83A1-F6EECF244321}">
                <p14:modId xmlns:p14="http://schemas.microsoft.com/office/powerpoint/2010/main" val="2106999542"/>
              </p:ext>
            </p:extLst>
          </p:nvPr>
        </p:nvGraphicFramePr>
        <p:xfrm>
          <a:off x="4857752" y="1357298"/>
          <a:ext cx="2357454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1" name="Схема 20"/>
          <p:cNvGraphicFramePr/>
          <p:nvPr>
            <p:extLst>
              <p:ext uri="{D42A27DB-BD31-4B8C-83A1-F6EECF244321}">
                <p14:modId xmlns:p14="http://schemas.microsoft.com/office/powerpoint/2010/main" val="3057824295"/>
              </p:ext>
            </p:extLst>
          </p:nvPr>
        </p:nvGraphicFramePr>
        <p:xfrm>
          <a:off x="4857752" y="1357298"/>
          <a:ext cx="2357454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3" name="Схема 22"/>
          <p:cNvGraphicFramePr/>
          <p:nvPr>
            <p:extLst>
              <p:ext uri="{D42A27DB-BD31-4B8C-83A1-F6EECF244321}">
                <p14:modId xmlns:p14="http://schemas.microsoft.com/office/powerpoint/2010/main" val="1895234797"/>
              </p:ext>
            </p:extLst>
          </p:nvPr>
        </p:nvGraphicFramePr>
        <p:xfrm>
          <a:off x="4857752" y="1357298"/>
          <a:ext cx="2357454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Схема с динамическими разделами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ятиугольник 4"/>
          <p:cNvSpPr/>
          <p:nvPr/>
        </p:nvSpPr>
        <p:spPr>
          <a:xfrm>
            <a:off x="3286116" y="3929066"/>
            <a:ext cx="642942" cy="285752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alibri" pitchFamily="34" charset="0"/>
              </a:rPr>
              <a:t>П1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000496" y="3643314"/>
            <a:ext cx="357190" cy="8572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ятиугольник 16"/>
          <p:cNvSpPr/>
          <p:nvPr/>
        </p:nvSpPr>
        <p:spPr>
          <a:xfrm>
            <a:off x="3286116" y="3929066"/>
            <a:ext cx="642942" cy="285752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alibri" pitchFamily="34" charset="0"/>
              </a:rPr>
              <a:t>П2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20" name="Пятиугольник 19"/>
          <p:cNvSpPr/>
          <p:nvPr/>
        </p:nvSpPr>
        <p:spPr>
          <a:xfrm>
            <a:off x="3286116" y="3929066"/>
            <a:ext cx="642942" cy="285752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alibri" pitchFamily="34" charset="0"/>
              </a:rPr>
              <a:t>П3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22" name="Пятиугольник 21"/>
          <p:cNvSpPr/>
          <p:nvPr/>
        </p:nvSpPr>
        <p:spPr>
          <a:xfrm>
            <a:off x="6000760" y="3929066"/>
            <a:ext cx="642942" cy="285752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alibri" pitchFamily="34" charset="0"/>
              </a:rPr>
              <a:t>П2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25" name="Пятиугольник 24"/>
          <p:cNvSpPr/>
          <p:nvPr/>
        </p:nvSpPr>
        <p:spPr>
          <a:xfrm>
            <a:off x="3286116" y="3929066"/>
            <a:ext cx="642942" cy="285752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alibri" pitchFamily="34" charset="0"/>
              </a:rPr>
              <a:t>П4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28" name="Скругленный прямоугольник 4"/>
          <p:cNvSpPr/>
          <p:nvPr/>
        </p:nvSpPr>
        <p:spPr>
          <a:xfrm>
            <a:off x="4909095" y="3643314"/>
            <a:ext cx="2294236" cy="1614079"/>
          </a:xfrm>
          <a:prstGeom prst="rect">
            <a:avLst/>
          </a:prstGeom>
          <a:solidFill>
            <a:schemeClr val="accent3">
              <a:lumMod val="20000"/>
              <a:lumOff val="80000"/>
              <a:alpha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179070" tIns="179070" rIns="179070" bIns="179070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3200" dirty="0" smtClean="0">
                <a:solidFill>
                  <a:schemeClr val="tx1"/>
                </a:solidFill>
              </a:rPr>
              <a:t>Раздел П4</a:t>
            </a:r>
            <a:endParaRPr lang="ru-RU" sz="3200" kern="1200" dirty="0">
              <a:solidFill>
                <a:schemeClr val="tx1"/>
              </a:solidFill>
            </a:endParaRPr>
          </a:p>
        </p:txBody>
      </p:sp>
      <p:sp>
        <p:nvSpPr>
          <p:cNvPr id="29" name="Пятиугольник 28"/>
          <p:cNvSpPr/>
          <p:nvPr/>
        </p:nvSpPr>
        <p:spPr>
          <a:xfrm>
            <a:off x="5786446" y="3929066"/>
            <a:ext cx="642942" cy="285752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alibri" pitchFamily="34" charset="0"/>
              </a:rPr>
              <a:t>П4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1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15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507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05556E-6 2.22942E-6 L 0.25625 -0.1776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00" y="-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4" dur="250" autoRev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" dur="250" autoRev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50" autoRev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44444E-6 -7.40056E-7 L 0.25521 0.0217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00" y="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6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44444E-6 -7.40056E-7 L 0.25521 0.1685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0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7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8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" presetClass="exit" presetSubtype="2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7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8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5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44444E-6 -7.40056E-7 L 0.31025 0.01133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0" y="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"/>
                            </p:stCondLst>
                            <p:childTnLst>
                              <p:par>
                                <p:cTn id="128" presetID="34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16" grpId="0">
        <p:bldAsOne/>
      </p:bldGraphic>
      <p:bldGraphic spid="19" grpId="0">
        <p:bldAsOne/>
      </p:bldGraphic>
      <p:bldGraphic spid="21" grpId="0">
        <p:bldAsOne/>
      </p:bldGraphic>
      <p:bldGraphic spid="23" grpId="0">
        <p:bldAsOne/>
      </p:bldGraphic>
      <p:bldP spid="5" grpId="0" animBg="1"/>
      <p:bldP spid="5" grpId="1" animBg="1"/>
      <p:bldP spid="5" grpId="2" animBg="1"/>
      <p:bldP spid="5" grpId="3" animBg="1"/>
      <p:bldP spid="12" grpId="0" animBg="1"/>
      <p:bldP spid="17" grpId="0" animBg="1"/>
      <p:bldP spid="17" grpId="1" animBg="1"/>
      <p:bldP spid="17" grpId="2" animBg="1"/>
      <p:bldP spid="17" grpId="3" animBg="1"/>
      <p:bldP spid="20" grpId="0" animBg="1"/>
      <p:bldP spid="20" grpId="1" animBg="1"/>
      <p:bldP spid="20" grpId="2" animBg="1"/>
      <p:bldP spid="20" grpId="3" animBg="1"/>
      <p:bldP spid="22" grpId="0" animBg="1"/>
      <p:bldP spid="22" grpId="1" animBg="1"/>
      <p:bldP spid="22" grpId="2" animBg="1"/>
      <p:bldP spid="25" grpId="0" animBg="1"/>
      <p:bldP spid="25" grpId="1" animBg="1"/>
      <p:bldP spid="25" grpId="2" animBg="1"/>
      <p:bldP spid="25" grpId="3" animBg="1"/>
      <p:bldP spid="28" grpId="0" animBg="1"/>
      <p:bldP spid="29" grpId="0" animBg="1"/>
      <p:bldP spid="2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Схема с динамическими разделами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Задачами </a:t>
            </a:r>
            <a:r>
              <a:rPr lang="ru-RU" dirty="0" smtClean="0"/>
              <a:t>при </a:t>
            </a:r>
            <a:r>
              <a:rPr lang="ru-RU" dirty="0" smtClean="0"/>
              <a:t>реализации данного метода управления памятью является:</a:t>
            </a:r>
          </a:p>
          <a:p>
            <a:pPr lvl="1"/>
            <a:r>
              <a:rPr lang="ru-RU" dirty="0" smtClean="0"/>
              <a:t>ведение таблиц свободных и занятых областей, в которых указываются начальные адреса и размеры участков памяти,</a:t>
            </a:r>
          </a:p>
          <a:p>
            <a:pPr lvl="1"/>
            <a:r>
              <a:rPr lang="ru-RU" dirty="0" smtClean="0"/>
              <a:t>при поступлении новой задачи - анализ запроса, просмотр таблицы свободных областей и выбор раздела, размер которого достаточен для размещения поступившей задачи,</a:t>
            </a:r>
          </a:p>
          <a:p>
            <a:pPr lvl="1"/>
            <a:r>
              <a:rPr lang="ru-RU" dirty="0" smtClean="0"/>
              <a:t>загрузка задачи в выделенный ей раздел и корректировка таблиц свободных и занятых областей,</a:t>
            </a:r>
          </a:p>
          <a:p>
            <a:pPr lvl="1"/>
            <a:r>
              <a:rPr lang="ru-RU" dirty="0" smtClean="0"/>
              <a:t>после завершения задачи корректировка таблиц свободных и занятых областей.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16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9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Схема с динамическими разделами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Программный код не перемещается во время выполнения, то есть может быть проведена единовременная настройка адресов посредством использования перемещающего загрузчика.</a:t>
            </a:r>
          </a:p>
          <a:p>
            <a:r>
              <a:rPr lang="ru-RU" dirty="0" smtClean="0"/>
              <a:t>Выбор раздела для вновь поступившей задачи  также может осуществляться по разным правилам,.</a:t>
            </a:r>
          </a:p>
          <a:p>
            <a:r>
              <a:rPr lang="ru-RU" dirty="0" smtClean="0"/>
              <a:t>По сравнению с методом распределения памяти фиксированными разделами данный метод обладает гораздо большей гибкостью</a:t>
            </a:r>
          </a:p>
          <a:p>
            <a:r>
              <a:rPr lang="ru-RU" dirty="0" smtClean="0"/>
              <a:t>Но ему в большей степени присущ очень серьезный недостаток - фрагментация памяти. </a:t>
            </a:r>
          </a:p>
          <a:p>
            <a:endParaRPr lang="ru-RU" dirty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17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4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Фрагментация памяти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худшем случае мы можем иметь участок свободной (потерянной) памяти между двумя процессами. Если все эти куски объединить в один блок, мы смогли бы разместить больше процессов. </a:t>
            </a:r>
          </a:p>
          <a:p>
            <a:r>
              <a:rPr lang="ru-RU" dirty="0" smtClean="0"/>
              <a:t>Выбор между </a:t>
            </a:r>
            <a:r>
              <a:rPr lang="ru-RU" dirty="0" err="1" smtClean="0"/>
              <a:t>first-fit</a:t>
            </a:r>
            <a:r>
              <a:rPr lang="ru-RU" dirty="0" smtClean="0"/>
              <a:t> и </a:t>
            </a:r>
            <a:r>
              <a:rPr lang="ru-RU" dirty="0" err="1" smtClean="0"/>
              <a:t>best-fit</a:t>
            </a:r>
            <a:r>
              <a:rPr lang="ru-RU" dirty="0" smtClean="0"/>
              <a:t> слабо влияет на величину фрагментации.</a:t>
            </a:r>
          </a:p>
          <a:p>
            <a:r>
              <a:rPr lang="ru-RU" dirty="0" smtClean="0"/>
              <a:t>В зависимости от суммарного размера памяти и среднего размера процесса эта проблема может быть большей или меньшей. </a:t>
            </a:r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18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88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Проблемы фрагментации памяти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Одно из решений проблемы внешней фрагментации - разрешить адресному пространству процесса не быть непрерывным, что разрешает выделять процессу память в любых доступных местах. </a:t>
            </a:r>
          </a:p>
          <a:p>
            <a:r>
              <a:rPr lang="ru-RU" dirty="0" smtClean="0"/>
              <a:t>Один из способов реализации такого решения - это страничная организация памяти , используемая во многих современных ОС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(будет рассмотрен в следующей лекции).</a:t>
            </a:r>
          </a:p>
          <a:p>
            <a:r>
              <a:rPr lang="ru-RU" dirty="0" smtClean="0"/>
              <a:t>Другим способом борьбы с внешней фрагментацией является перемещение всех занятых или свободных участков в сторону.</a:t>
            </a:r>
            <a:endParaRPr lang="ru-RU" dirty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19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59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Память компьютерной системы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428760" y="1925208"/>
            <a:ext cx="1324374" cy="4243187"/>
          </a:xfrm>
          <a:prstGeom prst="rect">
            <a:avLst/>
          </a:prstGeom>
          <a:solidFill>
            <a:srgbClr val="FFFF99"/>
          </a:solidFill>
          <a:ln w="381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>
              <a:latin typeface="+mn-lt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1428760" y="2059913"/>
            <a:ext cx="1463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1400" b="1" dirty="0">
                <a:solidFill>
                  <a:srgbClr val="000099"/>
                </a:solidFill>
                <a:latin typeface="+mn-lt"/>
              </a:rPr>
              <a:t>Центральный процессор</a:t>
            </a: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1498464" y="2666082"/>
            <a:ext cx="1184966" cy="134704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>
              <a:latin typeface="+mn-lt"/>
            </a:endParaRPr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1498464" y="2800786"/>
            <a:ext cx="1184966" cy="134704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>
              <a:latin typeface="+mn-lt"/>
            </a:endParaRPr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1498464" y="3070195"/>
            <a:ext cx="1184966" cy="134704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>
              <a:latin typeface="+mn-lt"/>
            </a:endParaRPr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1428760" y="3204899"/>
            <a:ext cx="125467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b="1" dirty="0">
                <a:solidFill>
                  <a:srgbClr val="000099"/>
                </a:solidFill>
                <a:latin typeface="+mn-lt"/>
              </a:rPr>
              <a:t>Внутренние регистры (</a:t>
            </a:r>
            <a:r>
              <a:rPr lang="ru-RU" sz="1400" b="1" dirty="0" smtClean="0">
                <a:solidFill>
                  <a:srgbClr val="000099"/>
                </a:solidFill>
                <a:latin typeface="+mn-lt"/>
              </a:rPr>
              <a:t>0,1-0,4 </a:t>
            </a:r>
            <a:r>
              <a:rPr lang="ru-RU" sz="1400" b="1" dirty="0">
                <a:solidFill>
                  <a:srgbClr val="000099"/>
                </a:solidFill>
                <a:latin typeface="+mn-lt"/>
              </a:rPr>
              <a:t>нс.)</a:t>
            </a:r>
          </a:p>
        </p:txBody>
      </p:sp>
      <p:grpSp>
        <p:nvGrpSpPr>
          <p:cNvPr id="2" name="Группа 109"/>
          <p:cNvGrpSpPr/>
          <p:nvPr/>
        </p:nvGrpSpPr>
        <p:grpSpPr>
          <a:xfrm>
            <a:off x="1498464" y="4417239"/>
            <a:ext cx="1184966" cy="942930"/>
            <a:chOff x="1498464" y="5000532"/>
            <a:chExt cx="1184966" cy="942930"/>
          </a:xfrm>
        </p:grpSpPr>
        <p:sp>
          <p:nvSpPr>
            <p:cNvPr id="105" name="Rectangle 9"/>
            <p:cNvSpPr>
              <a:spLocks noChangeArrowheads="1"/>
            </p:cNvSpPr>
            <p:nvPr/>
          </p:nvSpPr>
          <p:spPr bwMode="auto">
            <a:xfrm>
              <a:off x="1498464" y="5000532"/>
              <a:ext cx="1184966" cy="94293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06" name="Line 10"/>
            <p:cNvSpPr>
              <a:spLocks noChangeShapeType="1"/>
            </p:cNvSpPr>
            <p:nvPr/>
          </p:nvSpPr>
          <p:spPr bwMode="auto">
            <a:xfrm>
              <a:off x="1498464" y="5135236"/>
              <a:ext cx="1184966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07" name="Line 11"/>
            <p:cNvSpPr>
              <a:spLocks noChangeShapeType="1"/>
            </p:cNvSpPr>
            <p:nvPr/>
          </p:nvSpPr>
          <p:spPr bwMode="auto">
            <a:xfrm>
              <a:off x="1498464" y="5269941"/>
              <a:ext cx="1184966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08" name="Line 12"/>
            <p:cNvSpPr>
              <a:spLocks noChangeShapeType="1"/>
            </p:cNvSpPr>
            <p:nvPr/>
          </p:nvSpPr>
          <p:spPr bwMode="auto">
            <a:xfrm>
              <a:off x="1498464" y="5404645"/>
              <a:ext cx="1184966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09" name="Line 13"/>
            <p:cNvSpPr>
              <a:spLocks noChangeShapeType="1"/>
            </p:cNvSpPr>
            <p:nvPr/>
          </p:nvSpPr>
          <p:spPr bwMode="auto">
            <a:xfrm>
              <a:off x="1498464" y="5808758"/>
              <a:ext cx="1184966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</p:grpSp>
      <p:sp>
        <p:nvSpPr>
          <p:cNvPr id="67" name="AutoShape 15"/>
          <p:cNvSpPr>
            <a:spLocks noChangeArrowheads="1"/>
          </p:cNvSpPr>
          <p:nvPr/>
        </p:nvSpPr>
        <p:spPr bwMode="auto">
          <a:xfrm>
            <a:off x="1916687" y="3878421"/>
            <a:ext cx="278815" cy="471465"/>
          </a:xfrm>
          <a:prstGeom prst="upDownArrow">
            <a:avLst>
              <a:gd name="adj1" fmla="val 50000"/>
              <a:gd name="adj2" fmla="val 3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>
              <a:latin typeface="+mn-lt"/>
            </a:endParaRPr>
          </a:p>
        </p:txBody>
      </p:sp>
      <p:sp>
        <p:nvSpPr>
          <p:cNvPr id="68" name="Text Box 16"/>
          <p:cNvSpPr txBox="1">
            <a:spLocks noChangeArrowheads="1"/>
          </p:cNvSpPr>
          <p:nvPr/>
        </p:nvSpPr>
        <p:spPr bwMode="auto">
          <a:xfrm>
            <a:off x="1427026" y="5394321"/>
            <a:ext cx="143049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400" b="1" dirty="0">
                <a:solidFill>
                  <a:srgbClr val="000099"/>
                </a:solidFill>
                <a:latin typeface="+mn-lt"/>
              </a:rPr>
              <a:t>Внутренний кэш, </a:t>
            </a:r>
            <a:r>
              <a:rPr lang="ru-RU" sz="1400" b="1" dirty="0" smtClean="0">
                <a:solidFill>
                  <a:srgbClr val="000099"/>
                </a:solidFill>
                <a:latin typeface="+mn-lt"/>
              </a:rPr>
              <a:t>128 </a:t>
            </a:r>
            <a:r>
              <a:rPr lang="ru-RU" sz="1400" b="1" dirty="0">
                <a:solidFill>
                  <a:srgbClr val="000099"/>
                </a:solidFill>
                <a:latin typeface="+mn-lt"/>
              </a:rPr>
              <a:t>Кбайт, 0,3-0,5 нс.</a:t>
            </a:r>
          </a:p>
        </p:txBody>
      </p:sp>
      <p:grpSp>
        <p:nvGrpSpPr>
          <p:cNvPr id="3" name="Группа 111"/>
          <p:cNvGrpSpPr/>
          <p:nvPr/>
        </p:nvGrpSpPr>
        <p:grpSpPr>
          <a:xfrm>
            <a:off x="3175669" y="2531378"/>
            <a:ext cx="1115262" cy="3232904"/>
            <a:chOff x="3175669" y="3114671"/>
            <a:chExt cx="1115262" cy="3232904"/>
          </a:xfrm>
        </p:grpSpPr>
        <p:grpSp>
          <p:nvGrpSpPr>
            <p:cNvPr id="4" name="Группа 110"/>
            <p:cNvGrpSpPr/>
            <p:nvPr/>
          </p:nvGrpSpPr>
          <p:grpSpPr>
            <a:xfrm>
              <a:off x="3175669" y="3114671"/>
              <a:ext cx="1115262" cy="3232904"/>
              <a:chOff x="3175669" y="3114671"/>
              <a:chExt cx="1115262" cy="3232904"/>
            </a:xfrm>
          </p:grpSpPr>
          <p:sp>
            <p:nvSpPr>
              <p:cNvPr id="97" name="Rectangle 17"/>
              <p:cNvSpPr>
                <a:spLocks noChangeArrowheads="1"/>
              </p:cNvSpPr>
              <p:nvPr/>
            </p:nvSpPr>
            <p:spPr bwMode="auto">
              <a:xfrm>
                <a:off x="3175669" y="3114671"/>
                <a:ext cx="1115262" cy="323290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00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>
                  <a:latin typeface="+mn-lt"/>
                </a:endParaRPr>
              </a:p>
            </p:txBody>
          </p:sp>
          <p:sp>
            <p:nvSpPr>
              <p:cNvPr id="104" name="Line 24"/>
              <p:cNvSpPr>
                <a:spLocks noChangeShapeType="1"/>
              </p:cNvSpPr>
              <p:nvPr/>
            </p:nvSpPr>
            <p:spPr bwMode="auto">
              <a:xfrm>
                <a:off x="3454485" y="3114671"/>
                <a:ext cx="0" cy="3232904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ru-RU">
                  <a:latin typeface="+mn-lt"/>
                </a:endParaRPr>
              </a:p>
            </p:txBody>
          </p:sp>
        </p:grpSp>
        <p:sp>
          <p:nvSpPr>
            <p:cNvPr id="98" name="Line 18"/>
            <p:cNvSpPr>
              <a:spLocks noChangeShapeType="1"/>
            </p:cNvSpPr>
            <p:nvPr/>
          </p:nvSpPr>
          <p:spPr bwMode="auto">
            <a:xfrm>
              <a:off x="3175669" y="3249375"/>
              <a:ext cx="1115262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>
              <a:off x="3175669" y="3384080"/>
              <a:ext cx="1115262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00" name="Line 20"/>
            <p:cNvSpPr>
              <a:spLocks noChangeShapeType="1"/>
            </p:cNvSpPr>
            <p:nvPr/>
          </p:nvSpPr>
          <p:spPr bwMode="auto">
            <a:xfrm>
              <a:off x="3175669" y="3518784"/>
              <a:ext cx="1115262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01" name="Line 21"/>
            <p:cNvSpPr>
              <a:spLocks noChangeShapeType="1"/>
            </p:cNvSpPr>
            <p:nvPr/>
          </p:nvSpPr>
          <p:spPr bwMode="auto">
            <a:xfrm>
              <a:off x="3175669" y="3653488"/>
              <a:ext cx="1115262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3175669" y="6078166"/>
              <a:ext cx="1115262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03" name="Line 23"/>
            <p:cNvSpPr>
              <a:spLocks noChangeShapeType="1"/>
            </p:cNvSpPr>
            <p:nvPr/>
          </p:nvSpPr>
          <p:spPr bwMode="auto">
            <a:xfrm>
              <a:off x="3175669" y="6212871"/>
              <a:ext cx="1115262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</p:grp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3036262" y="1960295"/>
            <a:ext cx="13940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b="1" dirty="0">
                <a:latin typeface="+mn-lt"/>
              </a:rPr>
              <a:t>Кэш второго уровня</a:t>
            </a:r>
          </a:p>
        </p:txBody>
      </p:sp>
      <p:sp>
        <p:nvSpPr>
          <p:cNvPr id="71" name="Text Box 27"/>
          <p:cNvSpPr txBox="1">
            <a:spLocks noChangeArrowheads="1"/>
          </p:cNvSpPr>
          <p:nvPr/>
        </p:nvSpPr>
        <p:spPr bwMode="auto">
          <a:xfrm>
            <a:off x="2928958" y="5751511"/>
            <a:ext cx="15334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b="1" dirty="0">
                <a:latin typeface="+mn-lt"/>
              </a:rPr>
              <a:t>1Мбайт </a:t>
            </a:r>
            <a:r>
              <a:rPr lang="en-US" sz="1400" b="1" dirty="0">
                <a:latin typeface="+mn-lt"/>
              </a:rPr>
              <a:t>SRAM</a:t>
            </a:r>
            <a:r>
              <a:rPr lang="ru-RU" sz="1400" b="1" dirty="0">
                <a:latin typeface="+mn-lt"/>
              </a:rPr>
              <a:t>,</a:t>
            </a:r>
            <a:r>
              <a:rPr lang="en-US" sz="1400" b="1" dirty="0">
                <a:latin typeface="+mn-lt"/>
              </a:rPr>
              <a:t> 1-3 </a:t>
            </a:r>
            <a:r>
              <a:rPr lang="ru-RU" sz="1400" b="1" dirty="0">
                <a:latin typeface="+mn-lt"/>
              </a:rPr>
              <a:t>нс.</a:t>
            </a:r>
          </a:p>
        </p:txBody>
      </p:sp>
      <p:sp>
        <p:nvSpPr>
          <p:cNvPr id="72" name="AutoShape 28"/>
          <p:cNvSpPr>
            <a:spLocks noChangeArrowheads="1"/>
          </p:cNvSpPr>
          <p:nvPr/>
        </p:nvSpPr>
        <p:spPr bwMode="auto">
          <a:xfrm>
            <a:off x="2753134" y="4821352"/>
            <a:ext cx="413823" cy="231548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>
              <a:latin typeface="+mn-lt"/>
            </a:endParaRP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4620555" y="1571612"/>
            <a:ext cx="19517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400" b="1" dirty="0">
                <a:latin typeface="+mn-lt"/>
              </a:rPr>
              <a:t>Основная память</a:t>
            </a:r>
          </a:p>
        </p:txBody>
      </p:sp>
      <p:sp>
        <p:nvSpPr>
          <p:cNvPr id="75" name="Text Box 42"/>
          <p:cNvSpPr txBox="1">
            <a:spLocks noChangeArrowheads="1"/>
          </p:cNvSpPr>
          <p:nvPr/>
        </p:nvSpPr>
        <p:spPr bwMode="auto">
          <a:xfrm>
            <a:off x="4408566" y="5831633"/>
            <a:ext cx="2235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b="1" dirty="0" smtClean="0">
                <a:latin typeface="+mn-lt"/>
              </a:rPr>
              <a:t>1 Гбайт </a:t>
            </a:r>
            <a:r>
              <a:rPr lang="en-US" sz="1400" b="1" dirty="0">
                <a:latin typeface="+mn-lt"/>
              </a:rPr>
              <a:t>DDRAM,</a:t>
            </a:r>
            <a:r>
              <a:rPr lang="ru-RU" sz="1400" b="1" dirty="0">
                <a:latin typeface="+mn-lt"/>
              </a:rPr>
              <a:t> 3-6 </a:t>
            </a:r>
            <a:r>
              <a:rPr lang="ru-RU" sz="1400" b="1" dirty="0" smtClean="0">
                <a:latin typeface="+mn-lt"/>
              </a:rPr>
              <a:t>нс</a:t>
            </a:r>
            <a:r>
              <a:rPr lang="ru-RU" sz="1400" b="1" dirty="0" smtClean="0">
                <a:solidFill>
                  <a:srgbClr val="000099"/>
                </a:solidFill>
                <a:latin typeface="+mn-lt"/>
              </a:rPr>
              <a:t>.</a:t>
            </a:r>
            <a:endParaRPr lang="ru-RU" sz="1400" b="1" dirty="0">
              <a:solidFill>
                <a:srgbClr val="000099"/>
              </a:solidFill>
              <a:latin typeface="+mn-lt"/>
            </a:endParaRPr>
          </a:p>
        </p:txBody>
      </p:sp>
      <p:grpSp>
        <p:nvGrpSpPr>
          <p:cNvPr id="5" name="Группа 112"/>
          <p:cNvGrpSpPr/>
          <p:nvPr/>
        </p:nvGrpSpPr>
        <p:grpSpPr>
          <a:xfrm>
            <a:off x="4700464" y="1925208"/>
            <a:ext cx="1324374" cy="3839074"/>
            <a:chOff x="4700464" y="2508501"/>
            <a:chExt cx="1324374" cy="3839074"/>
          </a:xfrm>
        </p:grpSpPr>
        <p:sp>
          <p:nvSpPr>
            <p:cNvPr id="90" name="Rectangle 32"/>
            <p:cNvSpPr>
              <a:spLocks noChangeArrowheads="1"/>
            </p:cNvSpPr>
            <p:nvPr/>
          </p:nvSpPr>
          <p:spPr bwMode="auto">
            <a:xfrm>
              <a:off x="4700464" y="2508501"/>
              <a:ext cx="1324374" cy="3839074"/>
            </a:xfrm>
            <a:prstGeom prst="rect">
              <a:avLst/>
            </a:prstGeom>
            <a:solidFill>
              <a:srgbClr val="99CC00"/>
            </a:solidFill>
            <a:ln w="3810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91" name="Line 33"/>
            <p:cNvSpPr>
              <a:spLocks noChangeShapeType="1"/>
            </p:cNvSpPr>
            <p:nvPr/>
          </p:nvSpPr>
          <p:spPr bwMode="auto">
            <a:xfrm>
              <a:off x="4700464" y="2710558"/>
              <a:ext cx="1324374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92" name="Line 34"/>
            <p:cNvSpPr>
              <a:spLocks noChangeShapeType="1"/>
            </p:cNvSpPr>
            <p:nvPr/>
          </p:nvSpPr>
          <p:spPr bwMode="auto">
            <a:xfrm>
              <a:off x="4700464" y="2912614"/>
              <a:ext cx="1324374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93" name="Line 35"/>
            <p:cNvSpPr>
              <a:spLocks noChangeShapeType="1"/>
            </p:cNvSpPr>
            <p:nvPr/>
          </p:nvSpPr>
          <p:spPr bwMode="auto">
            <a:xfrm>
              <a:off x="4700464" y="3114671"/>
              <a:ext cx="1324374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>
              <a:off x="4700464" y="3316727"/>
              <a:ext cx="1324374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95" name="Line 37"/>
            <p:cNvSpPr>
              <a:spLocks noChangeShapeType="1"/>
            </p:cNvSpPr>
            <p:nvPr/>
          </p:nvSpPr>
          <p:spPr bwMode="auto">
            <a:xfrm>
              <a:off x="4700464" y="6145518"/>
              <a:ext cx="1324374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96" name="Line 38"/>
            <p:cNvSpPr>
              <a:spLocks noChangeShapeType="1"/>
            </p:cNvSpPr>
            <p:nvPr/>
          </p:nvSpPr>
          <p:spPr bwMode="auto">
            <a:xfrm>
              <a:off x="4700464" y="5943462"/>
              <a:ext cx="1324374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76" name="Line 43"/>
            <p:cNvSpPr>
              <a:spLocks noChangeShapeType="1"/>
            </p:cNvSpPr>
            <p:nvPr/>
          </p:nvSpPr>
          <p:spPr bwMode="auto">
            <a:xfrm>
              <a:off x="4979280" y="2508501"/>
              <a:ext cx="0" cy="383907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</p:grpSp>
      <p:sp>
        <p:nvSpPr>
          <p:cNvPr id="77" name="Rectangle 44"/>
          <p:cNvSpPr>
            <a:spLocks noChangeArrowheads="1"/>
          </p:cNvSpPr>
          <p:nvPr/>
        </p:nvSpPr>
        <p:spPr bwMode="auto">
          <a:xfrm rot="5400000">
            <a:off x="7342023" y="1432278"/>
            <a:ext cx="336761" cy="2021412"/>
          </a:xfrm>
          <a:prstGeom prst="rect">
            <a:avLst/>
          </a:prstGeom>
          <a:solidFill>
            <a:srgbClr val="FFFF00">
              <a:alpha val="50000"/>
            </a:srgbClr>
          </a:solidFill>
          <a:ln w="381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>
              <a:latin typeface="+mn-lt"/>
            </a:endParaRPr>
          </a:p>
        </p:txBody>
      </p:sp>
      <p:sp>
        <p:nvSpPr>
          <p:cNvPr id="78" name="Rectangle 45"/>
          <p:cNvSpPr>
            <a:spLocks noChangeArrowheads="1"/>
          </p:cNvSpPr>
          <p:nvPr/>
        </p:nvSpPr>
        <p:spPr bwMode="auto">
          <a:xfrm rot="16200000">
            <a:off x="7226747" y="2138497"/>
            <a:ext cx="471465" cy="2579043"/>
          </a:xfrm>
          <a:prstGeom prst="rect">
            <a:avLst/>
          </a:prstGeom>
          <a:solidFill>
            <a:srgbClr val="FFFF00">
              <a:alpha val="50000"/>
            </a:srgbClr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>
              <a:latin typeface="+mn-lt"/>
            </a:endParaRPr>
          </a:p>
        </p:txBody>
      </p:sp>
      <p:sp>
        <p:nvSpPr>
          <p:cNvPr id="79" name="Text Box 50"/>
          <p:cNvSpPr txBox="1">
            <a:spLocks noChangeArrowheads="1"/>
          </p:cNvSpPr>
          <p:nvPr/>
        </p:nvSpPr>
        <p:spPr bwMode="auto">
          <a:xfrm>
            <a:off x="7937349" y="1702699"/>
            <a:ext cx="7667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b="1" dirty="0">
                <a:latin typeface="+mn-lt"/>
              </a:rPr>
              <a:t>Кэш диска</a:t>
            </a:r>
          </a:p>
        </p:txBody>
      </p:sp>
      <p:sp>
        <p:nvSpPr>
          <p:cNvPr id="80" name="Text Box 51"/>
          <p:cNvSpPr txBox="1">
            <a:spLocks noChangeArrowheads="1"/>
          </p:cNvSpPr>
          <p:nvPr/>
        </p:nvSpPr>
        <p:spPr bwMode="auto">
          <a:xfrm>
            <a:off x="6499697" y="1706315"/>
            <a:ext cx="150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400" b="1" dirty="0">
                <a:latin typeface="+mn-lt"/>
              </a:rPr>
              <a:t>8 </a:t>
            </a:r>
            <a:r>
              <a:rPr lang="ru-RU" sz="1400" b="1" dirty="0" smtClean="0">
                <a:latin typeface="+mn-lt"/>
              </a:rPr>
              <a:t>Мбайт, </a:t>
            </a:r>
            <a:br>
              <a:rPr lang="ru-RU" sz="1400" b="1" dirty="0" smtClean="0">
                <a:latin typeface="+mn-lt"/>
              </a:rPr>
            </a:br>
            <a:r>
              <a:rPr lang="ru-RU" sz="1400" b="1" dirty="0" smtClean="0">
                <a:latin typeface="+mn-lt"/>
              </a:rPr>
              <a:t>100 -500 нс</a:t>
            </a:r>
            <a:endParaRPr lang="ru-RU" sz="1400" b="1" dirty="0">
              <a:latin typeface="+mn-lt"/>
            </a:endParaRPr>
          </a:p>
        </p:txBody>
      </p:sp>
      <p:sp>
        <p:nvSpPr>
          <p:cNvPr id="81" name="Text Box 52"/>
          <p:cNvSpPr txBox="1">
            <a:spLocks noChangeArrowheads="1"/>
          </p:cNvSpPr>
          <p:nvPr/>
        </p:nvSpPr>
        <p:spPr bwMode="auto">
          <a:xfrm>
            <a:off x="7741284" y="2608239"/>
            <a:ext cx="10455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b="1" dirty="0">
                <a:latin typeface="+mn-lt"/>
              </a:rPr>
              <a:t>Жесткий диск</a:t>
            </a:r>
          </a:p>
        </p:txBody>
      </p:sp>
      <p:sp>
        <p:nvSpPr>
          <p:cNvPr id="82" name="Text Box 53"/>
          <p:cNvSpPr txBox="1">
            <a:spLocks noChangeArrowheads="1"/>
          </p:cNvSpPr>
          <p:nvPr/>
        </p:nvSpPr>
        <p:spPr bwMode="auto">
          <a:xfrm>
            <a:off x="6172958" y="3663752"/>
            <a:ext cx="18297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400" b="1" dirty="0" smtClean="0">
                <a:latin typeface="+mn-lt"/>
              </a:rPr>
              <a:t>500 Гбайт,10 </a:t>
            </a:r>
            <a:r>
              <a:rPr lang="ru-RU" sz="1400" b="1" dirty="0">
                <a:latin typeface="+mn-lt"/>
              </a:rPr>
              <a:t>мс.</a:t>
            </a:r>
          </a:p>
        </p:txBody>
      </p:sp>
      <p:sp>
        <p:nvSpPr>
          <p:cNvPr id="83" name="Text Box 55"/>
          <p:cNvSpPr txBox="1">
            <a:spLocks noChangeArrowheads="1"/>
          </p:cNvSpPr>
          <p:nvPr/>
        </p:nvSpPr>
        <p:spPr bwMode="auto">
          <a:xfrm>
            <a:off x="6429388" y="5538326"/>
            <a:ext cx="20717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b="1" dirty="0">
                <a:latin typeface="+mn-lt"/>
              </a:rPr>
              <a:t>Сотни с.</a:t>
            </a:r>
          </a:p>
        </p:txBody>
      </p:sp>
      <p:sp>
        <p:nvSpPr>
          <p:cNvPr id="84" name="Пятно 1 83"/>
          <p:cNvSpPr/>
          <p:nvPr/>
        </p:nvSpPr>
        <p:spPr>
          <a:xfrm>
            <a:off x="6572264" y="4274467"/>
            <a:ext cx="1888968" cy="134490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ru-RU" b="1" cap="all">
              <a:ln/>
              <a:solidFill>
                <a:schemeClr val="tx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5" name="AutoShape 28"/>
          <p:cNvSpPr>
            <a:spLocks noChangeArrowheads="1"/>
          </p:cNvSpPr>
          <p:nvPr/>
        </p:nvSpPr>
        <p:spPr bwMode="auto">
          <a:xfrm>
            <a:off x="4286248" y="4060153"/>
            <a:ext cx="413823" cy="231548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>
              <a:latin typeface="+mn-lt"/>
            </a:endParaRPr>
          </a:p>
        </p:txBody>
      </p:sp>
      <p:sp>
        <p:nvSpPr>
          <p:cNvPr id="86" name="AutoShape 28"/>
          <p:cNvSpPr>
            <a:spLocks noChangeArrowheads="1"/>
          </p:cNvSpPr>
          <p:nvPr/>
        </p:nvSpPr>
        <p:spPr bwMode="auto">
          <a:xfrm>
            <a:off x="6042262" y="2337746"/>
            <a:ext cx="413823" cy="231548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>
              <a:latin typeface="+mn-lt"/>
            </a:endParaRPr>
          </a:p>
        </p:txBody>
      </p:sp>
      <p:sp>
        <p:nvSpPr>
          <p:cNvPr id="87" name="AutoShape 28"/>
          <p:cNvSpPr>
            <a:spLocks noChangeArrowheads="1"/>
          </p:cNvSpPr>
          <p:nvPr/>
        </p:nvSpPr>
        <p:spPr bwMode="auto">
          <a:xfrm rot="5400000">
            <a:off x="7334452" y="2796719"/>
            <a:ext cx="399862" cy="239633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>
              <a:latin typeface="+mn-lt"/>
            </a:endParaRPr>
          </a:p>
        </p:txBody>
      </p:sp>
      <p:sp>
        <p:nvSpPr>
          <p:cNvPr id="88" name="AutoShape 28"/>
          <p:cNvSpPr>
            <a:spLocks noChangeArrowheads="1"/>
          </p:cNvSpPr>
          <p:nvPr/>
        </p:nvSpPr>
        <p:spPr bwMode="auto">
          <a:xfrm rot="5400000">
            <a:off x="7225158" y="4041341"/>
            <a:ext cx="471299" cy="223176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>
              <a:latin typeface="+mn-lt"/>
            </a:endParaRPr>
          </a:p>
        </p:txBody>
      </p:sp>
      <p:sp>
        <p:nvSpPr>
          <p:cNvPr id="89" name="Text Box 52"/>
          <p:cNvSpPr txBox="1">
            <a:spLocks noChangeArrowheads="1"/>
          </p:cNvSpPr>
          <p:nvPr/>
        </p:nvSpPr>
        <p:spPr bwMode="auto">
          <a:xfrm>
            <a:off x="6760055" y="4737183"/>
            <a:ext cx="15029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b="1" dirty="0" smtClean="0">
                <a:latin typeface="+mn-lt"/>
              </a:rPr>
              <a:t>Пользователь</a:t>
            </a:r>
            <a:endParaRPr lang="ru-RU" sz="1400" b="1" dirty="0">
              <a:latin typeface="+mn-lt"/>
            </a:endParaRPr>
          </a:p>
        </p:txBody>
      </p:sp>
      <p:sp>
        <p:nvSpPr>
          <p:cNvPr id="5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2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178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6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7" dur="80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8" dur="80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80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820"/>
                            </p:stCondLst>
                            <p:childTnLst>
                              <p:par>
                                <p:cTn id="131" presetID="2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2" grpId="0" animBg="1"/>
      <p:bldP spid="63" grpId="0" animBg="1"/>
      <p:bldP spid="64" grpId="0" animBg="1"/>
      <p:bldP spid="65" grpId="0"/>
      <p:bldP spid="67" grpId="0" animBg="1"/>
      <p:bldP spid="68" grpId="0"/>
      <p:bldP spid="70" grpId="0"/>
      <p:bldP spid="71" grpId="0"/>
      <p:bldP spid="72" grpId="0" animBg="1"/>
      <p:bldP spid="74" grpId="0"/>
      <p:bldP spid="75" grpId="0"/>
      <p:bldP spid="77" grpId="0" animBg="1"/>
      <p:bldP spid="78" grpId="0" animBg="1"/>
      <p:bldP spid="79" grpId="0"/>
      <p:bldP spid="80" grpId="0"/>
      <p:bldP spid="81" grpId="0"/>
      <p:bldP spid="82" grpId="0"/>
      <p:bldP spid="83" grpId="0"/>
      <p:bldP spid="83" grpId="1"/>
      <p:bldP spid="84" grpId="0" animBg="1"/>
      <p:bldP spid="85" grpId="0" animBg="1"/>
      <p:bldP spid="86" grpId="0" animBg="1"/>
      <p:bldP spid="87" grpId="0" animBg="1"/>
      <p:bldP spid="88" grpId="0" animBg="1"/>
      <p:bldP spid="8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Потери памяти вследствие фрагментации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Вопросы: </a:t>
            </a:r>
            <a:endParaRPr lang="en-US" sz="2800" dirty="0" smtClean="0"/>
          </a:p>
          <a:p>
            <a:pPr lvl="1"/>
            <a:r>
              <a:rPr lang="ru-RU" sz="2400" dirty="0" smtClean="0"/>
              <a:t>Сколько блоков памяти пропадет при дефрагментации если всего доступно </a:t>
            </a:r>
            <a:r>
              <a:rPr lang="en-US" sz="2400" dirty="0" smtClean="0"/>
              <a:t>N </a:t>
            </a:r>
            <a:r>
              <a:rPr lang="ru-RU" sz="2400" dirty="0" smtClean="0"/>
              <a:t>блоков?</a:t>
            </a:r>
            <a:endParaRPr lang="en-US" sz="2400" dirty="0" smtClean="0"/>
          </a:p>
          <a:p>
            <a:pPr lvl="1"/>
            <a:r>
              <a:rPr lang="ru-RU" sz="2400" dirty="0" smtClean="0"/>
              <a:t>Сколько % памяти будет потеряно из-за фрагментации?</a:t>
            </a:r>
          </a:p>
          <a:p>
            <a:pPr marL="0" indent="0">
              <a:buNone/>
            </a:pPr>
            <a:r>
              <a:rPr lang="ru-RU" sz="2800" dirty="0" smtClean="0"/>
              <a:t>Очевидно – два соседних свободных участка памяти могут быть объединены в один.</a:t>
            </a:r>
          </a:p>
          <a:p>
            <a:pPr marL="0" indent="0">
              <a:buNone/>
            </a:pPr>
            <a:r>
              <a:rPr lang="ru-RU" sz="2800" dirty="0"/>
              <a:t>Статистический анализ показывает, что при наличии </a:t>
            </a:r>
            <a:r>
              <a:rPr lang="en-US" sz="2800" dirty="0"/>
              <a:t>N</a:t>
            </a:r>
            <a:r>
              <a:rPr lang="ru-RU" sz="2800" dirty="0"/>
              <a:t> блоков пропадает </a:t>
            </a:r>
            <a:r>
              <a:rPr lang="en-US" sz="2800" dirty="0"/>
              <a:t>N</a:t>
            </a:r>
            <a:r>
              <a:rPr lang="ru-RU" sz="2800" dirty="0"/>
              <a:t>/2 блоков, то есть 1/3 памяти! </a:t>
            </a:r>
          </a:p>
          <a:p>
            <a:pPr marL="0" indent="0">
              <a:buNone/>
            </a:pPr>
            <a:endParaRPr lang="ru-RU" sz="2800" dirty="0" smtClean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20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24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Схема с перемещаемыми разделами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Периодически должна должна запускаться процедура «сжатия», т.е. копирования содержимого </a:t>
            </a:r>
            <a:r>
              <a:rPr lang="ru-RU" dirty="0"/>
              <a:t>разделов из одного места памяти в другое</a:t>
            </a:r>
            <a:r>
              <a:rPr lang="ru-RU" dirty="0" smtClean="0"/>
              <a:t>, с корректировкой </a:t>
            </a:r>
            <a:r>
              <a:rPr lang="ru-RU" dirty="0"/>
              <a:t>таблицы свободных и занятых областей. </a:t>
            </a:r>
          </a:p>
          <a:p>
            <a:r>
              <a:rPr lang="ru-RU" dirty="0" smtClean="0"/>
              <a:t>Все </a:t>
            </a:r>
            <a:r>
              <a:rPr lang="ru-RU" dirty="0" smtClean="0"/>
              <a:t>занятые участки перемещаются в сторону старших, либо в сторону младших адресов, так, чтобы вся свободная память образовывала единую свободную область </a:t>
            </a:r>
          </a:p>
          <a:p>
            <a:r>
              <a:rPr lang="ru-RU" dirty="0" smtClean="0"/>
              <a:t>«Сжатие» </a:t>
            </a:r>
            <a:r>
              <a:rPr lang="ru-RU" dirty="0" smtClean="0"/>
              <a:t>может выполняться либо при каждом завершении задачи, либо только тогда, когда для вновь поступившей задачи нет свободного раздела достаточного размера. </a:t>
            </a:r>
          </a:p>
          <a:p>
            <a:pPr lvl="1"/>
            <a:r>
              <a:rPr lang="ru-RU" dirty="0" smtClean="0"/>
              <a:t>В первом случае требуется меньше вычислительной работы при корректировке таблиц. </a:t>
            </a:r>
          </a:p>
          <a:p>
            <a:pPr lvl="1"/>
            <a:r>
              <a:rPr lang="ru-RU" dirty="0" smtClean="0"/>
              <a:t>Во втором - реже выполняется процедура сжатия. </a:t>
            </a:r>
          </a:p>
          <a:p>
            <a:r>
              <a:rPr lang="ru-RU" dirty="0" smtClean="0"/>
              <a:t>Так как программы перемещаются по оперативной памяти в ходе своего выполнения, то преобразование адресов из виртуальной формы в физическую должно выполняться динамическим способом.</a:t>
            </a:r>
            <a:endParaRPr lang="ru-RU" dirty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21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69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реализации с использованием внешней памяти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/>
              <a:t>Страничный метод</a:t>
            </a:r>
            <a:r>
              <a:rPr lang="ru-RU" dirty="0" smtClean="0"/>
              <a:t>– организует перемещение данных между оперативной памятью и диском </a:t>
            </a:r>
            <a:r>
              <a:rPr lang="ru-RU" i="1" dirty="0" smtClean="0"/>
              <a:t>страницами</a:t>
            </a:r>
            <a:r>
              <a:rPr lang="ru-RU" dirty="0" smtClean="0"/>
              <a:t> – частями виртуального адресного пространства фиксированного и сравнительно небольшого размера.</a:t>
            </a:r>
          </a:p>
          <a:p>
            <a:r>
              <a:rPr lang="ru-RU" b="1" dirty="0" smtClean="0"/>
              <a:t>Сегментный метод</a:t>
            </a:r>
            <a:r>
              <a:rPr lang="ru-RU" dirty="0" smtClean="0"/>
              <a:t> предусматривает перемещение данных </a:t>
            </a:r>
            <a:r>
              <a:rPr lang="ru-RU" i="1" dirty="0" smtClean="0"/>
              <a:t>сегментами</a:t>
            </a:r>
            <a:r>
              <a:rPr lang="ru-RU" dirty="0" smtClean="0"/>
              <a:t> – частями виртуального адресного пространства произвольного размера, полученными с учетом смыслового значения данных.</a:t>
            </a:r>
          </a:p>
          <a:p>
            <a:r>
              <a:rPr lang="ru-RU" b="1" dirty="0" smtClean="0"/>
              <a:t>Сегментно-страничный метод</a:t>
            </a:r>
            <a:r>
              <a:rPr lang="ru-RU" dirty="0" smtClean="0"/>
              <a:t> использует двухуровневое деление: виртуальное адресное пространство делится на сегменты, а затем сегменты делятся на страницы. Единицей перемещения данных является страница.</a:t>
            </a:r>
          </a:p>
          <a:p>
            <a:r>
              <a:rPr lang="ru-RU" dirty="0" smtClean="0"/>
              <a:t>Для временного хранения сегментов и страниц на диске отводится специальная область – </a:t>
            </a:r>
            <a:r>
              <a:rPr lang="ru-RU" i="1" dirty="0" smtClean="0"/>
              <a:t>страничный файл</a:t>
            </a:r>
            <a:r>
              <a:rPr lang="ru-RU" dirty="0" smtClean="0"/>
              <a:t> или </a:t>
            </a:r>
            <a:r>
              <a:rPr lang="ru-RU" i="1" dirty="0" smtClean="0"/>
              <a:t>файл подкачки </a:t>
            </a:r>
            <a:r>
              <a:rPr lang="ru-RU" dirty="0" smtClean="0"/>
              <a:t>(</a:t>
            </a:r>
            <a:r>
              <a:rPr lang="ru-RU" dirty="0" err="1" smtClean="0"/>
              <a:t>paging</a:t>
            </a:r>
            <a:r>
              <a:rPr lang="ru-RU" dirty="0" smtClean="0"/>
              <a:t> </a:t>
            </a:r>
            <a:r>
              <a:rPr lang="ru-RU" dirty="0" err="1" smtClean="0"/>
              <a:t>file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22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72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Страничная организация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dirty="0" smtClean="0"/>
              <a:t>В случае страничной организации памяти (или </a:t>
            </a:r>
            <a:r>
              <a:rPr lang="ru-RU" dirty="0" err="1" smtClean="0"/>
              <a:t>paging</a:t>
            </a:r>
            <a:r>
              <a:rPr lang="ru-RU" dirty="0" smtClean="0"/>
              <a:t>) как логическое адресное пространство, так и физическое представляются состоящими из наборов блоков или страниц одинакового размера. </a:t>
            </a:r>
          </a:p>
          <a:p>
            <a:pPr lvl="1"/>
            <a:r>
              <a:rPr lang="ru-RU" dirty="0" smtClean="0"/>
              <a:t>При этом образуются </a:t>
            </a:r>
            <a:r>
              <a:rPr lang="ru-RU" i="1" dirty="0" smtClean="0"/>
              <a:t>логические страницы </a:t>
            </a:r>
            <a:r>
              <a:rPr lang="ru-RU" dirty="0" smtClean="0"/>
              <a:t>(</a:t>
            </a:r>
            <a:r>
              <a:rPr lang="ru-RU" dirty="0" err="1" smtClean="0"/>
              <a:t>page</a:t>
            </a:r>
            <a:r>
              <a:rPr lang="ru-RU" dirty="0" smtClean="0"/>
              <a:t>), а соответствующие единицы в физической памяти называют </a:t>
            </a:r>
            <a:r>
              <a:rPr lang="ru-RU" i="1" dirty="0" smtClean="0"/>
              <a:t>страничными кадрами </a:t>
            </a:r>
            <a:r>
              <a:rPr lang="ru-RU" dirty="0" smtClean="0"/>
              <a:t>(</a:t>
            </a:r>
            <a:r>
              <a:rPr lang="ru-RU" dirty="0" err="1" smtClean="0"/>
              <a:t>page</a:t>
            </a:r>
            <a:r>
              <a:rPr lang="ru-RU" dirty="0" smtClean="0"/>
              <a:t> </a:t>
            </a:r>
            <a:r>
              <a:rPr lang="ru-RU" dirty="0" err="1" smtClean="0"/>
              <a:t>frames</a:t>
            </a:r>
            <a:r>
              <a:rPr lang="ru-RU" dirty="0" smtClean="0"/>
              <a:t>). </a:t>
            </a:r>
          </a:p>
          <a:p>
            <a:pPr lvl="1"/>
            <a:r>
              <a:rPr lang="ru-RU" dirty="0" smtClean="0"/>
              <a:t>Страницы (и страничные кадры) имеют фиксированную длину, обычно являющуюся степенью числа 2, и не могут перекрываться. </a:t>
            </a:r>
          </a:p>
          <a:p>
            <a:pPr lvl="1"/>
            <a:r>
              <a:rPr lang="ru-RU" dirty="0" smtClean="0"/>
              <a:t>Каждый кадр содержит одну страницу данных. </a:t>
            </a:r>
          </a:p>
          <a:p>
            <a:pPr algn="just"/>
            <a:r>
              <a:rPr lang="ru-RU" dirty="0" smtClean="0"/>
              <a:t>При такой организации внешняя фрагментация отсутствует, а потери из-за внутренней фрагментации, поскольку процесс занимает целое число страниц, ограничены частью последней страницы процесса.</a:t>
            </a:r>
          </a:p>
          <a:p>
            <a:endParaRPr lang="ru-RU" dirty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23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08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Схема страничной организации</a:t>
            </a:r>
            <a:endParaRPr lang="ru-RU" dirty="0"/>
          </a:p>
        </p:txBody>
      </p:sp>
      <p:grpSp>
        <p:nvGrpSpPr>
          <p:cNvPr id="2" name="Группа 149"/>
          <p:cNvGrpSpPr/>
          <p:nvPr/>
        </p:nvGrpSpPr>
        <p:grpSpPr>
          <a:xfrm>
            <a:off x="3112459" y="6143644"/>
            <a:ext cx="2971800" cy="646548"/>
            <a:chOff x="3357554" y="6143644"/>
            <a:chExt cx="2971800" cy="609600"/>
          </a:xfrm>
        </p:grpSpPr>
        <p:sp>
          <p:nvSpPr>
            <p:cNvPr id="79" name="AutoShape 87"/>
            <p:cNvSpPr>
              <a:spLocks noChangeArrowheads="1"/>
            </p:cNvSpPr>
            <p:nvPr/>
          </p:nvSpPr>
          <p:spPr bwMode="auto">
            <a:xfrm>
              <a:off x="3357554" y="6143644"/>
              <a:ext cx="2971800" cy="609600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80" name="Text Box 88"/>
            <p:cNvSpPr txBox="1">
              <a:spLocks noChangeArrowheads="1"/>
            </p:cNvSpPr>
            <p:nvPr/>
          </p:nvSpPr>
          <p:spPr bwMode="auto">
            <a:xfrm>
              <a:off x="3786182" y="6386259"/>
              <a:ext cx="2190768" cy="28520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 dirty="0" smtClean="0">
                  <a:latin typeface="+mn-lt"/>
                </a:rPr>
                <a:t>Внешняя память</a:t>
              </a:r>
              <a:endParaRPr lang="ru-RU" b="1" dirty="0">
                <a:latin typeface="+mn-lt"/>
              </a:endParaRPr>
            </a:p>
          </p:txBody>
        </p:sp>
      </p:grpSp>
      <p:sp>
        <p:nvSpPr>
          <p:cNvPr id="92" name="Text Box 100"/>
          <p:cNvSpPr txBox="1">
            <a:spLocks noChangeArrowheads="1"/>
          </p:cNvSpPr>
          <p:nvPr/>
        </p:nvSpPr>
        <p:spPr bwMode="auto">
          <a:xfrm>
            <a:off x="6255731" y="1285900"/>
            <a:ext cx="213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 dirty="0">
                <a:latin typeface="+mn-lt"/>
              </a:rPr>
              <a:t>Физическая память</a:t>
            </a:r>
          </a:p>
        </p:txBody>
      </p:sp>
      <p:grpSp>
        <p:nvGrpSpPr>
          <p:cNvPr id="3" name="Группа 151"/>
          <p:cNvGrpSpPr/>
          <p:nvPr/>
        </p:nvGrpSpPr>
        <p:grpSpPr>
          <a:xfrm>
            <a:off x="6408131" y="1971700"/>
            <a:ext cx="2362200" cy="3962400"/>
            <a:chOff x="6653226" y="1971700"/>
            <a:chExt cx="2362200" cy="3962400"/>
          </a:xfrm>
        </p:grpSpPr>
        <p:sp>
          <p:nvSpPr>
            <p:cNvPr id="81" name="Rectangle 5"/>
            <p:cNvSpPr>
              <a:spLocks noChangeArrowheads="1"/>
            </p:cNvSpPr>
            <p:nvPr/>
          </p:nvSpPr>
          <p:spPr bwMode="auto">
            <a:xfrm>
              <a:off x="6653226" y="1971700"/>
              <a:ext cx="1905000" cy="3048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82" name="Rectangle 89"/>
            <p:cNvSpPr>
              <a:spLocks noChangeArrowheads="1"/>
            </p:cNvSpPr>
            <p:nvPr/>
          </p:nvSpPr>
          <p:spPr bwMode="auto">
            <a:xfrm>
              <a:off x="6653226" y="2276500"/>
              <a:ext cx="1905000" cy="3048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83" name="Rectangle 90"/>
            <p:cNvSpPr>
              <a:spLocks noChangeArrowheads="1"/>
            </p:cNvSpPr>
            <p:nvPr/>
          </p:nvSpPr>
          <p:spPr bwMode="auto">
            <a:xfrm>
              <a:off x="6653226" y="2581300"/>
              <a:ext cx="1905000" cy="3048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84" name="Rectangle 91"/>
            <p:cNvSpPr>
              <a:spLocks noChangeArrowheads="1"/>
            </p:cNvSpPr>
            <p:nvPr/>
          </p:nvSpPr>
          <p:spPr bwMode="auto">
            <a:xfrm>
              <a:off x="6653226" y="2886100"/>
              <a:ext cx="1905000" cy="3048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85" name="Rectangle 92"/>
            <p:cNvSpPr>
              <a:spLocks noChangeArrowheads="1"/>
            </p:cNvSpPr>
            <p:nvPr/>
          </p:nvSpPr>
          <p:spPr bwMode="auto">
            <a:xfrm>
              <a:off x="6653226" y="3190900"/>
              <a:ext cx="1905000" cy="3048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86" name="Rectangle 93"/>
            <p:cNvSpPr>
              <a:spLocks noChangeArrowheads="1"/>
            </p:cNvSpPr>
            <p:nvPr/>
          </p:nvSpPr>
          <p:spPr bwMode="auto">
            <a:xfrm>
              <a:off x="6653226" y="3495700"/>
              <a:ext cx="1905000" cy="3048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87" name="Rectangle 94"/>
            <p:cNvSpPr>
              <a:spLocks noChangeArrowheads="1"/>
            </p:cNvSpPr>
            <p:nvPr/>
          </p:nvSpPr>
          <p:spPr bwMode="auto">
            <a:xfrm>
              <a:off x="6653226" y="3800500"/>
              <a:ext cx="1905000" cy="3048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88" name="Rectangle 95"/>
            <p:cNvSpPr>
              <a:spLocks noChangeArrowheads="1"/>
            </p:cNvSpPr>
            <p:nvPr/>
          </p:nvSpPr>
          <p:spPr bwMode="auto">
            <a:xfrm>
              <a:off x="6653226" y="4105300"/>
              <a:ext cx="1905000" cy="3048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89" name="Rectangle 96"/>
            <p:cNvSpPr>
              <a:spLocks noChangeArrowheads="1"/>
            </p:cNvSpPr>
            <p:nvPr/>
          </p:nvSpPr>
          <p:spPr bwMode="auto">
            <a:xfrm>
              <a:off x="6653226" y="4410100"/>
              <a:ext cx="1905000" cy="3048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90" name="Rectangle 97"/>
            <p:cNvSpPr>
              <a:spLocks noChangeArrowheads="1"/>
            </p:cNvSpPr>
            <p:nvPr/>
          </p:nvSpPr>
          <p:spPr bwMode="auto">
            <a:xfrm>
              <a:off x="6653226" y="4714900"/>
              <a:ext cx="1905000" cy="3048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91" name="Rectangle 98"/>
            <p:cNvSpPr>
              <a:spLocks noChangeArrowheads="1"/>
            </p:cNvSpPr>
            <p:nvPr/>
          </p:nvSpPr>
          <p:spPr bwMode="auto">
            <a:xfrm>
              <a:off x="6653226" y="5019700"/>
              <a:ext cx="1905000" cy="3048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93" name="Text Box 102"/>
            <p:cNvSpPr txBox="1">
              <a:spLocks noChangeArrowheads="1"/>
            </p:cNvSpPr>
            <p:nvPr/>
          </p:nvSpPr>
          <p:spPr bwMode="auto">
            <a:xfrm>
              <a:off x="8634426" y="1971700"/>
              <a:ext cx="381000" cy="3600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900" b="1" dirty="0">
                  <a:latin typeface="+mn-lt"/>
                </a:rPr>
                <a:t>0123456789 . . . . </a:t>
              </a:r>
            </a:p>
          </p:txBody>
        </p:sp>
        <p:sp>
          <p:nvSpPr>
            <p:cNvPr id="94" name="Rectangle 103"/>
            <p:cNvSpPr>
              <a:spLocks noChangeArrowheads="1"/>
            </p:cNvSpPr>
            <p:nvPr/>
          </p:nvSpPr>
          <p:spPr bwMode="auto">
            <a:xfrm>
              <a:off x="6653226" y="5324500"/>
              <a:ext cx="1905000" cy="3048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95" name="Rectangle 104"/>
            <p:cNvSpPr>
              <a:spLocks noChangeArrowheads="1"/>
            </p:cNvSpPr>
            <p:nvPr/>
          </p:nvSpPr>
          <p:spPr bwMode="auto">
            <a:xfrm>
              <a:off x="6653226" y="5629300"/>
              <a:ext cx="1905000" cy="3048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</p:grpSp>
      <p:sp>
        <p:nvSpPr>
          <p:cNvPr id="103" name="Line 113"/>
          <p:cNvSpPr>
            <a:spLocks noChangeShapeType="1"/>
          </p:cNvSpPr>
          <p:nvPr/>
        </p:nvSpPr>
        <p:spPr bwMode="auto">
          <a:xfrm>
            <a:off x="5755665" y="3071810"/>
            <a:ext cx="642942" cy="1785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ru-RU">
              <a:latin typeface="+mn-lt"/>
            </a:endParaRPr>
          </a:p>
        </p:txBody>
      </p:sp>
      <p:sp>
        <p:nvSpPr>
          <p:cNvPr id="105" name="AutoShape 115"/>
          <p:cNvSpPr>
            <a:spLocks noChangeArrowheads="1"/>
          </p:cNvSpPr>
          <p:nvPr/>
        </p:nvSpPr>
        <p:spPr bwMode="auto">
          <a:xfrm rot="18900000">
            <a:off x="5590985" y="5845608"/>
            <a:ext cx="1676400" cy="228600"/>
          </a:xfrm>
          <a:prstGeom prst="leftRightArrow">
            <a:avLst>
              <a:gd name="adj1" fmla="val 50000"/>
              <a:gd name="adj2" fmla="val 14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ru-RU">
              <a:latin typeface="+mn-lt"/>
            </a:endParaRPr>
          </a:p>
        </p:txBody>
      </p:sp>
      <p:sp>
        <p:nvSpPr>
          <p:cNvPr id="106" name="Text Box 116"/>
          <p:cNvSpPr txBox="1">
            <a:spLocks noChangeArrowheads="1"/>
          </p:cNvSpPr>
          <p:nvPr/>
        </p:nvSpPr>
        <p:spPr bwMode="auto">
          <a:xfrm>
            <a:off x="6384305" y="6072206"/>
            <a:ext cx="2157442" cy="3667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dirty="0">
                <a:latin typeface="+mn-lt"/>
              </a:rPr>
              <a:t>Страничный обмен</a:t>
            </a:r>
          </a:p>
        </p:txBody>
      </p:sp>
      <p:grpSp>
        <p:nvGrpSpPr>
          <p:cNvPr id="4" name="Группа 147"/>
          <p:cNvGrpSpPr/>
          <p:nvPr/>
        </p:nvGrpSpPr>
        <p:grpSpPr>
          <a:xfrm>
            <a:off x="3155301" y="1171636"/>
            <a:ext cx="2598738" cy="2438400"/>
            <a:chOff x="3400396" y="1171636"/>
            <a:chExt cx="2598738" cy="2438400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3705196" y="1705036"/>
              <a:ext cx="2286000" cy="3810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46" name="Text Box 48"/>
            <p:cNvSpPr txBox="1">
              <a:spLocks noChangeArrowheads="1"/>
            </p:cNvSpPr>
            <p:nvPr/>
          </p:nvSpPr>
          <p:spPr bwMode="auto">
            <a:xfrm>
              <a:off x="3628996" y="1171636"/>
              <a:ext cx="23622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1600" b="1">
                  <a:latin typeface="+mn-lt"/>
                </a:rPr>
                <a:t>Таблица страниц процесса 1</a:t>
              </a:r>
            </a:p>
          </p:txBody>
        </p:sp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3781396" y="1705036"/>
              <a:ext cx="6858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+mn-lt"/>
                </a:rPr>
                <a:t>N</a:t>
              </a:r>
              <a:r>
                <a:rPr lang="ru-RU" sz="1600" b="1" baseline="-25000">
                  <a:latin typeface="+mn-lt"/>
                </a:rPr>
                <a:t>ф.с.</a:t>
              </a:r>
              <a:endParaRPr lang="ru-RU" sz="1600" b="1">
                <a:latin typeface="+mn-lt"/>
              </a:endParaRPr>
            </a:p>
          </p:txBody>
        </p:sp>
        <p:sp>
          <p:nvSpPr>
            <p:cNvPr id="48" name="Text Box 51"/>
            <p:cNvSpPr txBox="1">
              <a:spLocks noChangeArrowheads="1"/>
            </p:cNvSpPr>
            <p:nvPr/>
          </p:nvSpPr>
          <p:spPr bwMode="auto">
            <a:xfrm>
              <a:off x="4314796" y="1705036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+mn-lt"/>
                </a:rPr>
                <a:t>P</a:t>
              </a:r>
              <a:endParaRPr lang="ru-RU" sz="1600" b="1">
                <a:latin typeface="+mn-lt"/>
              </a:endParaRPr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4619596" y="1705036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+mn-lt"/>
                </a:rPr>
                <a:t>A</a:t>
              </a:r>
              <a:endParaRPr lang="ru-RU" sz="1600" b="1">
                <a:latin typeface="+mn-lt"/>
              </a:endParaRPr>
            </a:p>
          </p:txBody>
        </p:sp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4987896" y="1705036"/>
              <a:ext cx="3497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+mn-lt"/>
                </a:rPr>
                <a:t>D</a:t>
              </a:r>
              <a:endParaRPr lang="ru-RU" sz="1600" b="1">
                <a:latin typeface="+mn-lt"/>
              </a:endParaRPr>
            </a:p>
          </p:txBody>
        </p:sp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5305396" y="1705036"/>
              <a:ext cx="3048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+mn-lt"/>
                </a:rPr>
                <a:t>W</a:t>
              </a:r>
              <a:endParaRPr lang="ru-RU" sz="1600" b="1">
                <a:latin typeface="+mn-lt"/>
              </a:endParaRPr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>
              <a:off x="3705196" y="2086036"/>
              <a:ext cx="2286000" cy="30480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53" name="Rectangle 60"/>
            <p:cNvSpPr>
              <a:spLocks noChangeArrowheads="1"/>
            </p:cNvSpPr>
            <p:nvPr/>
          </p:nvSpPr>
          <p:spPr bwMode="auto">
            <a:xfrm>
              <a:off x="3705196" y="2390836"/>
              <a:ext cx="2286000" cy="3048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54" name="Rectangle 61"/>
            <p:cNvSpPr>
              <a:spLocks noChangeArrowheads="1"/>
            </p:cNvSpPr>
            <p:nvPr/>
          </p:nvSpPr>
          <p:spPr bwMode="auto">
            <a:xfrm>
              <a:off x="3705196" y="2695636"/>
              <a:ext cx="2286000" cy="3048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55" name="Rectangle 62"/>
            <p:cNvSpPr>
              <a:spLocks noChangeArrowheads="1"/>
            </p:cNvSpPr>
            <p:nvPr/>
          </p:nvSpPr>
          <p:spPr bwMode="auto">
            <a:xfrm>
              <a:off x="3705196" y="3000436"/>
              <a:ext cx="2286000" cy="30480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56" name="Rectangle 63"/>
            <p:cNvSpPr>
              <a:spLocks noChangeArrowheads="1"/>
            </p:cNvSpPr>
            <p:nvPr/>
          </p:nvSpPr>
          <p:spPr bwMode="auto">
            <a:xfrm>
              <a:off x="3713134" y="3279836"/>
              <a:ext cx="2286000" cy="30480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57" name="Line 64"/>
            <p:cNvSpPr>
              <a:spLocks noChangeShapeType="1"/>
            </p:cNvSpPr>
            <p:nvPr/>
          </p:nvSpPr>
          <p:spPr bwMode="auto">
            <a:xfrm>
              <a:off x="4314796" y="1705036"/>
              <a:ext cx="0" cy="19050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58" name="Line 65"/>
            <p:cNvSpPr>
              <a:spLocks noChangeShapeType="1"/>
            </p:cNvSpPr>
            <p:nvPr/>
          </p:nvSpPr>
          <p:spPr bwMode="auto">
            <a:xfrm>
              <a:off x="4619596" y="1705036"/>
              <a:ext cx="0" cy="19050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59" name="Line 66"/>
            <p:cNvSpPr>
              <a:spLocks noChangeShapeType="1"/>
            </p:cNvSpPr>
            <p:nvPr/>
          </p:nvSpPr>
          <p:spPr bwMode="auto">
            <a:xfrm>
              <a:off x="5000596" y="1705036"/>
              <a:ext cx="0" cy="19050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60" name="Line 67"/>
            <p:cNvSpPr>
              <a:spLocks noChangeShapeType="1"/>
            </p:cNvSpPr>
            <p:nvPr/>
          </p:nvSpPr>
          <p:spPr bwMode="auto">
            <a:xfrm>
              <a:off x="5305396" y="1705036"/>
              <a:ext cx="0" cy="19050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61" name="Line 68"/>
            <p:cNvSpPr>
              <a:spLocks noChangeShapeType="1"/>
            </p:cNvSpPr>
            <p:nvPr/>
          </p:nvSpPr>
          <p:spPr bwMode="auto">
            <a:xfrm>
              <a:off x="5686396" y="1705036"/>
              <a:ext cx="0" cy="19050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96" name="Text Box 105"/>
            <p:cNvSpPr txBox="1">
              <a:spLocks noChangeArrowheads="1"/>
            </p:cNvSpPr>
            <p:nvPr/>
          </p:nvSpPr>
          <p:spPr bwMode="auto">
            <a:xfrm>
              <a:off x="3400396" y="2086036"/>
              <a:ext cx="304800" cy="146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b="1" dirty="0">
                  <a:latin typeface="+mn-lt"/>
                </a:rPr>
                <a:t>01234</a:t>
              </a:r>
            </a:p>
          </p:txBody>
        </p:sp>
        <p:sp>
          <p:nvSpPr>
            <p:cNvPr id="97" name="Text Box 106"/>
            <p:cNvSpPr txBox="1">
              <a:spLocks noChangeArrowheads="1"/>
            </p:cNvSpPr>
            <p:nvPr/>
          </p:nvSpPr>
          <p:spPr bwMode="auto">
            <a:xfrm>
              <a:off x="3857596" y="2086036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dirty="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98" name="Rectangle 107"/>
            <p:cNvSpPr>
              <a:spLocks noChangeArrowheads="1"/>
            </p:cNvSpPr>
            <p:nvPr/>
          </p:nvSpPr>
          <p:spPr bwMode="auto">
            <a:xfrm>
              <a:off x="3781396" y="2414649"/>
              <a:ext cx="4507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600" b="1">
                  <a:latin typeface="+mn-lt"/>
                </a:rPr>
                <a:t>ВП</a:t>
              </a:r>
            </a:p>
          </p:txBody>
        </p:sp>
        <p:sp>
          <p:nvSpPr>
            <p:cNvPr id="99" name="Rectangle 109"/>
            <p:cNvSpPr>
              <a:spLocks noChangeArrowheads="1"/>
            </p:cNvSpPr>
            <p:nvPr/>
          </p:nvSpPr>
          <p:spPr bwMode="auto">
            <a:xfrm>
              <a:off x="3781396" y="2719449"/>
              <a:ext cx="4507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 sz="1600" b="1">
                  <a:latin typeface="+mn-lt"/>
                </a:rPr>
                <a:t>ВП</a:t>
              </a:r>
            </a:p>
          </p:txBody>
        </p:sp>
        <p:sp>
          <p:nvSpPr>
            <p:cNvPr id="100" name="Rectangle 110"/>
            <p:cNvSpPr>
              <a:spLocks noChangeArrowheads="1"/>
            </p:cNvSpPr>
            <p:nvPr/>
          </p:nvSpPr>
          <p:spPr bwMode="auto">
            <a:xfrm>
              <a:off x="3857596" y="2924236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101" name="Rectangle 111"/>
            <p:cNvSpPr>
              <a:spLocks noChangeArrowheads="1"/>
            </p:cNvSpPr>
            <p:nvPr/>
          </p:nvSpPr>
          <p:spPr bwMode="auto">
            <a:xfrm>
              <a:off x="3857596" y="3229036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07" name="Text Box 117"/>
            <p:cNvSpPr txBox="1">
              <a:spLocks noChangeArrowheads="1"/>
            </p:cNvSpPr>
            <p:nvPr/>
          </p:nvSpPr>
          <p:spPr bwMode="auto">
            <a:xfrm>
              <a:off x="4238596" y="2086036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16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08" name="Rectangle 118"/>
            <p:cNvSpPr>
              <a:spLocks noChangeArrowheads="1"/>
            </p:cNvSpPr>
            <p:nvPr/>
          </p:nvSpPr>
          <p:spPr bwMode="auto">
            <a:xfrm>
              <a:off x="4619596" y="2086036"/>
              <a:ext cx="3080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 sz="16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09" name="Rectangle 119"/>
            <p:cNvSpPr>
              <a:spLocks noChangeArrowheads="1"/>
            </p:cNvSpPr>
            <p:nvPr/>
          </p:nvSpPr>
          <p:spPr bwMode="auto">
            <a:xfrm>
              <a:off x="5381596" y="2086036"/>
              <a:ext cx="3080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 sz="1600" b="1" dirty="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10" name="Rectangle 120"/>
            <p:cNvSpPr>
              <a:spLocks noChangeArrowheads="1"/>
            </p:cNvSpPr>
            <p:nvPr/>
          </p:nvSpPr>
          <p:spPr bwMode="auto">
            <a:xfrm>
              <a:off x="5010121" y="2086036"/>
              <a:ext cx="3080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 sz="1600" b="1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</p:grpSp>
      <p:sp>
        <p:nvSpPr>
          <p:cNvPr id="111" name="Text Box 121"/>
          <p:cNvSpPr txBox="1">
            <a:spLocks noChangeArrowheads="1"/>
          </p:cNvSpPr>
          <p:nvPr/>
        </p:nvSpPr>
        <p:spPr bwMode="auto">
          <a:xfrm>
            <a:off x="6484331" y="2581300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 b="1" dirty="0">
                <a:latin typeface="+mn-lt"/>
              </a:rPr>
              <a:t>Стр. </a:t>
            </a:r>
            <a:r>
              <a:rPr lang="ru-RU" sz="1600" b="1" dirty="0" smtClean="0">
                <a:latin typeface="+mn-lt"/>
              </a:rPr>
              <a:t>4 </a:t>
            </a:r>
            <a:r>
              <a:rPr lang="ru-RU" sz="1600" b="1" dirty="0">
                <a:latin typeface="+mn-lt"/>
              </a:rPr>
              <a:t>процесса 1</a:t>
            </a:r>
          </a:p>
        </p:txBody>
      </p:sp>
      <p:sp>
        <p:nvSpPr>
          <p:cNvPr id="112" name="Rectangle 122"/>
          <p:cNvSpPr>
            <a:spLocks noChangeArrowheads="1"/>
          </p:cNvSpPr>
          <p:nvPr/>
        </p:nvSpPr>
        <p:spPr bwMode="auto">
          <a:xfrm>
            <a:off x="6484331" y="4714900"/>
            <a:ext cx="1771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 b="1" dirty="0">
                <a:latin typeface="+mn-lt"/>
              </a:rPr>
              <a:t>Стр. 3 процесса 1</a:t>
            </a:r>
          </a:p>
        </p:txBody>
      </p:sp>
      <p:sp>
        <p:nvSpPr>
          <p:cNvPr id="116" name="Rectangle 126"/>
          <p:cNvSpPr>
            <a:spLocks noChangeArrowheads="1"/>
          </p:cNvSpPr>
          <p:nvPr/>
        </p:nvSpPr>
        <p:spPr bwMode="auto">
          <a:xfrm>
            <a:off x="6503381" y="2881338"/>
            <a:ext cx="1771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 b="1" dirty="0">
                <a:latin typeface="+mn-lt"/>
              </a:rPr>
              <a:t>Стр. 1 процесса 2</a:t>
            </a:r>
          </a:p>
        </p:txBody>
      </p:sp>
      <p:sp>
        <p:nvSpPr>
          <p:cNvPr id="117" name="Rectangle 127"/>
          <p:cNvSpPr>
            <a:spLocks noChangeArrowheads="1"/>
          </p:cNvSpPr>
          <p:nvPr/>
        </p:nvSpPr>
        <p:spPr bwMode="auto">
          <a:xfrm>
            <a:off x="6503381" y="3457600"/>
            <a:ext cx="1798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 b="1" dirty="0">
                <a:latin typeface="+mn-lt"/>
              </a:rPr>
              <a:t>Стр. 0 процесса 1</a:t>
            </a:r>
          </a:p>
        </p:txBody>
      </p:sp>
      <p:grpSp>
        <p:nvGrpSpPr>
          <p:cNvPr id="5" name="Группа 148"/>
          <p:cNvGrpSpPr/>
          <p:nvPr/>
        </p:nvGrpSpPr>
        <p:grpSpPr>
          <a:xfrm>
            <a:off x="3183897" y="3562411"/>
            <a:ext cx="2570162" cy="2486025"/>
            <a:chOff x="3497234" y="3562411"/>
            <a:chExt cx="2570162" cy="2486025"/>
          </a:xfrm>
        </p:grpSpPr>
        <p:sp>
          <p:nvSpPr>
            <p:cNvPr id="62" name="Rectangle 70"/>
            <p:cNvSpPr>
              <a:spLocks noChangeArrowheads="1"/>
            </p:cNvSpPr>
            <p:nvPr/>
          </p:nvSpPr>
          <p:spPr bwMode="auto">
            <a:xfrm>
              <a:off x="3781396" y="4143436"/>
              <a:ext cx="2286000" cy="3810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63" name="Text Box 71"/>
            <p:cNvSpPr txBox="1">
              <a:spLocks noChangeArrowheads="1"/>
            </p:cNvSpPr>
            <p:nvPr/>
          </p:nvSpPr>
          <p:spPr bwMode="auto">
            <a:xfrm>
              <a:off x="4390996" y="4143436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+mn-lt"/>
                </a:rPr>
                <a:t>P</a:t>
              </a:r>
              <a:endParaRPr lang="ru-RU" sz="1600" b="1">
                <a:latin typeface="+mn-lt"/>
              </a:endParaRPr>
            </a:p>
          </p:txBody>
        </p:sp>
        <p:sp>
          <p:nvSpPr>
            <p:cNvPr id="64" name="Rectangle 72"/>
            <p:cNvSpPr>
              <a:spLocks noChangeArrowheads="1"/>
            </p:cNvSpPr>
            <p:nvPr/>
          </p:nvSpPr>
          <p:spPr bwMode="auto">
            <a:xfrm>
              <a:off x="4695796" y="4143436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+mn-lt"/>
                </a:rPr>
                <a:t>A</a:t>
              </a:r>
              <a:endParaRPr lang="ru-RU" sz="1600" b="1">
                <a:latin typeface="+mn-lt"/>
              </a:endParaRPr>
            </a:p>
          </p:txBody>
        </p:sp>
        <p:sp>
          <p:nvSpPr>
            <p:cNvPr id="65" name="Rectangle 73"/>
            <p:cNvSpPr>
              <a:spLocks noChangeArrowheads="1"/>
            </p:cNvSpPr>
            <p:nvPr/>
          </p:nvSpPr>
          <p:spPr bwMode="auto">
            <a:xfrm>
              <a:off x="3781396" y="4524436"/>
              <a:ext cx="2286000" cy="3048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66" name="Rectangle 74"/>
            <p:cNvSpPr>
              <a:spLocks noChangeArrowheads="1"/>
            </p:cNvSpPr>
            <p:nvPr/>
          </p:nvSpPr>
          <p:spPr bwMode="auto">
            <a:xfrm>
              <a:off x="3781396" y="4829236"/>
              <a:ext cx="2286000" cy="30480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67" name="Rectangle 75"/>
            <p:cNvSpPr>
              <a:spLocks noChangeArrowheads="1"/>
            </p:cNvSpPr>
            <p:nvPr/>
          </p:nvSpPr>
          <p:spPr bwMode="auto">
            <a:xfrm>
              <a:off x="3781396" y="5134036"/>
              <a:ext cx="2286000" cy="3048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68" name="Rectangle 76"/>
            <p:cNvSpPr>
              <a:spLocks noChangeArrowheads="1"/>
            </p:cNvSpPr>
            <p:nvPr/>
          </p:nvSpPr>
          <p:spPr bwMode="auto">
            <a:xfrm>
              <a:off x="3781396" y="5438836"/>
              <a:ext cx="2286000" cy="3048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69" name="Rectangle 77"/>
            <p:cNvSpPr>
              <a:spLocks noChangeArrowheads="1"/>
            </p:cNvSpPr>
            <p:nvPr/>
          </p:nvSpPr>
          <p:spPr bwMode="auto">
            <a:xfrm>
              <a:off x="3781396" y="5743636"/>
              <a:ext cx="2286000" cy="3048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70" name="Line 78"/>
            <p:cNvSpPr>
              <a:spLocks noChangeShapeType="1"/>
            </p:cNvSpPr>
            <p:nvPr/>
          </p:nvSpPr>
          <p:spPr bwMode="auto">
            <a:xfrm>
              <a:off x="4390996" y="4143436"/>
              <a:ext cx="1588" cy="19050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71" name="Line 79"/>
            <p:cNvSpPr>
              <a:spLocks noChangeShapeType="1"/>
            </p:cNvSpPr>
            <p:nvPr/>
          </p:nvSpPr>
          <p:spPr bwMode="auto">
            <a:xfrm>
              <a:off x="4695796" y="4143436"/>
              <a:ext cx="1588" cy="19050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72" name="Line 80"/>
            <p:cNvSpPr>
              <a:spLocks noChangeShapeType="1"/>
            </p:cNvSpPr>
            <p:nvPr/>
          </p:nvSpPr>
          <p:spPr bwMode="auto">
            <a:xfrm>
              <a:off x="5076796" y="4143436"/>
              <a:ext cx="1588" cy="19050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73" name="Line 81"/>
            <p:cNvSpPr>
              <a:spLocks noChangeShapeType="1"/>
            </p:cNvSpPr>
            <p:nvPr/>
          </p:nvSpPr>
          <p:spPr bwMode="auto">
            <a:xfrm>
              <a:off x="5381596" y="4143436"/>
              <a:ext cx="1588" cy="19050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74" name="Line 82"/>
            <p:cNvSpPr>
              <a:spLocks noChangeShapeType="1"/>
            </p:cNvSpPr>
            <p:nvPr/>
          </p:nvSpPr>
          <p:spPr bwMode="auto">
            <a:xfrm>
              <a:off x="5762596" y="4143436"/>
              <a:ext cx="1588" cy="19050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3933796" y="3562411"/>
              <a:ext cx="201295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1600" b="1">
                  <a:latin typeface="+mn-lt"/>
                </a:rPr>
                <a:t>Таблица страниц процесса </a:t>
              </a:r>
              <a:r>
                <a:rPr lang="en-US" sz="1600" b="1">
                  <a:latin typeface="+mn-lt"/>
                </a:rPr>
                <a:t>2</a:t>
              </a:r>
              <a:endParaRPr lang="ru-RU" sz="1600" b="1">
                <a:latin typeface="+mn-lt"/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3781396" y="4143436"/>
              <a:ext cx="5934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+mn-lt"/>
                </a:rPr>
                <a:t>N</a:t>
              </a:r>
              <a:r>
                <a:rPr lang="ru-RU" sz="1600" b="1" baseline="-25000">
                  <a:latin typeface="+mn-lt"/>
                </a:rPr>
                <a:t>ф.с.</a:t>
              </a: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4924396" y="4143436"/>
              <a:ext cx="6858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latin typeface="+mn-lt"/>
                </a:rPr>
                <a:t>D</a:t>
              </a:r>
              <a:endParaRPr lang="ru-RU" sz="1600" b="1">
                <a:latin typeface="+mn-lt"/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381596" y="4143436"/>
              <a:ext cx="4235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+mn-lt"/>
                </a:rPr>
                <a:t>W</a:t>
              </a:r>
              <a:endParaRPr lang="ru-RU" sz="1600" b="1">
                <a:latin typeface="+mn-lt"/>
              </a:endParaRPr>
            </a:p>
          </p:txBody>
        </p:sp>
        <p:sp>
          <p:nvSpPr>
            <p:cNvPr id="113" name="Rectangle 123"/>
            <p:cNvSpPr>
              <a:spLocks noChangeArrowheads="1"/>
            </p:cNvSpPr>
            <p:nvPr/>
          </p:nvSpPr>
          <p:spPr bwMode="auto">
            <a:xfrm>
              <a:off x="3497234" y="4503799"/>
              <a:ext cx="360362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ru-RU" b="1">
                  <a:latin typeface="+mn-lt"/>
                </a:rPr>
                <a:t>01234</a:t>
              </a:r>
            </a:p>
          </p:txBody>
        </p:sp>
        <p:sp>
          <p:nvSpPr>
            <p:cNvPr id="114" name="Rectangle 124"/>
            <p:cNvSpPr>
              <a:spLocks noChangeArrowheads="1"/>
            </p:cNvSpPr>
            <p:nvPr/>
          </p:nvSpPr>
          <p:spPr bwMode="auto">
            <a:xfrm>
              <a:off x="3929034" y="4768911"/>
              <a:ext cx="3385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 sz="2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18" name="Rectangle 128"/>
            <p:cNvSpPr>
              <a:spLocks noChangeArrowheads="1"/>
            </p:cNvSpPr>
            <p:nvPr/>
          </p:nvSpPr>
          <p:spPr bwMode="auto">
            <a:xfrm>
              <a:off x="4360834" y="4792724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19" name="Rectangle 129"/>
            <p:cNvSpPr>
              <a:spLocks noChangeArrowheads="1"/>
            </p:cNvSpPr>
            <p:nvPr/>
          </p:nvSpPr>
          <p:spPr bwMode="auto">
            <a:xfrm>
              <a:off x="4721196" y="4792724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20" name="Rectangle 130"/>
            <p:cNvSpPr>
              <a:spLocks noChangeArrowheads="1"/>
            </p:cNvSpPr>
            <p:nvPr/>
          </p:nvSpPr>
          <p:spPr bwMode="auto">
            <a:xfrm>
              <a:off x="5368896" y="4792724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21" name="Rectangle 131"/>
            <p:cNvSpPr>
              <a:spLocks noChangeArrowheads="1"/>
            </p:cNvSpPr>
            <p:nvPr/>
          </p:nvSpPr>
          <p:spPr bwMode="auto">
            <a:xfrm>
              <a:off x="5081559" y="4792724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6" name="Группа 145"/>
          <p:cNvGrpSpPr/>
          <p:nvPr/>
        </p:nvGrpSpPr>
        <p:grpSpPr>
          <a:xfrm>
            <a:off x="683568" y="1047776"/>
            <a:ext cx="2728913" cy="2808273"/>
            <a:chOff x="928663" y="1047776"/>
            <a:chExt cx="2728913" cy="2808273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1295400" y="1743100"/>
              <a:ext cx="19812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295400" y="1971700"/>
              <a:ext cx="19812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295400" y="2200300"/>
              <a:ext cx="19812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295400" y="2428900"/>
              <a:ext cx="19812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295400" y="2657500"/>
              <a:ext cx="19812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295400" y="2886100"/>
              <a:ext cx="19812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295400" y="1743100"/>
              <a:ext cx="19812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295400" y="1971700"/>
              <a:ext cx="19812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295400" y="2200300"/>
              <a:ext cx="19812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295400" y="2428900"/>
              <a:ext cx="19812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295400" y="2657500"/>
              <a:ext cx="19812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295400" y="2886100"/>
              <a:ext cx="19812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1142976" y="1047776"/>
              <a:ext cx="25146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600" b="1" dirty="0">
                  <a:latin typeface="+mn-lt"/>
                </a:rPr>
                <a:t>Виртуальное адресное пространство процесса </a:t>
              </a:r>
              <a:r>
                <a:rPr lang="ru-RU" sz="1600" b="1" i="1" dirty="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1905000" y="1743100"/>
              <a:ext cx="5334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1200" b="1">
                  <a:latin typeface="+mn-lt"/>
                </a:rPr>
                <a:t>0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2057400" y="1971700"/>
              <a:ext cx="2603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200" b="1">
                  <a:latin typeface="+mn-lt"/>
                </a:rPr>
                <a:t>1</a:t>
              </a: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2057400" y="2200300"/>
              <a:ext cx="2603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200" b="1">
                  <a:latin typeface="+mn-lt"/>
                </a:rPr>
                <a:t>2</a:t>
              </a: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2057400" y="2352700"/>
              <a:ext cx="22955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200" b="1">
                  <a:latin typeface="+mn-lt"/>
                </a:rPr>
                <a:t>.</a:t>
              </a: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057400" y="2581300"/>
              <a:ext cx="3048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200" b="1">
                  <a:latin typeface="+mn-lt"/>
                </a:rPr>
                <a:t>.</a:t>
              </a: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2057400" y="2886100"/>
              <a:ext cx="3048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 dirty="0" smtClean="0">
                  <a:latin typeface="+mn-lt"/>
                </a:rPr>
                <a:t>n</a:t>
              </a:r>
              <a:endParaRPr lang="ru-RU" sz="1200" b="1" dirty="0">
                <a:latin typeface="+mn-lt"/>
              </a:endParaRPr>
            </a:p>
          </p:txBody>
        </p:sp>
        <p:sp>
          <p:nvSpPr>
            <p:cNvPr id="122" name="Rectangle 35"/>
            <p:cNvSpPr>
              <a:spLocks noChangeArrowheads="1"/>
            </p:cNvSpPr>
            <p:nvPr/>
          </p:nvSpPr>
          <p:spPr bwMode="auto">
            <a:xfrm rot="16200000">
              <a:off x="-127602" y="2461231"/>
              <a:ext cx="24510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ru-RU" sz="1600" b="1" dirty="0">
                  <a:latin typeface="+mn-lt"/>
                </a:rPr>
                <a:t>Виртуальные страницы</a:t>
              </a:r>
            </a:p>
          </p:txBody>
        </p:sp>
      </p:grpSp>
      <p:grpSp>
        <p:nvGrpSpPr>
          <p:cNvPr id="8" name="Группа 146"/>
          <p:cNvGrpSpPr/>
          <p:nvPr/>
        </p:nvGrpSpPr>
        <p:grpSpPr>
          <a:xfrm>
            <a:off x="745458" y="3548106"/>
            <a:ext cx="2728913" cy="2808273"/>
            <a:chOff x="990553" y="3548106"/>
            <a:chExt cx="2728913" cy="2808273"/>
          </a:xfrm>
        </p:grpSpPr>
        <p:sp>
          <p:nvSpPr>
            <p:cNvPr id="123" name="Rectangle 3"/>
            <p:cNvSpPr>
              <a:spLocks noChangeArrowheads="1"/>
            </p:cNvSpPr>
            <p:nvPr/>
          </p:nvSpPr>
          <p:spPr bwMode="auto">
            <a:xfrm>
              <a:off x="1357290" y="4243430"/>
              <a:ext cx="19812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24" name="Rectangle 10"/>
            <p:cNvSpPr>
              <a:spLocks noChangeArrowheads="1"/>
            </p:cNvSpPr>
            <p:nvPr/>
          </p:nvSpPr>
          <p:spPr bwMode="auto">
            <a:xfrm>
              <a:off x="1357290" y="4472030"/>
              <a:ext cx="19812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25" name="Rectangle 11"/>
            <p:cNvSpPr>
              <a:spLocks noChangeArrowheads="1"/>
            </p:cNvSpPr>
            <p:nvPr/>
          </p:nvSpPr>
          <p:spPr bwMode="auto">
            <a:xfrm>
              <a:off x="1357290" y="4700630"/>
              <a:ext cx="19812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26" name="Rectangle 12"/>
            <p:cNvSpPr>
              <a:spLocks noChangeArrowheads="1"/>
            </p:cNvSpPr>
            <p:nvPr/>
          </p:nvSpPr>
          <p:spPr bwMode="auto">
            <a:xfrm>
              <a:off x="1357290" y="4929230"/>
              <a:ext cx="19812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1357290" y="5157830"/>
              <a:ext cx="19812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28" name="Rectangle 14"/>
            <p:cNvSpPr>
              <a:spLocks noChangeArrowheads="1"/>
            </p:cNvSpPr>
            <p:nvPr/>
          </p:nvSpPr>
          <p:spPr bwMode="auto">
            <a:xfrm>
              <a:off x="1357290" y="5386430"/>
              <a:ext cx="19812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29" name="Rectangle 24"/>
            <p:cNvSpPr>
              <a:spLocks noChangeArrowheads="1"/>
            </p:cNvSpPr>
            <p:nvPr/>
          </p:nvSpPr>
          <p:spPr bwMode="auto">
            <a:xfrm>
              <a:off x="1357290" y="4243430"/>
              <a:ext cx="19812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30" name="Rectangle 25"/>
            <p:cNvSpPr>
              <a:spLocks noChangeArrowheads="1"/>
            </p:cNvSpPr>
            <p:nvPr/>
          </p:nvSpPr>
          <p:spPr bwMode="auto">
            <a:xfrm>
              <a:off x="1357290" y="4472030"/>
              <a:ext cx="19812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31" name="Rectangle 26"/>
            <p:cNvSpPr>
              <a:spLocks noChangeArrowheads="1"/>
            </p:cNvSpPr>
            <p:nvPr/>
          </p:nvSpPr>
          <p:spPr bwMode="auto">
            <a:xfrm>
              <a:off x="1357290" y="4700630"/>
              <a:ext cx="19812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32" name="Rectangle 27"/>
            <p:cNvSpPr>
              <a:spLocks noChangeArrowheads="1"/>
            </p:cNvSpPr>
            <p:nvPr/>
          </p:nvSpPr>
          <p:spPr bwMode="auto">
            <a:xfrm>
              <a:off x="1357290" y="4929230"/>
              <a:ext cx="19812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33" name="Rectangle 28"/>
            <p:cNvSpPr>
              <a:spLocks noChangeArrowheads="1"/>
            </p:cNvSpPr>
            <p:nvPr/>
          </p:nvSpPr>
          <p:spPr bwMode="auto">
            <a:xfrm>
              <a:off x="1357290" y="5157830"/>
              <a:ext cx="19812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34" name="Rectangle 29"/>
            <p:cNvSpPr>
              <a:spLocks noChangeArrowheads="1"/>
            </p:cNvSpPr>
            <p:nvPr/>
          </p:nvSpPr>
          <p:spPr bwMode="auto">
            <a:xfrm>
              <a:off x="1357290" y="5386430"/>
              <a:ext cx="19812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35" name="Text Box 32"/>
            <p:cNvSpPr txBox="1">
              <a:spLocks noChangeArrowheads="1"/>
            </p:cNvSpPr>
            <p:nvPr/>
          </p:nvSpPr>
          <p:spPr bwMode="auto">
            <a:xfrm>
              <a:off x="1204866" y="3548106"/>
              <a:ext cx="25146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600" b="1" dirty="0">
                  <a:latin typeface="+mn-lt"/>
                </a:rPr>
                <a:t>Виртуальное адресное пространство процесса </a:t>
              </a:r>
              <a:r>
                <a:rPr lang="ru-RU" sz="1600" b="1" i="1" dirty="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36" name="Text Box 36"/>
            <p:cNvSpPr txBox="1">
              <a:spLocks noChangeArrowheads="1"/>
            </p:cNvSpPr>
            <p:nvPr/>
          </p:nvSpPr>
          <p:spPr bwMode="auto">
            <a:xfrm>
              <a:off x="1966890" y="4243430"/>
              <a:ext cx="5334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1200" b="1">
                  <a:latin typeface="+mn-lt"/>
                </a:rPr>
                <a:t>0</a:t>
              </a:r>
            </a:p>
          </p:txBody>
        </p:sp>
        <p:sp>
          <p:nvSpPr>
            <p:cNvPr id="137" name="Rectangle 37"/>
            <p:cNvSpPr>
              <a:spLocks noChangeArrowheads="1"/>
            </p:cNvSpPr>
            <p:nvPr/>
          </p:nvSpPr>
          <p:spPr bwMode="auto">
            <a:xfrm>
              <a:off x="2119290" y="4472030"/>
              <a:ext cx="2603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200" b="1">
                  <a:latin typeface="+mn-lt"/>
                </a:rPr>
                <a:t>1</a:t>
              </a:r>
            </a:p>
          </p:txBody>
        </p:sp>
        <p:sp>
          <p:nvSpPr>
            <p:cNvPr id="138" name="Rectangle 38"/>
            <p:cNvSpPr>
              <a:spLocks noChangeArrowheads="1"/>
            </p:cNvSpPr>
            <p:nvPr/>
          </p:nvSpPr>
          <p:spPr bwMode="auto">
            <a:xfrm>
              <a:off x="2119290" y="4700630"/>
              <a:ext cx="2603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200" b="1">
                  <a:latin typeface="+mn-lt"/>
                </a:rPr>
                <a:t>2</a:t>
              </a:r>
            </a:p>
          </p:txBody>
        </p:sp>
        <p:sp>
          <p:nvSpPr>
            <p:cNvPr id="139" name="Rectangle 39"/>
            <p:cNvSpPr>
              <a:spLocks noChangeArrowheads="1"/>
            </p:cNvSpPr>
            <p:nvPr/>
          </p:nvSpPr>
          <p:spPr bwMode="auto">
            <a:xfrm>
              <a:off x="2119290" y="4853030"/>
              <a:ext cx="22955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200" b="1">
                  <a:latin typeface="+mn-lt"/>
                </a:rPr>
                <a:t>.</a:t>
              </a:r>
            </a:p>
          </p:txBody>
        </p:sp>
        <p:sp>
          <p:nvSpPr>
            <p:cNvPr id="140" name="Rectangle 40"/>
            <p:cNvSpPr>
              <a:spLocks noChangeArrowheads="1"/>
            </p:cNvSpPr>
            <p:nvPr/>
          </p:nvSpPr>
          <p:spPr bwMode="auto">
            <a:xfrm>
              <a:off x="2119290" y="5081630"/>
              <a:ext cx="3048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200" b="1">
                  <a:latin typeface="+mn-lt"/>
                </a:rPr>
                <a:t>.</a:t>
              </a:r>
            </a:p>
          </p:txBody>
        </p:sp>
        <p:sp>
          <p:nvSpPr>
            <p:cNvPr id="141" name="Rectangle 41"/>
            <p:cNvSpPr>
              <a:spLocks noChangeArrowheads="1"/>
            </p:cNvSpPr>
            <p:nvPr/>
          </p:nvSpPr>
          <p:spPr bwMode="auto">
            <a:xfrm>
              <a:off x="2119290" y="5386430"/>
              <a:ext cx="3048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 dirty="0" smtClean="0">
                  <a:latin typeface="+mn-lt"/>
                </a:rPr>
                <a:t>m</a:t>
              </a:r>
              <a:endParaRPr lang="ru-RU" sz="1200" b="1" dirty="0">
                <a:latin typeface="+mn-lt"/>
              </a:endParaRPr>
            </a:p>
          </p:txBody>
        </p:sp>
        <p:sp>
          <p:nvSpPr>
            <p:cNvPr id="142" name="Rectangle 35"/>
            <p:cNvSpPr>
              <a:spLocks noChangeArrowheads="1"/>
            </p:cNvSpPr>
            <p:nvPr/>
          </p:nvSpPr>
          <p:spPr bwMode="auto">
            <a:xfrm rot="16200000">
              <a:off x="-65712" y="4961561"/>
              <a:ext cx="24510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ru-RU" sz="1600" b="1" dirty="0">
                  <a:latin typeface="+mn-lt"/>
                </a:rPr>
                <a:t>Виртуальные страницы</a:t>
              </a:r>
            </a:p>
          </p:txBody>
        </p:sp>
      </p:grpSp>
      <p:sp>
        <p:nvSpPr>
          <p:cNvPr id="143" name="Line 113"/>
          <p:cNvSpPr>
            <a:spLocks noChangeShapeType="1"/>
          </p:cNvSpPr>
          <p:nvPr/>
        </p:nvSpPr>
        <p:spPr bwMode="auto">
          <a:xfrm>
            <a:off x="5755665" y="2285992"/>
            <a:ext cx="642942" cy="135732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ru-RU">
              <a:latin typeface="+mn-lt"/>
            </a:endParaRPr>
          </a:p>
        </p:txBody>
      </p:sp>
      <p:sp>
        <p:nvSpPr>
          <p:cNvPr id="144" name="Line 113"/>
          <p:cNvSpPr>
            <a:spLocks noChangeShapeType="1"/>
          </p:cNvSpPr>
          <p:nvPr/>
        </p:nvSpPr>
        <p:spPr bwMode="auto">
          <a:xfrm flipV="1">
            <a:off x="5755665" y="2786058"/>
            <a:ext cx="714380" cy="5715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ru-RU">
              <a:latin typeface="+mn-lt"/>
            </a:endParaRPr>
          </a:p>
        </p:txBody>
      </p:sp>
      <p:sp>
        <p:nvSpPr>
          <p:cNvPr id="145" name="Line 113"/>
          <p:cNvSpPr>
            <a:spLocks noChangeShapeType="1"/>
          </p:cNvSpPr>
          <p:nvPr/>
        </p:nvSpPr>
        <p:spPr bwMode="auto">
          <a:xfrm flipV="1">
            <a:off x="5755665" y="3000372"/>
            <a:ext cx="642942" cy="2000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ru-RU">
              <a:latin typeface="+mn-lt"/>
            </a:endParaRPr>
          </a:p>
        </p:txBody>
      </p:sp>
      <p:sp>
        <p:nvSpPr>
          <p:cNvPr id="14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24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806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03" grpId="0" animBg="1"/>
      <p:bldP spid="105" grpId="0" animBg="1"/>
      <p:bldP spid="106" grpId="0" animBg="1"/>
      <p:bldP spid="111" grpId="0"/>
      <p:bldP spid="112" grpId="0"/>
      <p:bldP spid="116" grpId="0"/>
      <p:bldP spid="117" grpId="0"/>
      <p:bldP spid="143" grpId="0" animBg="1"/>
      <p:bldP spid="144" grpId="0" animBg="1"/>
      <p:bldP spid="1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страничной организации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dirty="0" smtClean="0"/>
              <a:t>При загрузке процесса часть его виртуальных страниц помещается в оперативную память, а остальные - на диск.</a:t>
            </a:r>
          </a:p>
          <a:p>
            <a:pPr algn="just"/>
            <a:r>
              <a:rPr lang="ru-RU" dirty="0" smtClean="0"/>
              <a:t>Смежные виртуальные страницы не обязательно располагаются в смежных физических страницах. </a:t>
            </a:r>
          </a:p>
          <a:p>
            <a:pPr algn="just"/>
            <a:r>
              <a:rPr lang="ru-RU" dirty="0" smtClean="0"/>
              <a:t>ОС создает для каждого процесса информационную структуру – таблицу страниц, в которой устанавливается соответствие между номерами виртуальных и физических страниц для страниц, загруженных в оперативную память, или делается отметка о том, что виртуальная страница выгружена на диск</a:t>
            </a:r>
          </a:p>
          <a:p>
            <a:r>
              <a:rPr lang="ru-RU" i="1" dirty="0" smtClean="0"/>
              <a:t>Дескриптор страницы </a:t>
            </a:r>
            <a:r>
              <a:rPr lang="ru-RU" dirty="0" smtClean="0"/>
              <a:t>содержит:</a:t>
            </a:r>
          </a:p>
          <a:p>
            <a:pPr lvl="1"/>
            <a:r>
              <a:rPr lang="ru-RU" dirty="0" smtClean="0"/>
              <a:t>P - бит присутствия страницы в физической памяти</a:t>
            </a:r>
          </a:p>
          <a:p>
            <a:pPr lvl="1"/>
            <a:r>
              <a:rPr lang="ru-RU" dirty="0" smtClean="0"/>
              <a:t>W - бит разрешения записи в страницу</a:t>
            </a:r>
          </a:p>
          <a:p>
            <a:pPr lvl="1"/>
            <a:r>
              <a:rPr lang="ru-RU" dirty="0" smtClean="0"/>
              <a:t>A - признак того, был ли доступ к странице</a:t>
            </a:r>
          </a:p>
          <a:p>
            <a:pPr lvl="1"/>
            <a:r>
              <a:rPr lang="ru-RU" dirty="0" smtClean="0"/>
              <a:t>D - признак модификации содержимого страницы</a:t>
            </a:r>
          </a:p>
          <a:p>
            <a:endParaRPr lang="ru-RU" dirty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25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64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страничной организации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4006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 smtClean="0"/>
              <a:t>При активизации очередного процесса в специальный регистр процессора загружается адрес таблицы страниц данного процесса.</a:t>
            </a:r>
          </a:p>
          <a:p>
            <a:pPr algn="just"/>
            <a:r>
              <a:rPr lang="ru-RU" dirty="0" smtClean="0"/>
              <a:t>При каждом обращении к памяти происходит чтение из таблицы страниц информации о виртуальной странице, к которой произошло обращение.</a:t>
            </a:r>
          </a:p>
          <a:p>
            <a:pPr lvl="1" algn="just"/>
            <a:r>
              <a:rPr lang="ru-RU" dirty="0" smtClean="0"/>
              <a:t>Если данная виртуальная страница находится в оперативной памяти, то выполняется преобразование виртуального адреса в физический. </a:t>
            </a:r>
          </a:p>
          <a:p>
            <a:pPr lvl="1" algn="just"/>
            <a:r>
              <a:rPr lang="ru-RU" dirty="0" smtClean="0"/>
              <a:t>Если же нужная виртуальная страница в данный момент выгружена на диск, то происходит так называемое страничное прерывание. </a:t>
            </a:r>
          </a:p>
          <a:p>
            <a:pPr algn="just"/>
            <a:r>
              <a:rPr lang="ru-RU" dirty="0" smtClean="0"/>
              <a:t>Программа </a:t>
            </a:r>
            <a:r>
              <a:rPr lang="ru-RU" dirty="0" smtClean="0"/>
              <a:t>обработки страничного прерывания находит на диске требуемую виртуальную страницу и пытается загрузить ее в оперативную память. </a:t>
            </a:r>
          </a:p>
          <a:p>
            <a:pPr lvl="1" algn="just"/>
            <a:r>
              <a:rPr lang="ru-RU" dirty="0" smtClean="0"/>
              <a:t>Если в памяти имеется свободная физическая страница, то загрузка выполняется немедленно. </a:t>
            </a:r>
          </a:p>
          <a:p>
            <a:pPr lvl="1" algn="just"/>
            <a:r>
              <a:rPr lang="ru-RU" dirty="0" smtClean="0"/>
              <a:t>Если же свободных страниц нет, то решается вопрос, какую страницу следует выгрузить из оперативной памяти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26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50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37"/>
          <p:cNvGrpSpPr/>
          <p:nvPr/>
        </p:nvGrpSpPr>
        <p:grpSpPr>
          <a:xfrm>
            <a:off x="7143768" y="2928934"/>
            <a:ext cx="1490213" cy="3637198"/>
            <a:chOff x="6653226" y="2276500"/>
            <a:chExt cx="1905000" cy="1828800"/>
          </a:xfrm>
        </p:grpSpPr>
        <p:sp>
          <p:nvSpPr>
            <p:cNvPr id="140" name="Rectangle 89"/>
            <p:cNvSpPr>
              <a:spLocks noChangeArrowheads="1"/>
            </p:cNvSpPr>
            <p:nvPr/>
          </p:nvSpPr>
          <p:spPr bwMode="auto">
            <a:xfrm>
              <a:off x="6653226" y="2276500"/>
              <a:ext cx="1905000" cy="3048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41" name="Rectangle 90"/>
            <p:cNvSpPr>
              <a:spLocks noChangeArrowheads="1"/>
            </p:cNvSpPr>
            <p:nvPr/>
          </p:nvSpPr>
          <p:spPr bwMode="auto">
            <a:xfrm>
              <a:off x="6653226" y="2581300"/>
              <a:ext cx="1905000" cy="3048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42" name="Rectangle 91"/>
            <p:cNvSpPr>
              <a:spLocks noChangeArrowheads="1"/>
            </p:cNvSpPr>
            <p:nvPr/>
          </p:nvSpPr>
          <p:spPr bwMode="auto">
            <a:xfrm>
              <a:off x="6653226" y="2886100"/>
              <a:ext cx="1905000" cy="3048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43" name="Rectangle 92"/>
            <p:cNvSpPr>
              <a:spLocks noChangeArrowheads="1"/>
            </p:cNvSpPr>
            <p:nvPr/>
          </p:nvSpPr>
          <p:spPr bwMode="auto">
            <a:xfrm>
              <a:off x="6653226" y="3190900"/>
              <a:ext cx="1905000" cy="3048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44" name="Rectangle 93"/>
            <p:cNvSpPr>
              <a:spLocks noChangeArrowheads="1"/>
            </p:cNvSpPr>
            <p:nvPr/>
          </p:nvSpPr>
          <p:spPr bwMode="auto">
            <a:xfrm>
              <a:off x="6653226" y="3495700"/>
              <a:ext cx="1905000" cy="3048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45" name="Rectangle 94"/>
            <p:cNvSpPr>
              <a:spLocks noChangeArrowheads="1"/>
            </p:cNvSpPr>
            <p:nvPr/>
          </p:nvSpPr>
          <p:spPr bwMode="auto">
            <a:xfrm>
              <a:off x="6653226" y="3800500"/>
              <a:ext cx="1905000" cy="3048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</p:grp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Механизм преобразования виртуального адреса в физический </a:t>
            </a:r>
            <a:br>
              <a:rPr lang="ru-RU" dirty="0" smtClean="0"/>
            </a:br>
            <a:r>
              <a:rPr lang="ru-RU" dirty="0" smtClean="0"/>
              <a:t>при страничной организации памяти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 rot="5400000">
            <a:off x="4848236" y="4987947"/>
            <a:ext cx="2879725" cy="431800"/>
            <a:chOff x="1202" y="709"/>
            <a:chExt cx="1814" cy="27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202" y="709"/>
              <a:ext cx="1814" cy="272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064" y="709"/>
              <a:ext cx="0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143108" y="5000636"/>
            <a:ext cx="720725" cy="719137"/>
          </a:xfrm>
          <a:prstGeom prst="ellipse">
            <a:avLst/>
          </a:prstGeom>
          <a:solidFill>
            <a:srgbClr val="FFCC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0" name="AutoShape 52"/>
          <p:cNvSpPr>
            <a:spLocks/>
          </p:cNvSpPr>
          <p:nvPr/>
        </p:nvSpPr>
        <p:spPr bwMode="auto">
          <a:xfrm>
            <a:off x="6572264" y="3857628"/>
            <a:ext cx="287337" cy="2665413"/>
          </a:xfrm>
          <a:prstGeom prst="rightBrace">
            <a:avLst>
              <a:gd name="adj1" fmla="val 7730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" name="Text Box 53"/>
          <p:cNvSpPr txBox="1">
            <a:spLocks noChangeArrowheads="1"/>
          </p:cNvSpPr>
          <p:nvPr/>
        </p:nvSpPr>
        <p:spPr bwMode="auto">
          <a:xfrm>
            <a:off x="3052801" y="2174869"/>
            <a:ext cx="3024187" cy="396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i="1" dirty="0">
                <a:latin typeface="+mn-lt"/>
              </a:rPr>
              <a:t>Виртуальный адрес</a:t>
            </a:r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4429125" y="2500306"/>
            <a:ext cx="2428892" cy="581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1600" b="1" dirty="0">
                <a:latin typeface="+mn-lt"/>
              </a:rPr>
              <a:t>Смещение в виртуальной странице</a:t>
            </a:r>
          </a:p>
        </p:txBody>
      </p:sp>
      <p:sp>
        <p:nvSpPr>
          <p:cNvPr id="42" name="Text Box 54"/>
          <p:cNvSpPr txBox="1">
            <a:spLocks noChangeArrowheads="1"/>
          </p:cNvSpPr>
          <p:nvPr/>
        </p:nvSpPr>
        <p:spPr bwMode="auto">
          <a:xfrm>
            <a:off x="2357422" y="2500306"/>
            <a:ext cx="2087563" cy="581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dirty="0">
                <a:latin typeface="+mn-lt"/>
              </a:rPr>
              <a:t>Номер виртуальной страницы</a:t>
            </a:r>
          </a:p>
        </p:txBody>
      </p:sp>
      <p:grpSp>
        <p:nvGrpSpPr>
          <p:cNvPr id="4" name="Группа 106"/>
          <p:cNvGrpSpPr/>
          <p:nvPr/>
        </p:nvGrpSpPr>
        <p:grpSpPr>
          <a:xfrm>
            <a:off x="3192473" y="3195639"/>
            <a:ext cx="2879725" cy="376237"/>
            <a:chOff x="3125826" y="2879757"/>
            <a:chExt cx="2879725" cy="376237"/>
          </a:xfrm>
        </p:grpSpPr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3125826" y="2889281"/>
              <a:ext cx="2879725" cy="360363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>
              <a:off x="4492663" y="2889281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44" name="Text Box 56"/>
            <p:cNvSpPr txBox="1">
              <a:spLocks noChangeArrowheads="1"/>
            </p:cNvSpPr>
            <p:nvPr/>
          </p:nvSpPr>
          <p:spPr bwMode="auto">
            <a:xfrm>
              <a:off x="3413163" y="2889281"/>
              <a:ext cx="7207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rgbClr val="000099"/>
                  </a:solidFill>
                  <a:latin typeface="+mn-lt"/>
                </a:rPr>
                <a:t>P</a:t>
              </a:r>
              <a:endParaRPr lang="ru-RU" b="1" dirty="0">
                <a:solidFill>
                  <a:srgbClr val="000099"/>
                </a:solidFill>
                <a:latin typeface="+mn-lt"/>
              </a:endParaRPr>
            </a:p>
          </p:txBody>
        </p:sp>
        <p:sp>
          <p:nvSpPr>
            <p:cNvPr id="45" name="Text Box 57"/>
            <p:cNvSpPr txBox="1">
              <a:spLocks noChangeArrowheads="1"/>
            </p:cNvSpPr>
            <p:nvPr/>
          </p:nvSpPr>
          <p:spPr bwMode="auto">
            <a:xfrm>
              <a:off x="4853026" y="2879757"/>
              <a:ext cx="7207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rgbClr val="000099"/>
                  </a:solidFill>
                  <a:latin typeface="+mn-lt"/>
                </a:rPr>
                <a:t>S</a:t>
              </a:r>
              <a:r>
                <a:rPr lang="en-US" b="1" baseline="-25000" dirty="0">
                  <a:solidFill>
                    <a:srgbClr val="000099"/>
                  </a:solidFill>
                  <a:latin typeface="+mn-lt"/>
                </a:rPr>
                <a:t>V</a:t>
              </a:r>
              <a:endParaRPr lang="ru-RU" b="1" dirty="0">
                <a:solidFill>
                  <a:srgbClr val="000099"/>
                </a:solidFill>
                <a:latin typeface="+mn-lt"/>
              </a:endParaRPr>
            </a:p>
          </p:txBody>
        </p:sp>
      </p:grpSp>
      <p:sp>
        <p:nvSpPr>
          <p:cNvPr id="47" name="AutoShape 59"/>
          <p:cNvSpPr>
            <a:spLocks noChangeArrowheads="1"/>
          </p:cNvSpPr>
          <p:nvPr/>
        </p:nvSpPr>
        <p:spPr bwMode="auto">
          <a:xfrm>
            <a:off x="1357290" y="2782886"/>
            <a:ext cx="287337" cy="431800"/>
          </a:xfrm>
          <a:prstGeom prst="downArrow">
            <a:avLst>
              <a:gd name="adj1" fmla="val 50000"/>
              <a:gd name="adj2" fmla="val 375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8" name="Text Box 60"/>
          <p:cNvSpPr txBox="1">
            <a:spLocks noChangeArrowheads="1"/>
          </p:cNvSpPr>
          <p:nvPr/>
        </p:nvSpPr>
        <p:spPr bwMode="auto">
          <a:xfrm>
            <a:off x="1357290" y="2428868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>
                <a:latin typeface="+mn-lt"/>
              </a:rPr>
              <a:t>ОС</a:t>
            </a:r>
          </a:p>
        </p:txBody>
      </p:sp>
      <p:sp>
        <p:nvSpPr>
          <p:cNvPr id="49" name="Text Box 61"/>
          <p:cNvSpPr txBox="1">
            <a:spLocks noChangeArrowheads="1"/>
          </p:cNvSpPr>
          <p:nvPr/>
        </p:nvSpPr>
        <p:spPr bwMode="auto">
          <a:xfrm>
            <a:off x="2287570" y="5000636"/>
            <a:ext cx="43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4000" b="1" dirty="0">
                <a:solidFill>
                  <a:srgbClr val="000099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62" name="Rectangle 85"/>
          <p:cNvSpPr>
            <a:spLocks noChangeArrowheads="1"/>
          </p:cNvSpPr>
          <p:nvPr/>
        </p:nvSpPr>
        <p:spPr bwMode="auto">
          <a:xfrm>
            <a:off x="6065394" y="5583243"/>
            <a:ext cx="506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+mn-lt"/>
              </a:rPr>
              <a:t>N2</a:t>
            </a:r>
            <a:endParaRPr lang="ru-RU" b="1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63" name="Rectangle 86"/>
          <p:cNvSpPr>
            <a:spLocks noChangeArrowheads="1"/>
          </p:cNvSpPr>
          <p:nvPr/>
        </p:nvSpPr>
        <p:spPr bwMode="auto">
          <a:xfrm>
            <a:off x="6073785" y="4214818"/>
            <a:ext cx="417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+mn-lt"/>
              </a:rPr>
              <a:t>S</a:t>
            </a:r>
            <a:r>
              <a:rPr lang="en-US" b="1" baseline="-25000" dirty="0">
                <a:solidFill>
                  <a:srgbClr val="000099"/>
                </a:solidFill>
                <a:latin typeface="+mn-lt"/>
              </a:rPr>
              <a:t>F</a:t>
            </a:r>
            <a:endParaRPr lang="ru-RU" b="1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70" name="Rectangle 93"/>
          <p:cNvSpPr>
            <a:spLocks noChangeArrowheads="1"/>
          </p:cNvSpPr>
          <p:nvPr/>
        </p:nvSpPr>
        <p:spPr bwMode="auto">
          <a:xfrm>
            <a:off x="7143768" y="4429132"/>
            <a:ext cx="17267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+mn-lt"/>
              </a:rPr>
              <a:t>N2</a:t>
            </a:r>
            <a:r>
              <a:rPr lang="ru-RU" sz="1600" b="1" dirty="0" smtClean="0">
                <a:latin typeface="+mn-lt"/>
              </a:rPr>
              <a:t> - № сегмента</a:t>
            </a:r>
            <a:endParaRPr lang="ru-RU" sz="1600" b="1" dirty="0">
              <a:latin typeface="+mn-lt"/>
            </a:endParaRPr>
          </a:p>
        </p:txBody>
      </p:sp>
      <p:grpSp>
        <p:nvGrpSpPr>
          <p:cNvPr id="5" name="Группа 135"/>
          <p:cNvGrpSpPr/>
          <p:nvPr/>
        </p:nvGrpSpPr>
        <p:grpSpPr>
          <a:xfrm>
            <a:off x="7606398" y="4714884"/>
            <a:ext cx="823254" cy="433388"/>
            <a:chOff x="7848632" y="3509954"/>
            <a:chExt cx="823254" cy="433388"/>
          </a:xfrm>
        </p:grpSpPr>
        <p:sp>
          <p:nvSpPr>
            <p:cNvPr id="74" name="Line 98"/>
            <p:cNvSpPr>
              <a:spLocks noChangeShapeType="1"/>
            </p:cNvSpPr>
            <p:nvPr/>
          </p:nvSpPr>
          <p:spPr bwMode="auto">
            <a:xfrm>
              <a:off x="7848632" y="3582979"/>
              <a:ext cx="50482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ru-RU" sz="1600">
                <a:latin typeface="+mn-lt"/>
              </a:endParaRPr>
            </a:p>
          </p:txBody>
        </p:sp>
        <p:sp>
          <p:nvSpPr>
            <p:cNvPr id="75" name="Line 99"/>
            <p:cNvSpPr>
              <a:spLocks noChangeShapeType="1"/>
            </p:cNvSpPr>
            <p:nvPr/>
          </p:nvSpPr>
          <p:spPr bwMode="auto">
            <a:xfrm>
              <a:off x="8208994" y="3582979"/>
              <a:ext cx="0" cy="360363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ru-RU" sz="1600">
                <a:latin typeface="+mn-lt"/>
              </a:endParaRPr>
            </a:p>
          </p:txBody>
        </p:sp>
        <p:sp>
          <p:nvSpPr>
            <p:cNvPr id="76" name="Rectangle 100"/>
            <p:cNvSpPr>
              <a:spLocks noChangeArrowheads="1"/>
            </p:cNvSpPr>
            <p:nvPr/>
          </p:nvSpPr>
          <p:spPr bwMode="auto">
            <a:xfrm>
              <a:off x="8280432" y="3509954"/>
              <a:ext cx="3914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0099"/>
                  </a:solidFill>
                  <a:latin typeface="+mn-lt"/>
                </a:rPr>
                <a:t>S</a:t>
              </a:r>
              <a:r>
                <a:rPr lang="en-US" sz="1600" b="1" baseline="-25000" dirty="0">
                  <a:solidFill>
                    <a:srgbClr val="000099"/>
                  </a:solidFill>
                  <a:latin typeface="+mn-lt"/>
                </a:rPr>
                <a:t>F</a:t>
              </a:r>
              <a:endParaRPr lang="ru-RU" sz="1600" b="1" dirty="0">
                <a:solidFill>
                  <a:srgbClr val="000099"/>
                </a:solidFill>
                <a:latin typeface="+mn-lt"/>
              </a:endParaRPr>
            </a:p>
          </p:txBody>
        </p:sp>
      </p:grpSp>
      <p:sp>
        <p:nvSpPr>
          <p:cNvPr id="78" name="Text Box 104"/>
          <p:cNvSpPr txBox="1">
            <a:spLocks noChangeArrowheads="1"/>
          </p:cNvSpPr>
          <p:nvPr/>
        </p:nvSpPr>
        <p:spPr bwMode="auto">
          <a:xfrm>
            <a:off x="1009688" y="5181631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AT</a:t>
            </a:r>
            <a:endParaRPr lang="ru-RU" sz="2400" b="1" dirty="0">
              <a:latin typeface="Times New Roman" pitchFamily="18" charset="0"/>
            </a:endParaRPr>
          </a:p>
        </p:txBody>
      </p:sp>
      <p:grpSp>
        <p:nvGrpSpPr>
          <p:cNvPr id="6" name="Группа 78"/>
          <p:cNvGrpSpPr/>
          <p:nvPr/>
        </p:nvGrpSpPr>
        <p:grpSpPr>
          <a:xfrm>
            <a:off x="3071802" y="4071942"/>
            <a:ext cx="2598738" cy="2438400"/>
            <a:chOff x="3400396" y="1171636"/>
            <a:chExt cx="2598738" cy="2438400"/>
          </a:xfrm>
        </p:grpSpPr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3705196" y="1705036"/>
              <a:ext cx="2286000" cy="3810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81" name="Text Box 48"/>
            <p:cNvSpPr txBox="1">
              <a:spLocks noChangeArrowheads="1"/>
            </p:cNvSpPr>
            <p:nvPr/>
          </p:nvSpPr>
          <p:spPr bwMode="auto">
            <a:xfrm>
              <a:off x="3628996" y="1171636"/>
              <a:ext cx="23622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1600" b="1">
                  <a:latin typeface="+mn-lt"/>
                </a:rPr>
                <a:t>Таблица страниц процесса 1</a:t>
              </a:r>
            </a:p>
          </p:txBody>
        </p:sp>
        <p:sp>
          <p:nvSpPr>
            <p:cNvPr id="82" name="Text Box 49"/>
            <p:cNvSpPr txBox="1">
              <a:spLocks noChangeArrowheads="1"/>
            </p:cNvSpPr>
            <p:nvPr/>
          </p:nvSpPr>
          <p:spPr bwMode="auto">
            <a:xfrm>
              <a:off x="3781396" y="1705036"/>
              <a:ext cx="6858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+mn-lt"/>
                </a:rPr>
                <a:t>N</a:t>
              </a:r>
              <a:r>
                <a:rPr lang="ru-RU" sz="1600" b="1" baseline="-25000">
                  <a:latin typeface="+mn-lt"/>
                </a:rPr>
                <a:t>ф.с.</a:t>
              </a:r>
              <a:endParaRPr lang="ru-RU" sz="1600" b="1">
                <a:latin typeface="+mn-lt"/>
              </a:endParaRPr>
            </a:p>
          </p:txBody>
        </p:sp>
        <p:sp>
          <p:nvSpPr>
            <p:cNvPr id="83" name="Text Box 51"/>
            <p:cNvSpPr txBox="1">
              <a:spLocks noChangeArrowheads="1"/>
            </p:cNvSpPr>
            <p:nvPr/>
          </p:nvSpPr>
          <p:spPr bwMode="auto">
            <a:xfrm>
              <a:off x="4314796" y="1705036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+mn-lt"/>
                </a:rPr>
                <a:t>P</a:t>
              </a:r>
              <a:endParaRPr lang="ru-RU" sz="1600" b="1">
                <a:latin typeface="+mn-lt"/>
              </a:endParaRPr>
            </a:p>
          </p:txBody>
        </p:sp>
        <p:sp>
          <p:nvSpPr>
            <p:cNvPr id="84" name="Rectangle 52"/>
            <p:cNvSpPr>
              <a:spLocks noChangeArrowheads="1"/>
            </p:cNvSpPr>
            <p:nvPr/>
          </p:nvSpPr>
          <p:spPr bwMode="auto">
            <a:xfrm>
              <a:off x="4619596" y="1705036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+mn-lt"/>
                </a:rPr>
                <a:t>A</a:t>
              </a:r>
              <a:endParaRPr lang="ru-RU" sz="1600" b="1">
                <a:latin typeface="+mn-lt"/>
              </a:endParaRPr>
            </a:p>
          </p:txBody>
        </p:sp>
        <p:sp>
          <p:nvSpPr>
            <p:cNvPr id="85" name="Rectangle 53"/>
            <p:cNvSpPr>
              <a:spLocks noChangeArrowheads="1"/>
            </p:cNvSpPr>
            <p:nvPr/>
          </p:nvSpPr>
          <p:spPr bwMode="auto">
            <a:xfrm>
              <a:off x="4987896" y="1705036"/>
              <a:ext cx="3497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+mn-lt"/>
                </a:rPr>
                <a:t>D</a:t>
              </a:r>
              <a:endParaRPr lang="ru-RU" sz="1600" b="1">
                <a:latin typeface="+mn-lt"/>
              </a:endParaRPr>
            </a:p>
          </p:txBody>
        </p:sp>
        <p:sp>
          <p:nvSpPr>
            <p:cNvPr id="86" name="Rectangle 54"/>
            <p:cNvSpPr>
              <a:spLocks noChangeArrowheads="1"/>
            </p:cNvSpPr>
            <p:nvPr/>
          </p:nvSpPr>
          <p:spPr bwMode="auto">
            <a:xfrm>
              <a:off x="5305396" y="1705036"/>
              <a:ext cx="3048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+mn-lt"/>
                </a:rPr>
                <a:t>W</a:t>
              </a:r>
              <a:endParaRPr lang="ru-RU" sz="1600" b="1">
                <a:latin typeface="+mn-lt"/>
              </a:endParaRPr>
            </a:p>
          </p:txBody>
        </p:sp>
        <p:sp>
          <p:nvSpPr>
            <p:cNvPr id="87" name="Rectangle 55"/>
            <p:cNvSpPr>
              <a:spLocks noChangeArrowheads="1"/>
            </p:cNvSpPr>
            <p:nvPr/>
          </p:nvSpPr>
          <p:spPr bwMode="auto">
            <a:xfrm>
              <a:off x="3705196" y="2086036"/>
              <a:ext cx="2286000" cy="30480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88" name="Rectangle 60"/>
            <p:cNvSpPr>
              <a:spLocks noChangeArrowheads="1"/>
            </p:cNvSpPr>
            <p:nvPr/>
          </p:nvSpPr>
          <p:spPr bwMode="auto">
            <a:xfrm>
              <a:off x="3705196" y="2390836"/>
              <a:ext cx="2286000" cy="3048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89" name="Rectangle 61"/>
            <p:cNvSpPr>
              <a:spLocks noChangeArrowheads="1"/>
            </p:cNvSpPr>
            <p:nvPr/>
          </p:nvSpPr>
          <p:spPr bwMode="auto">
            <a:xfrm>
              <a:off x="3705196" y="2695636"/>
              <a:ext cx="2286000" cy="3048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90" name="Rectangle 62"/>
            <p:cNvSpPr>
              <a:spLocks noChangeArrowheads="1"/>
            </p:cNvSpPr>
            <p:nvPr/>
          </p:nvSpPr>
          <p:spPr bwMode="auto">
            <a:xfrm>
              <a:off x="3705196" y="3000436"/>
              <a:ext cx="2286000" cy="30480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91" name="Rectangle 63"/>
            <p:cNvSpPr>
              <a:spLocks noChangeArrowheads="1"/>
            </p:cNvSpPr>
            <p:nvPr/>
          </p:nvSpPr>
          <p:spPr bwMode="auto">
            <a:xfrm>
              <a:off x="3713134" y="3279836"/>
              <a:ext cx="2286000" cy="30480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92" name="Line 64"/>
            <p:cNvSpPr>
              <a:spLocks noChangeShapeType="1"/>
            </p:cNvSpPr>
            <p:nvPr/>
          </p:nvSpPr>
          <p:spPr bwMode="auto">
            <a:xfrm>
              <a:off x="4314796" y="1705036"/>
              <a:ext cx="0" cy="19050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93" name="Line 65"/>
            <p:cNvSpPr>
              <a:spLocks noChangeShapeType="1"/>
            </p:cNvSpPr>
            <p:nvPr/>
          </p:nvSpPr>
          <p:spPr bwMode="auto">
            <a:xfrm>
              <a:off x="4619596" y="1705036"/>
              <a:ext cx="0" cy="19050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94" name="Line 66"/>
            <p:cNvSpPr>
              <a:spLocks noChangeShapeType="1"/>
            </p:cNvSpPr>
            <p:nvPr/>
          </p:nvSpPr>
          <p:spPr bwMode="auto">
            <a:xfrm>
              <a:off x="5000596" y="1705036"/>
              <a:ext cx="0" cy="19050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95" name="Line 67"/>
            <p:cNvSpPr>
              <a:spLocks noChangeShapeType="1"/>
            </p:cNvSpPr>
            <p:nvPr/>
          </p:nvSpPr>
          <p:spPr bwMode="auto">
            <a:xfrm>
              <a:off x="5305396" y="1705036"/>
              <a:ext cx="0" cy="19050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96" name="Line 68"/>
            <p:cNvSpPr>
              <a:spLocks noChangeShapeType="1"/>
            </p:cNvSpPr>
            <p:nvPr/>
          </p:nvSpPr>
          <p:spPr bwMode="auto">
            <a:xfrm>
              <a:off x="5686396" y="1705036"/>
              <a:ext cx="0" cy="19050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ru-RU">
                <a:latin typeface="+mn-lt"/>
              </a:endParaRPr>
            </a:p>
          </p:txBody>
        </p:sp>
        <p:sp>
          <p:nvSpPr>
            <p:cNvPr id="97" name="Text Box 105"/>
            <p:cNvSpPr txBox="1">
              <a:spLocks noChangeArrowheads="1"/>
            </p:cNvSpPr>
            <p:nvPr/>
          </p:nvSpPr>
          <p:spPr bwMode="auto">
            <a:xfrm>
              <a:off x="3400396" y="2086036"/>
              <a:ext cx="304800" cy="146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b="1" dirty="0">
                  <a:latin typeface="+mn-lt"/>
                </a:rPr>
                <a:t>01234</a:t>
              </a:r>
            </a:p>
          </p:txBody>
        </p:sp>
        <p:sp>
          <p:nvSpPr>
            <p:cNvPr id="98" name="Text Box 106"/>
            <p:cNvSpPr txBox="1">
              <a:spLocks noChangeArrowheads="1"/>
            </p:cNvSpPr>
            <p:nvPr/>
          </p:nvSpPr>
          <p:spPr bwMode="auto">
            <a:xfrm>
              <a:off x="3857596" y="2086036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dirty="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/>
          </p:nvSpPr>
          <p:spPr bwMode="auto">
            <a:xfrm>
              <a:off x="3781396" y="2414649"/>
              <a:ext cx="4507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600" b="1">
                  <a:latin typeface="+mn-lt"/>
                </a:rPr>
                <a:t>ВП</a:t>
              </a:r>
            </a:p>
          </p:txBody>
        </p:sp>
        <p:sp>
          <p:nvSpPr>
            <p:cNvPr id="100" name="Rectangle 109"/>
            <p:cNvSpPr>
              <a:spLocks noChangeArrowheads="1"/>
            </p:cNvSpPr>
            <p:nvPr/>
          </p:nvSpPr>
          <p:spPr bwMode="auto">
            <a:xfrm>
              <a:off x="3781396" y="2719449"/>
              <a:ext cx="4507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 sz="1600" b="1">
                  <a:latin typeface="+mn-lt"/>
                </a:rPr>
                <a:t>ВП</a:t>
              </a:r>
            </a:p>
          </p:txBody>
        </p:sp>
        <p:sp>
          <p:nvSpPr>
            <p:cNvPr id="101" name="Rectangle 110"/>
            <p:cNvSpPr>
              <a:spLocks noChangeArrowheads="1"/>
            </p:cNvSpPr>
            <p:nvPr/>
          </p:nvSpPr>
          <p:spPr bwMode="auto">
            <a:xfrm>
              <a:off x="3857596" y="2924236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102" name="Rectangle 111"/>
            <p:cNvSpPr>
              <a:spLocks noChangeArrowheads="1"/>
            </p:cNvSpPr>
            <p:nvPr/>
          </p:nvSpPr>
          <p:spPr bwMode="auto">
            <a:xfrm>
              <a:off x="3857596" y="3229036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03" name="Text Box 117"/>
            <p:cNvSpPr txBox="1">
              <a:spLocks noChangeArrowheads="1"/>
            </p:cNvSpPr>
            <p:nvPr/>
          </p:nvSpPr>
          <p:spPr bwMode="auto">
            <a:xfrm>
              <a:off x="4238596" y="2086036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16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04" name="Rectangle 118"/>
            <p:cNvSpPr>
              <a:spLocks noChangeArrowheads="1"/>
            </p:cNvSpPr>
            <p:nvPr/>
          </p:nvSpPr>
          <p:spPr bwMode="auto">
            <a:xfrm>
              <a:off x="4619596" y="2086036"/>
              <a:ext cx="3080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 sz="1600" b="1" dirty="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05" name="Rectangle 119"/>
            <p:cNvSpPr>
              <a:spLocks noChangeArrowheads="1"/>
            </p:cNvSpPr>
            <p:nvPr/>
          </p:nvSpPr>
          <p:spPr bwMode="auto">
            <a:xfrm>
              <a:off x="5381596" y="2086036"/>
              <a:ext cx="3080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 sz="1600" b="1" dirty="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06" name="Rectangle 120"/>
            <p:cNvSpPr>
              <a:spLocks noChangeArrowheads="1"/>
            </p:cNvSpPr>
            <p:nvPr/>
          </p:nvSpPr>
          <p:spPr bwMode="auto">
            <a:xfrm>
              <a:off x="5010121" y="2086036"/>
              <a:ext cx="3080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 sz="1600" b="1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</p:grp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071538" y="3286124"/>
            <a:ext cx="1857388" cy="649287"/>
          </a:xfrm>
          <a:prstGeom prst="rect">
            <a:avLst/>
          </a:prstGeom>
          <a:solidFill>
            <a:srgbClr val="FFCC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6" name="Text Box 58"/>
          <p:cNvSpPr txBox="1">
            <a:spLocks noChangeArrowheads="1"/>
          </p:cNvSpPr>
          <p:nvPr/>
        </p:nvSpPr>
        <p:spPr bwMode="auto">
          <a:xfrm>
            <a:off x="949314" y="3286124"/>
            <a:ext cx="2051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i="1" dirty="0">
                <a:solidFill>
                  <a:srgbClr val="000099"/>
                </a:solidFill>
                <a:latin typeface="+mn-lt"/>
              </a:rPr>
              <a:t>Начальный адрес таблицы страниц</a:t>
            </a:r>
          </a:p>
        </p:txBody>
      </p:sp>
      <p:cxnSp>
        <p:nvCxnSpPr>
          <p:cNvPr id="109" name="Соединительная линия уступом 108"/>
          <p:cNvCxnSpPr>
            <a:endCxn id="12" idx="2"/>
          </p:cNvCxnSpPr>
          <p:nvPr/>
        </p:nvCxnSpPr>
        <p:spPr>
          <a:xfrm rot="16200000" flipH="1">
            <a:off x="1141787" y="4358883"/>
            <a:ext cx="1431139" cy="57150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Соединительная линия уступом 108"/>
          <p:cNvCxnSpPr>
            <a:endCxn id="49" idx="0"/>
          </p:cNvCxnSpPr>
          <p:nvPr/>
        </p:nvCxnSpPr>
        <p:spPr>
          <a:xfrm rot="5400000">
            <a:off x="2251851" y="3823495"/>
            <a:ext cx="1428760" cy="9255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Соединительная линия уступом 108"/>
          <p:cNvCxnSpPr>
            <a:stCxn id="12" idx="6"/>
          </p:cNvCxnSpPr>
          <p:nvPr/>
        </p:nvCxnSpPr>
        <p:spPr>
          <a:xfrm flipV="1">
            <a:off x="2863833" y="5357826"/>
            <a:ext cx="493721" cy="23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08"/>
          <p:cNvCxnSpPr>
            <a:endCxn id="63" idx="1"/>
          </p:cNvCxnSpPr>
          <p:nvPr/>
        </p:nvCxnSpPr>
        <p:spPr>
          <a:xfrm rot="16200000" flipH="1">
            <a:off x="5373435" y="3699133"/>
            <a:ext cx="827609" cy="57309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08"/>
          <p:cNvCxnSpPr>
            <a:stCxn id="87" idx="3"/>
            <a:endCxn id="62" idx="1"/>
          </p:cNvCxnSpPr>
          <p:nvPr/>
        </p:nvCxnSpPr>
        <p:spPr>
          <a:xfrm>
            <a:off x="5662602" y="5138742"/>
            <a:ext cx="402792" cy="6291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7" name="Text Box 100"/>
          <p:cNvSpPr txBox="1">
            <a:spLocks noChangeArrowheads="1"/>
          </p:cNvSpPr>
          <p:nvPr/>
        </p:nvSpPr>
        <p:spPr bwMode="auto">
          <a:xfrm>
            <a:off x="7000892" y="2285992"/>
            <a:ext cx="16690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 dirty="0" smtClean="0">
                <a:latin typeface="+mn-lt"/>
              </a:rPr>
              <a:t>Оперативная </a:t>
            </a:r>
            <a:r>
              <a:rPr lang="ru-RU" b="1" dirty="0">
                <a:latin typeface="+mn-lt"/>
              </a:rPr>
              <a:t>память</a:t>
            </a:r>
          </a:p>
        </p:txBody>
      </p:sp>
      <p:sp>
        <p:nvSpPr>
          <p:cNvPr id="7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27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91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Задачи управление страницами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dirty="0" smtClean="0"/>
              <a:t>Когда передавать страницу в основную память?</a:t>
            </a:r>
          </a:p>
          <a:p>
            <a:pPr algn="just"/>
            <a:r>
              <a:rPr lang="ru-RU" dirty="0" smtClean="0"/>
              <a:t>Где размещать страницу в физической памяти?</a:t>
            </a:r>
          </a:p>
          <a:p>
            <a:pPr algn="just"/>
            <a:r>
              <a:rPr lang="ru-RU" dirty="0" smtClean="0"/>
              <a:t>Какую страницу основной памяти выбирать для замещения, если в основной памяти нет свободных страниц?</a:t>
            </a:r>
          </a:p>
          <a:p>
            <a:pPr algn="just"/>
            <a:r>
              <a:rPr lang="ru-RU" dirty="0" smtClean="0"/>
              <a:t>Сколько страниц процесса следует загрузить в основную память?</a:t>
            </a:r>
          </a:p>
          <a:p>
            <a:pPr algn="just"/>
            <a:r>
              <a:rPr lang="ru-RU" dirty="0" smtClean="0"/>
              <a:t>Когда измененная страница должна быть записана во вторичную память?</a:t>
            </a:r>
          </a:p>
          <a:p>
            <a:pPr algn="just"/>
            <a:r>
              <a:rPr lang="ru-RU" dirty="0" smtClean="0"/>
              <a:t>Сколько процессов размещать в основной памяти?</a:t>
            </a:r>
          </a:p>
          <a:p>
            <a:pPr lvl="1" algn="just"/>
            <a:endParaRPr lang="ru-RU" dirty="0" smtClean="0"/>
          </a:p>
          <a:p>
            <a:pPr lvl="1" algn="just"/>
            <a:endParaRPr 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28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91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Оптимальный размер страниц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 уменьшением размера страницы</a:t>
            </a:r>
          </a:p>
          <a:p>
            <a:pPr lvl="1"/>
            <a:r>
              <a:rPr lang="ru-RU" dirty="0" smtClean="0"/>
              <a:t> уменьшается внутренняя фрагментация.</a:t>
            </a:r>
          </a:p>
          <a:p>
            <a:pPr lvl="1"/>
            <a:r>
              <a:rPr lang="ru-RU" dirty="0" smtClean="0"/>
              <a:t>увеличивается объем страничных таблиц и следовательно накладные расходы на работу виртуальной памяти.</a:t>
            </a:r>
          </a:p>
          <a:p>
            <a:r>
              <a:rPr lang="ru-RU" dirty="0" smtClean="0"/>
              <a:t>С увеличением размера страниц</a:t>
            </a:r>
          </a:p>
          <a:p>
            <a:pPr lvl="1"/>
            <a:r>
              <a:rPr lang="ru-RU" dirty="0" smtClean="0"/>
              <a:t>повышается скорость работы диска.</a:t>
            </a:r>
          </a:p>
          <a:p>
            <a:r>
              <a:rPr lang="ru-RU" dirty="0" smtClean="0"/>
              <a:t>Частота страничных прерываний нелинейно зависит от размера страниц</a:t>
            </a:r>
          </a:p>
          <a:p>
            <a:pPr lvl="1" algn="just"/>
            <a:endParaRPr lang="ru-RU" dirty="0" smtClean="0"/>
          </a:p>
          <a:p>
            <a:pPr lvl="1" algn="just"/>
            <a:endParaRPr 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29</a:t>
            </a:fld>
            <a:r>
              <a:rPr lang="ru-RU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62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Физическая организация памяти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Запоминающие устройства компьютера разделяют, как минимум, на два уровня: </a:t>
            </a:r>
          </a:p>
          <a:p>
            <a:pPr lvl="1"/>
            <a:r>
              <a:rPr lang="ru-RU" dirty="0" smtClean="0"/>
              <a:t>основную (главную, оперативную, физическую) и </a:t>
            </a:r>
          </a:p>
          <a:p>
            <a:pPr lvl="1"/>
            <a:r>
              <a:rPr lang="ru-RU" dirty="0" smtClean="0"/>
              <a:t>вторичную (внешнюю) память. </a:t>
            </a:r>
          </a:p>
          <a:p>
            <a:r>
              <a:rPr lang="ru-RU" b="1" dirty="0" smtClean="0"/>
              <a:t>Основная память </a:t>
            </a:r>
            <a:r>
              <a:rPr lang="ru-RU" dirty="0" smtClean="0"/>
              <a:t>представляет собой упорядоченный массив однобайтовых ячеек, каждая из которых имеет свой уникальный адрес (номер). </a:t>
            </a:r>
          </a:p>
          <a:p>
            <a:pPr lvl="1"/>
            <a:r>
              <a:rPr lang="ru-RU" dirty="0" smtClean="0"/>
              <a:t>Процессор извлекает команду из основной памяти, декодирует и выполняет ее. </a:t>
            </a:r>
          </a:p>
          <a:p>
            <a:pPr lvl="1"/>
            <a:r>
              <a:rPr lang="ru-RU" dirty="0" smtClean="0"/>
              <a:t>Для выполнения команды могут потребоваться обращения еще к нескольким ячейкам основной памяти. </a:t>
            </a:r>
          </a:p>
          <a:p>
            <a:r>
              <a:rPr lang="ru-RU" b="1" dirty="0" smtClean="0"/>
              <a:t>Вторичная память </a:t>
            </a:r>
            <a:r>
              <a:rPr lang="ru-RU" dirty="0" smtClean="0"/>
              <a:t>(это главным образом диски) также может рассматриваться как одномерное линейное адресное пространство, состоящее из последовательности байтов. </a:t>
            </a:r>
          </a:p>
          <a:p>
            <a:pPr lvl="1"/>
            <a:r>
              <a:rPr lang="ru-RU" dirty="0" smtClean="0"/>
              <a:t>В отличие от оперативной памяти, она является энергонезависимой, имеет существенно большую емкость и используется в качестве расширения основной памяти. </a:t>
            </a:r>
          </a:p>
          <a:p>
            <a:endParaRPr lang="ru-RU" dirty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3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0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Исключительные ситуации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/>
              <a:t>При выполнении обращения к виртуальной странице может возникнуть исключительная ситуация приводящая к вызову специальной последовательности команд обработки ситуации:</a:t>
            </a:r>
          </a:p>
          <a:p>
            <a:pPr algn="just">
              <a:buNone/>
            </a:pPr>
            <a:r>
              <a:rPr lang="ru-RU" b="1" dirty="0" smtClean="0"/>
              <a:t>«Страничное нарушение" (</a:t>
            </a:r>
            <a:r>
              <a:rPr lang="ru-RU" b="1" dirty="0" err="1" smtClean="0"/>
              <a:t>page</a:t>
            </a:r>
            <a:r>
              <a:rPr lang="ru-RU" b="1" dirty="0" smtClean="0"/>
              <a:t> </a:t>
            </a:r>
            <a:r>
              <a:rPr lang="ru-RU" b="1" dirty="0" err="1" smtClean="0"/>
              <a:t>fault</a:t>
            </a:r>
            <a:r>
              <a:rPr lang="ru-RU" b="1" dirty="0" smtClean="0"/>
              <a:t>) </a:t>
            </a:r>
            <a:r>
              <a:rPr lang="ru-RU" dirty="0" smtClean="0"/>
              <a:t>возникает в случаях</a:t>
            </a:r>
            <a:r>
              <a:rPr lang="ru-RU" b="1" dirty="0" smtClean="0"/>
              <a:t>:</a:t>
            </a:r>
          </a:p>
          <a:p>
            <a:pPr lvl="1" algn="just"/>
            <a:r>
              <a:rPr lang="ru-RU" dirty="0" smtClean="0"/>
              <a:t>отсутствие страницы в оперативной памяти, </a:t>
            </a:r>
          </a:p>
          <a:p>
            <a:pPr lvl="1" algn="just"/>
            <a:r>
              <a:rPr lang="ru-RU" dirty="0" smtClean="0"/>
              <a:t>попытка записи в страницу с атрибутом  «только чтение»,</a:t>
            </a:r>
          </a:p>
          <a:p>
            <a:pPr lvl="1" algn="just"/>
            <a:r>
              <a:rPr lang="ru-RU" dirty="0" smtClean="0"/>
              <a:t>попытка чтения или записи страницы с атрибутом "только выполнение". </a:t>
            </a:r>
          </a:p>
          <a:p>
            <a:pPr algn="just"/>
            <a:r>
              <a:rPr lang="ru-RU" dirty="0" smtClean="0"/>
              <a:t>Повышение </a:t>
            </a:r>
            <a:r>
              <a:rPr lang="ru-RU" dirty="0" smtClean="0"/>
              <a:t>производительности вычислительной системы может быть достигнуто за счет уменьшения частоты страничных нарушений, а также за счет увеличения скорости их обработки.</a:t>
            </a:r>
          </a:p>
          <a:p>
            <a:pPr lvl="1" algn="just"/>
            <a:endParaRPr lang="ru-RU" dirty="0" smtClean="0"/>
          </a:p>
          <a:p>
            <a:pPr lvl="1" algn="just"/>
            <a:endParaRPr 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30</a:t>
            </a:fld>
            <a:r>
              <a:rPr lang="ru-RU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0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Страничные нарушения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ru-RU" dirty="0" smtClean="0"/>
              <a:t>Рассмотрим конкретный вариант страничного нарушения - обращение к отсутствующей странице, поскольку именно его обработка во многом определяет производительность страничной системы. </a:t>
            </a:r>
          </a:p>
          <a:p>
            <a:pPr algn="just"/>
            <a:r>
              <a:rPr lang="ru-RU" dirty="0" smtClean="0"/>
              <a:t>Когда программа обращается к виртуальной странице, отсутствующей в основной памяти, ОС должна выделить страницу основной памяти, переместить в нее копию виртуальной страницы из внешней памяти и модифицировать соответствующий элемент таблицы страниц.</a:t>
            </a:r>
          </a:p>
          <a:p>
            <a:pPr algn="just"/>
            <a:r>
              <a:rPr lang="ru-RU" dirty="0" smtClean="0"/>
              <a:t>Время эффективного доступа к отсутствующей в оперативной памяти странице складывается из:</a:t>
            </a:r>
          </a:p>
          <a:p>
            <a:pPr lvl="1" algn="just"/>
            <a:r>
              <a:rPr lang="ru-RU" dirty="0" smtClean="0"/>
              <a:t>обслуживания исключительной ситуации </a:t>
            </a:r>
            <a:r>
              <a:rPr lang="ru-RU" i="1" dirty="0" err="1" smtClean="0"/>
              <a:t>page</a:t>
            </a:r>
            <a:r>
              <a:rPr lang="ru-RU" i="1" dirty="0" smtClean="0"/>
              <a:t> </a:t>
            </a:r>
            <a:r>
              <a:rPr lang="ru-RU" i="1" dirty="0" err="1" smtClean="0"/>
              <a:t>fault</a:t>
            </a:r>
            <a:r>
              <a:rPr lang="ru-RU" dirty="0" smtClean="0"/>
              <a:t>; </a:t>
            </a:r>
          </a:p>
          <a:p>
            <a:pPr lvl="1" algn="just"/>
            <a:r>
              <a:rPr lang="ru-RU" dirty="0" smtClean="0"/>
              <a:t>чтения (подкачки) страницы из вторичной памяти; </a:t>
            </a:r>
          </a:p>
          <a:p>
            <a:pPr lvl="1" algn="just"/>
            <a:r>
              <a:rPr lang="ru-RU" dirty="0" smtClean="0"/>
              <a:t>возобновления выполнения процесса, вызвавшего данный </a:t>
            </a:r>
            <a:r>
              <a:rPr lang="ru-RU" i="1" dirty="0" err="1" smtClean="0"/>
              <a:t>page</a:t>
            </a:r>
            <a:r>
              <a:rPr lang="ru-RU" i="1" dirty="0" smtClean="0"/>
              <a:t> </a:t>
            </a:r>
            <a:r>
              <a:rPr lang="ru-RU" i="1" dirty="0" err="1" smtClean="0"/>
              <a:t>fault</a:t>
            </a:r>
            <a:r>
              <a:rPr lang="ru-RU" dirty="0" smtClean="0"/>
              <a:t>.</a:t>
            </a:r>
          </a:p>
          <a:p>
            <a:pPr lvl="1" algn="just"/>
            <a:endParaRPr lang="ru-RU" dirty="0" smtClean="0"/>
          </a:p>
          <a:p>
            <a:pPr lvl="1" algn="just"/>
            <a:endParaRPr 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31</a:t>
            </a:fld>
            <a:r>
              <a:rPr lang="ru-RU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1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Алгоритмы замещения страницы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dirty="0" smtClean="0"/>
              <a:t>Для обслуживания исключительной ситуации и возобновлении процесса ОС выполняет до нескольких сот машинных инструкций в течение нескольких десятков микросекунд. </a:t>
            </a:r>
          </a:p>
          <a:p>
            <a:pPr algn="just"/>
            <a:r>
              <a:rPr lang="ru-RU" dirty="0" smtClean="0"/>
              <a:t>Время подкачки страницы близко к нескольким десяткам миллисекунд. </a:t>
            </a:r>
          </a:p>
          <a:p>
            <a:pPr algn="just"/>
            <a:r>
              <a:rPr lang="ru-RU" dirty="0" smtClean="0"/>
              <a:t>Проведенные исследования показывают, что вероятности </a:t>
            </a:r>
            <a:r>
              <a:rPr lang="ru-RU" i="1" dirty="0" err="1" smtClean="0"/>
              <a:t>page</a:t>
            </a:r>
            <a:r>
              <a:rPr lang="ru-RU" i="1" dirty="0" smtClean="0"/>
              <a:t> </a:t>
            </a:r>
            <a:r>
              <a:rPr lang="ru-RU" i="1" dirty="0" err="1" smtClean="0"/>
              <a:t>fault</a:t>
            </a:r>
            <a:r>
              <a:rPr lang="ru-RU" dirty="0" smtClean="0"/>
              <a:t> 0,0000005 оказывается достаточно, чтобы снизить производительность страничной схемы управления памятью на 10%.</a:t>
            </a:r>
          </a:p>
          <a:p>
            <a:pPr algn="just"/>
            <a:r>
              <a:rPr lang="ru-RU" dirty="0" smtClean="0"/>
              <a:t>Таким образом, уменьшение частоты </a:t>
            </a:r>
            <a:r>
              <a:rPr lang="ru-RU" dirty="0" err="1" smtClean="0"/>
              <a:t>page</a:t>
            </a:r>
            <a:r>
              <a:rPr lang="ru-RU" dirty="0" smtClean="0"/>
              <a:t> </a:t>
            </a:r>
            <a:r>
              <a:rPr lang="ru-RU" dirty="0" err="1" smtClean="0"/>
              <a:t>faults</a:t>
            </a:r>
            <a:r>
              <a:rPr lang="ru-RU" dirty="0" smtClean="0"/>
              <a:t> является одной из ключевых задач системы управления памятью. </a:t>
            </a:r>
          </a:p>
          <a:p>
            <a:pPr algn="just"/>
            <a:r>
              <a:rPr lang="ru-RU" dirty="0" smtClean="0"/>
              <a:t>Ее решение обычно связано с правильным выбором алгоритма замещения страниц.</a:t>
            </a:r>
          </a:p>
          <a:p>
            <a:pPr lvl="1" algn="just"/>
            <a:endParaRPr lang="ru-RU" dirty="0" smtClean="0"/>
          </a:p>
          <a:p>
            <a:pPr lvl="1" algn="just"/>
            <a:endParaRPr 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32</a:t>
            </a:fld>
            <a:r>
              <a:rPr lang="ru-RU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5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Алгоритмы замещения страницы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/>
              <a:t>При </a:t>
            </a:r>
            <a:r>
              <a:rPr lang="ru-RU" dirty="0" smtClean="0"/>
              <a:t>выполнении процесса замещения в соответствии с заложенными в нее критериями должна:</a:t>
            </a:r>
          </a:p>
          <a:p>
            <a:pPr lvl="1" algn="just"/>
            <a:r>
              <a:rPr lang="ru-RU" dirty="0" smtClean="0"/>
              <a:t>найти некоторую занятую страницу основной памяти; </a:t>
            </a:r>
          </a:p>
          <a:p>
            <a:pPr lvl="1" algn="just"/>
            <a:r>
              <a:rPr lang="ru-RU" dirty="0" smtClean="0"/>
              <a:t>переместить в случае надобности ее содержимое во внешнюю память; </a:t>
            </a:r>
          </a:p>
          <a:p>
            <a:pPr lvl="1" algn="just"/>
            <a:r>
              <a:rPr lang="ru-RU" dirty="0" smtClean="0"/>
              <a:t>переписать в этот страничный кадр содержимое нужной виртуальной страницы из внешней памяти; </a:t>
            </a:r>
          </a:p>
          <a:p>
            <a:pPr lvl="1" algn="just"/>
            <a:r>
              <a:rPr lang="ru-RU" dirty="0" smtClean="0"/>
              <a:t>должным образом модифицировать необходимый элемент соответствующей таблицы страниц; </a:t>
            </a:r>
          </a:p>
          <a:p>
            <a:pPr lvl="1" algn="just"/>
            <a:r>
              <a:rPr lang="ru-RU" dirty="0" smtClean="0"/>
              <a:t>продолжить выполнение процесса, которому эта виртуальная страница понадобилась.</a:t>
            </a:r>
          </a:p>
          <a:p>
            <a:pPr algn="just"/>
            <a:r>
              <a:rPr lang="ru-RU" dirty="0" smtClean="0"/>
              <a:t>Заметим, что при замещении приходится дважды передавать страницу между основной и вторичной памятью.</a:t>
            </a:r>
          </a:p>
          <a:p>
            <a:pPr lvl="1" algn="just"/>
            <a:endParaRPr 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33</a:t>
            </a:fld>
            <a:r>
              <a:rPr lang="ru-RU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72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FIFO. Выталкивание первой пришедшей страницы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/>
              <a:t>Простейший алгоритм. </a:t>
            </a:r>
          </a:p>
          <a:p>
            <a:pPr algn="just"/>
            <a:r>
              <a:rPr lang="ru-RU" dirty="0" smtClean="0"/>
              <a:t>Каждой странице присваивается временная метка. Реализуется это просто созданием очереди страниц, в конец которой страницы попадают, когда загружаются в физическую память, а из начала берутся, когда требуется освободить память. </a:t>
            </a:r>
          </a:p>
          <a:p>
            <a:pPr algn="just"/>
            <a:r>
              <a:rPr lang="ru-RU" dirty="0" smtClean="0"/>
              <a:t>Для замещения выбирается старейшая страница. </a:t>
            </a:r>
          </a:p>
          <a:p>
            <a:pPr algn="just"/>
            <a:r>
              <a:rPr lang="ru-RU" dirty="0" smtClean="0"/>
              <a:t>Эта стратегия с достаточной вероятностью будет приводить к замещению активно используемых страниц, например страниц кода текстового процессора при редактировании файла. </a:t>
            </a:r>
          </a:p>
          <a:p>
            <a:pPr algn="just"/>
            <a:r>
              <a:rPr lang="ru-RU" dirty="0" smtClean="0"/>
              <a:t>Заметим, что при замещении активных страниц все работает корректно, но </a:t>
            </a:r>
            <a:r>
              <a:rPr lang="ru-RU" dirty="0" err="1" smtClean="0"/>
              <a:t>page</a:t>
            </a:r>
            <a:r>
              <a:rPr lang="ru-RU" dirty="0" smtClean="0"/>
              <a:t> </a:t>
            </a:r>
            <a:r>
              <a:rPr lang="ru-RU" dirty="0" err="1" smtClean="0"/>
              <a:t>fault</a:t>
            </a:r>
            <a:r>
              <a:rPr lang="ru-RU" dirty="0" smtClean="0"/>
              <a:t> происходит немедленно.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34</a:t>
            </a:fld>
            <a:r>
              <a:rPr lang="ru-RU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85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FIFO. Выталкивание первой пришедшей страницы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42338" name="Object 2"/>
          <p:cNvGraphicFramePr>
            <a:graphicFrameLocks noChangeAspect="1"/>
          </p:cNvGraphicFramePr>
          <p:nvPr/>
        </p:nvGraphicFramePr>
        <p:xfrm>
          <a:off x="1079500" y="1654175"/>
          <a:ext cx="7924800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Лист" r:id="rId3" imgW="7924836" imgH="1973592" progId="Excel.Sheet.12">
                  <p:embed/>
                </p:oleObj>
              </mc:Choice>
              <mc:Fallback>
                <p:oleObj name="Лист" r:id="rId3" imgW="7924836" imgH="1973592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654175"/>
                        <a:ext cx="7924800" cy="197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7380312" y="2455613"/>
            <a:ext cx="1944216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287431" y="2455613"/>
            <a:ext cx="6048672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635896" y="2455613"/>
            <a:ext cx="5688632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995936" y="2455613"/>
            <a:ext cx="5328592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283968" y="2455613"/>
            <a:ext cx="5040560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644008" y="2455613"/>
            <a:ext cx="4680520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004048" y="2455613"/>
            <a:ext cx="4320480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292080" y="2455613"/>
            <a:ext cx="4032448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652120" y="2455613"/>
            <a:ext cx="3672408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012160" y="2455613"/>
            <a:ext cx="3312368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372200" y="2455613"/>
            <a:ext cx="2952328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6732240" y="2455613"/>
            <a:ext cx="2592288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020272" y="2455613"/>
            <a:ext cx="2123728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2339" name="Object 3"/>
          <p:cNvGraphicFramePr>
            <a:graphicFrameLocks noChangeAspect="1"/>
          </p:cNvGraphicFramePr>
          <p:nvPr/>
        </p:nvGraphicFramePr>
        <p:xfrm>
          <a:off x="1079500" y="3925341"/>
          <a:ext cx="7924800" cy="223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Лист" r:id="rId5" imgW="7924836" imgH="2240352" progId="Excel.Sheet.12">
                  <p:embed/>
                </p:oleObj>
              </mc:Choice>
              <mc:Fallback>
                <p:oleObj name="Лист" r:id="rId5" imgW="7924836" imgH="2240352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925341"/>
                        <a:ext cx="7924800" cy="223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7353210" y="4725144"/>
            <a:ext cx="1936593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3276421" y="4725144"/>
            <a:ext cx="6024957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623474" y="4725144"/>
            <a:ext cx="5666329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982102" y="4725144"/>
            <a:ext cx="5307701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269006" y="4725144"/>
            <a:ext cx="5020798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4627634" y="4725144"/>
            <a:ext cx="4662169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4986262" y="4725144"/>
            <a:ext cx="4303541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5273166" y="4725144"/>
            <a:ext cx="4016638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1794" y="4725144"/>
            <a:ext cx="3658010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5990422" y="4725144"/>
            <a:ext cx="3299381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6349050" y="4725144"/>
            <a:ext cx="2940753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6707678" y="4725144"/>
            <a:ext cx="2582125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6993874" y="4725144"/>
            <a:ext cx="2115402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35</a:t>
            </a:fld>
            <a:r>
              <a:rPr lang="ru-RU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846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6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1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6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1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Аномалия </a:t>
            </a:r>
            <a:r>
              <a:rPr lang="ru-RU" dirty="0" err="1" smtClean="0"/>
              <a:t>Билэди</a:t>
            </a:r>
            <a:r>
              <a:rPr lang="ru-RU" dirty="0" smtClean="0"/>
              <a:t> (</a:t>
            </a:r>
            <a:r>
              <a:rPr lang="en-US" dirty="0" err="1" smtClean="0"/>
              <a:t>Belady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dirty="0" smtClean="0"/>
              <a:t>Казалось бы очевидно, что чем больше в памяти страничных кадров, тем реже будут иметь место </a:t>
            </a:r>
            <a:r>
              <a:rPr lang="ru-RU" dirty="0" err="1" smtClean="0"/>
              <a:t>page</a:t>
            </a:r>
            <a:r>
              <a:rPr lang="ru-RU" dirty="0" smtClean="0"/>
              <a:t> </a:t>
            </a:r>
            <a:r>
              <a:rPr lang="ru-RU" dirty="0" err="1" smtClean="0"/>
              <a:t>faults</a:t>
            </a:r>
            <a:r>
              <a:rPr lang="ru-RU" dirty="0" smtClean="0"/>
              <a:t>. </a:t>
            </a:r>
          </a:p>
          <a:p>
            <a:pPr algn="just"/>
            <a:r>
              <a:rPr lang="ru-RU" dirty="0" smtClean="0"/>
              <a:t>Однако, как установил </a:t>
            </a:r>
            <a:r>
              <a:rPr lang="ru-RU" dirty="0" err="1" smtClean="0"/>
              <a:t>Билэди</a:t>
            </a:r>
            <a:r>
              <a:rPr lang="ru-RU" dirty="0" smtClean="0"/>
              <a:t> с коллегами, определенные последовательности обращений к страницам в действительности приводят к увеличению числа страничных нарушений при увеличении кадров, выделенных процессу. </a:t>
            </a:r>
          </a:p>
          <a:p>
            <a:pPr algn="just"/>
            <a:r>
              <a:rPr lang="ru-RU" dirty="0" smtClean="0"/>
              <a:t>Это явление носит название "аномалии </a:t>
            </a:r>
            <a:r>
              <a:rPr lang="ru-RU" dirty="0" err="1" smtClean="0"/>
              <a:t>Билэди</a:t>
            </a:r>
            <a:r>
              <a:rPr lang="ru-RU" dirty="0" smtClean="0"/>
              <a:t>" или "аномалии FIFO".</a:t>
            </a:r>
          </a:p>
          <a:p>
            <a:pPr algn="just"/>
            <a:r>
              <a:rPr lang="ru-RU" dirty="0" smtClean="0"/>
              <a:t>Система с тремя кадрами (9 </a:t>
            </a:r>
            <a:r>
              <a:rPr lang="ru-RU" dirty="0" err="1" smtClean="0"/>
              <a:t>faults</a:t>
            </a:r>
            <a:r>
              <a:rPr lang="ru-RU" dirty="0" smtClean="0"/>
              <a:t>) оказывается более производительной, чем с четырьмя кадрами (10 </a:t>
            </a:r>
            <a:r>
              <a:rPr lang="ru-RU" dirty="0" err="1" smtClean="0"/>
              <a:t>faults</a:t>
            </a:r>
            <a:r>
              <a:rPr lang="ru-RU" dirty="0" smtClean="0"/>
              <a:t>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36</a:t>
            </a:fld>
            <a:r>
              <a:rPr lang="ru-RU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20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Оптимальный алгоритм (</a:t>
            </a:r>
            <a:r>
              <a:rPr lang="en-US" dirty="0" smtClean="0"/>
              <a:t>OPT)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ru-RU" dirty="0" smtClean="0"/>
              <a:t>Одним из последствий открытия аномалии </a:t>
            </a:r>
            <a:r>
              <a:rPr lang="ru-RU" dirty="0" err="1" smtClean="0"/>
              <a:t>Билэди</a:t>
            </a:r>
            <a:r>
              <a:rPr lang="ru-RU" dirty="0" smtClean="0"/>
              <a:t> стал поиск оптимального алгоритма, который при заданной строке обращений имел бы минимальную частоту </a:t>
            </a:r>
            <a:r>
              <a:rPr lang="ru-RU" dirty="0" err="1" smtClean="0"/>
              <a:t>page</a:t>
            </a:r>
            <a:r>
              <a:rPr lang="ru-RU" dirty="0" smtClean="0"/>
              <a:t> </a:t>
            </a:r>
            <a:r>
              <a:rPr lang="ru-RU" dirty="0" err="1" smtClean="0"/>
              <a:t>faults</a:t>
            </a:r>
            <a:r>
              <a:rPr lang="ru-RU" dirty="0" smtClean="0"/>
              <a:t> среди всех других алгоритмов. </a:t>
            </a:r>
          </a:p>
          <a:p>
            <a:pPr algn="just"/>
            <a:r>
              <a:rPr lang="ru-RU" dirty="0" smtClean="0"/>
              <a:t>Такой алгоритм очень прост: замещай страницу, которая не будет использоваться в течение самого длительного периода времени.</a:t>
            </a:r>
          </a:p>
          <a:p>
            <a:pPr lvl="1" algn="just"/>
            <a:r>
              <a:rPr lang="ru-RU" dirty="0" smtClean="0"/>
              <a:t>Каждая страница должна быть помечена числом инструкций, которые будут выполнены, прежде чем на эту страницу будет сделана первая ссылка. Выталкиваться должна страница, для которой это число наибольшее.</a:t>
            </a:r>
          </a:p>
          <a:p>
            <a:pPr algn="just"/>
            <a:r>
              <a:rPr lang="ru-RU" dirty="0" smtClean="0"/>
              <a:t>Этот алгоритм легко описать, но реализовать </a:t>
            </a:r>
            <a:r>
              <a:rPr lang="ru-RU" b="1" dirty="0" smtClean="0"/>
              <a:t>невозможно.</a:t>
            </a:r>
            <a:r>
              <a:rPr lang="ru-RU" dirty="0" smtClean="0"/>
              <a:t> </a:t>
            </a:r>
          </a:p>
          <a:p>
            <a:pPr lvl="1" algn="just"/>
            <a:r>
              <a:rPr lang="ru-RU" dirty="0" smtClean="0"/>
              <a:t>Заранее </a:t>
            </a:r>
            <a:r>
              <a:rPr lang="ru-RU" dirty="0" smtClean="0"/>
              <a:t>не известно, </a:t>
            </a:r>
            <a:r>
              <a:rPr lang="ru-RU" dirty="0" smtClean="0"/>
              <a:t>к какой странице будет следующее обращение. </a:t>
            </a:r>
          </a:p>
          <a:p>
            <a:pPr lvl="1" algn="just"/>
            <a:r>
              <a:rPr lang="ru-RU" dirty="0" smtClean="0"/>
              <a:t>Аналогичные проблемы возникают при планировании процессов – например алгоритм SJF. </a:t>
            </a:r>
          </a:p>
          <a:p>
            <a:pPr algn="just"/>
            <a:r>
              <a:rPr lang="ru-RU" dirty="0" smtClean="0"/>
              <a:t>Зато мы можем сделать вывод, что для того, чтобы алгоритм замещения был максимально близок к идеальному алгоритму, система должна как можно точнее предсказывать обращения процессов к памяти. Данный алгоритм применяется для оценки качества реализуемых алгоритмов.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37</a:t>
            </a:fld>
            <a:r>
              <a:rPr lang="ru-RU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2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754717"/>
              </p:ext>
            </p:extLst>
          </p:nvPr>
        </p:nvGraphicFramePr>
        <p:xfrm>
          <a:off x="1079500" y="4341954"/>
          <a:ext cx="7924800" cy="223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Лист" r:id="rId3" imgW="7924836" imgH="2240352" progId="Excel.Sheet.12">
                  <p:embed/>
                </p:oleObj>
              </mc:Choice>
              <mc:Fallback>
                <p:oleObj name="Лист" r:id="rId3" imgW="7924836" imgH="2240352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341954"/>
                        <a:ext cx="7924800" cy="223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284112"/>
              </p:ext>
            </p:extLst>
          </p:nvPr>
        </p:nvGraphicFramePr>
        <p:xfrm>
          <a:off x="1079500" y="2066725"/>
          <a:ext cx="7924800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Лист" r:id="rId5" imgW="7924836" imgH="1973592" progId="Excel.Sheet.12">
                  <p:embed/>
                </p:oleObj>
              </mc:Choice>
              <mc:Fallback>
                <p:oleObj name="Лист" r:id="rId5" imgW="7924836" imgH="1973592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066725"/>
                        <a:ext cx="7924800" cy="197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Оптимальный алгоритм. </a:t>
            </a:r>
            <a:r>
              <a:rPr lang="en-US" dirty="0" smtClean="0"/>
              <a:t>OPT.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380312" y="2887661"/>
            <a:ext cx="1944216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287431" y="2887661"/>
            <a:ext cx="6048672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635896" y="2887661"/>
            <a:ext cx="5688632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995936" y="2887661"/>
            <a:ext cx="5328592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283968" y="2887661"/>
            <a:ext cx="5040560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644008" y="2887661"/>
            <a:ext cx="4680520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004048" y="2887661"/>
            <a:ext cx="4320480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292080" y="2887661"/>
            <a:ext cx="4032448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652120" y="2887661"/>
            <a:ext cx="3672408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012160" y="2887661"/>
            <a:ext cx="3312368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372200" y="2887661"/>
            <a:ext cx="2952328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6732240" y="2887661"/>
            <a:ext cx="2592288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020272" y="2887661"/>
            <a:ext cx="2123728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7353210" y="5157192"/>
            <a:ext cx="1936593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3276421" y="5157192"/>
            <a:ext cx="6024957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623474" y="5157192"/>
            <a:ext cx="5666329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982102" y="5157192"/>
            <a:ext cx="5307701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269006" y="5157192"/>
            <a:ext cx="5020798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4627634" y="5157192"/>
            <a:ext cx="4662169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4986262" y="5157192"/>
            <a:ext cx="4303541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5273166" y="5157192"/>
            <a:ext cx="4016638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1794" y="5157192"/>
            <a:ext cx="3658010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5990422" y="5157192"/>
            <a:ext cx="3299381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6349050" y="5157192"/>
            <a:ext cx="2940753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6707678" y="5157192"/>
            <a:ext cx="2582125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6993874" y="5157192"/>
            <a:ext cx="2115402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68295" name="Object 7"/>
          <p:cNvGraphicFramePr>
            <a:graphicFrameLocks noChangeAspect="1"/>
          </p:cNvGraphicFramePr>
          <p:nvPr/>
        </p:nvGraphicFramePr>
        <p:xfrm>
          <a:off x="1115616" y="1210885"/>
          <a:ext cx="30591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Лист" r:id="rId7" imgW="1531546" imgH="373464" progId="Excel.Sheet.12">
                  <p:embed/>
                </p:oleObj>
              </mc:Choice>
              <mc:Fallback>
                <p:oleObj name="Лист" r:id="rId7" imgW="1531546" imgH="373464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210885"/>
                        <a:ext cx="3059112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38</a:t>
            </a:fld>
            <a:r>
              <a:rPr lang="ru-RU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55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6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1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6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1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LRU 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L</a:t>
            </a:r>
            <a:r>
              <a:rPr lang="ru-RU" dirty="0" err="1" smtClean="0"/>
              <a:t>east</a:t>
            </a:r>
            <a:r>
              <a:rPr lang="ru-RU" dirty="0" smtClean="0"/>
              <a:t> </a:t>
            </a:r>
            <a:r>
              <a:rPr lang="ru-RU" dirty="0" err="1" smtClean="0"/>
              <a:t>recently</a:t>
            </a:r>
            <a:r>
              <a:rPr lang="ru-RU" dirty="0" smtClean="0"/>
              <a:t> </a:t>
            </a:r>
            <a:r>
              <a:rPr lang="ru-RU" dirty="0" err="1" smtClean="0"/>
              <a:t>used</a:t>
            </a:r>
            <a:r>
              <a:rPr lang="ru-RU" dirty="0" smtClean="0"/>
              <a:t> алгоритм (LRU). </a:t>
            </a:r>
            <a:r>
              <a:rPr lang="en-US" dirty="0" smtClean="0"/>
              <a:t> </a:t>
            </a:r>
            <a:r>
              <a:rPr lang="ru-RU" dirty="0" smtClean="0"/>
              <a:t>Выталкивание дольше всего не использовавшейся страницы. </a:t>
            </a:r>
            <a:endParaRPr lang="en-US" dirty="0" smtClean="0"/>
          </a:p>
          <a:p>
            <a:pPr algn="just"/>
            <a:r>
              <a:rPr lang="ru-RU" dirty="0" smtClean="0"/>
              <a:t>Является одним из приближений к алгоритму OPT </a:t>
            </a:r>
          </a:p>
          <a:p>
            <a:pPr algn="just"/>
            <a:r>
              <a:rPr lang="ru-RU" dirty="0" smtClean="0"/>
              <a:t>Алгоритм исходит из эвристического правила, что недавнее прошлое - хороший ориентир для прогнозирования ближайшего будущего. </a:t>
            </a:r>
          </a:p>
          <a:p>
            <a:pPr algn="just"/>
            <a:r>
              <a:rPr lang="ru-RU" dirty="0" smtClean="0"/>
              <a:t>Ключевое отличие между FIFO и оптимальным алгоритмом заключается в том, что один смотрит назад, а другой вперед. Если использовать прошлое для аппроксимации будущего, имеет смысл замещать страницу, которая не использовалась в течение самого долгого времени.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39</a:t>
            </a:fld>
            <a:r>
              <a:rPr lang="ru-RU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37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Оперативная память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Оперативная память </a:t>
            </a:r>
            <a:r>
              <a:rPr lang="ru-RU" dirty="0" smtClean="0"/>
              <a:t>– важнейший ресурс вычислительной системы, требующий </a:t>
            </a:r>
            <a:r>
              <a:rPr lang="ru-RU" dirty="0" smtClean="0"/>
              <a:t>управления. </a:t>
            </a:r>
            <a:endParaRPr lang="ru-RU" dirty="0" smtClean="0"/>
          </a:p>
          <a:p>
            <a:pPr lvl="1"/>
            <a:r>
              <a:rPr lang="ru-RU" dirty="0" smtClean="0"/>
              <a:t>Память – один из самых дорогих ресурсов</a:t>
            </a:r>
          </a:p>
          <a:p>
            <a:pPr lvl="1"/>
            <a:r>
              <a:rPr lang="ru-RU" dirty="0" smtClean="0"/>
              <a:t>Выполняемые программы вместе с данными, к которым они имеют доступ, должны, по крайней мере частично, находиться в основной памяти. </a:t>
            </a:r>
          </a:p>
          <a:p>
            <a:pPr lvl="1"/>
            <a:r>
              <a:rPr lang="ru-RU" dirty="0" smtClean="0"/>
              <a:t>Процессы и потоки хранятся и обрабатываются только в оперативной памяти.</a:t>
            </a:r>
          </a:p>
          <a:p>
            <a:r>
              <a:rPr lang="ru-RU" dirty="0" smtClean="0"/>
              <a:t>Память распределяется между приложениями и модулями </a:t>
            </a:r>
            <a:r>
              <a:rPr lang="ru-RU" dirty="0" smtClean="0"/>
              <a:t>операционной </a:t>
            </a:r>
            <a:r>
              <a:rPr lang="ru-RU" dirty="0" smtClean="0"/>
              <a:t>системы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4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5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319" name="Object 7"/>
          <p:cNvGraphicFramePr>
            <a:graphicFrameLocks noChangeAspect="1"/>
          </p:cNvGraphicFramePr>
          <p:nvPr/>
        </p:nvGraphicFramePr>
        <p:xfrm>
          <a:off x="1079500" y="4371522"/>
          <a:ext cx="7924800" cy="223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Лист" r:id="rId3" imgW="7924836" imgH="2240352" progId="Excel.Sheet.12">
                  <p:embed/>
                </p:oleObj>
              </mc:Choice>
              <mc:Fallback>
                <p:oleObj name="Лист" r:id="rId3" imgW="7924836" imgH="2240352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371522"/>
                        <a:ext cx="7924800" cy="223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8" name="Object 6"/>
          <p:cNvGraphicFramePr>
            <a:graphicFrameLocks noChangeAspect="1"/>
          </p:cNvGraphicFramePr>
          <p:nvPr/>
        </p:nvGraphicFramePr>
        <p:xfrm>
          <a:off x="1079500" y="2060848"/>
          <a:ext cx="7924800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Лист" r:id="rId5" imgW="7924836" imgH="1973592" progId="Excel.Sheet.12">
                  <p:embed/>
                </p:oleObj>
              </mc:Choice>
              <mc:Fallback>
                <p:oleObj name="Лист" r:id="rId5" imgW="7924836" imgH="1973592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060848"/>
                        <a:ext cx="7924800" cy="197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en-US" dirty="0" smtClean="0"/>
              <a:t>LRU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380312" y="2887661"/>
            <a:ext cx="1944216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287431" y="2887661"/>
            <a:ext cx="6048672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635896" y="2887661"/>
            <a:ext cx="5688632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995936" y="2887661"/>
            <a:ext cx="5328592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283968" y="2887661"/>
            <a:ext cx="5040560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644008" y="2887661"/>
            <a:ext cx="4680520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004048" y="2887661"/>
            <a:ext cx="4320480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292080" y="2887661"/>
            <a:ext cx="4032448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652120" y="2887661"/>
            <a:ext cx="3672408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012160" y="2887661"/>
            <a:ext cx="3312368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372200" y="2887661"/>
            <a:ext cx="2952328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6732240" y="2887661"/>
            <a:ext cx="2592288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020272" y="2887661"/>
            <a:ext cx="2123728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7353210" y="5157192"/>
            <a:ext cx="1936593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3276421" y="5157192"/>
            <a:ext cx="6024957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623474" y="5157192"/>
            <a:ext cx="5666329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982102" y="5157192"/>
            <a:ext cx="5307701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269006" y="5157192"/>
            <a:ext cx="5020798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4627634" y="5157192"/>
            <a:ext cx="4662169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4986262" y="5157192"/>
            <a:ext cx="4303541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5273166" y="5157192"/>
            <a:ext cx="4016638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1794" y="5157192"/>
            <a:ext cx="3658010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5990422" y="5157192"/>
            <a:ext cx="3299381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6349050" y="5157192"/>
            <a:ext cx="2940753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6707678" y="5157192"/>
            <a:ext cx="2582125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6993874" y="5157192"/>
            <a:ext cx="2115402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68292" name="Object 4"/>
          <p:cNvGraphicFramePr>
            <a:graphicFrameLocks noChangeAspect="1"/>
          </p:cNvGraphicFramePr>
          <p:nvPr/>
        </p:nvGraphicFramePr>
        <p:xfrm>
          <a:off x="1187624" y="1196752"/>
          <a:ext cx="30591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Лист" r:id="rId7" imgW="1531546" imgH="373464" progId="Excel.Sheet.12">
                  <p:embed/>
                </p:oleObj>
              </mc:Choice>
              <mc:Fallback>
                <p:oleObj name="Лист" r:id="rId7" imgW="1531546" imgH="373464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196752"/>
                        <a:ext cx="3059112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0" name="Object 8"/>
          <p:cNvGraphicFramePr>
            <a:graphicFrameLocks noChangeAspect="1"/>
          </p:cNvGraphicFramePr>
          <p:nvPr/>
        </p:nvGraphicFramePr>
        <p:xfrm>
          <a:off x="4355976" y="1196752"/>
          <a:ext cx="30591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Лист" r:id="rId9" imgW="1531546" imgH="373464" progId="Excel.Sheet.12">
                  <p:embed/>
                </p:oleObj>
              </mc:Choice>
              <mc:Fallback>
                <p:oleObj name="Лист" r:id="rId9" imgW="1531546" imgH="373464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196752"/>
                        <a:ext cx="3059112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40</a:t>
            </a:fld>
            <a:r>
              <a:rPr lang="ru-RU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76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6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1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6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1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en-US" dirty="0" smtClean="0"/>
              <a:t>NFU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frequently used </a:t>
            </a:r>
            <a:r>
              <a:rPr lang="ru-RU" dirty="0" smtClean="0"/>
              <a:t>алгоритм (</a:t>
            </a:r>
            <a:r>
              <a:rPr lang="en-US" dirty="0" smtClean="0">
                <a:latin typeface="Corbel" pitchFamily="34" charset="0"/>
              </a:rPr>
              <a:t>NFU</a:t>
            </a:r>
            <a:r>
              <a:rPr lang="ru-RU" dirty="0" smtClean="0"/>
              <a:t>). </a:t>
            </a:r>
            <a:r>
              <a:rPr lang="en-US" dirty="0" smtClean="0"/>
              <a:t> </a:t>
            </a:r>
            <a:r>
              <a:rPr lang="ru-RU" dirty="0" smtClean="0"/>
              <a:t>Выталкивание</a:t>
            </a:r>
            <a:r>
              <a:rPr lang="en-US" dirty="0" smtClean="0"/>
              <a:t> </a:t>
            </a:r>
            <a:r>
              <a:rPr lang="ru-RU" dirty="0" smtClean="0"/>
              <a:t>страницы использовавшейся реже всего. </a:t>
            </a:r>
            <a:endParaRPr lang="en-US" dirty="0" smtClean="0"/>
          </a:p>
          <a:p>
            <a:pPr algn="just"/>
            <a:r>
              <a:rPr lang="ru-RU" dirty="0" smtClean="0"/>
              <a:t>Является одним из приближений к алгоритму OPT </a:t>
            </a:r>
          </a:p>
          <a:p>
            <a:pPr algn="just"/>
            <a:r>
              <a:rPr lang="ru-RU" dirty="0" smtClean="0"/>
              <a:t>Для каждой страницы ведется подсчет количества обращений. Выталкивается та страница к которой было наименьшее число обращений за последнее время.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41</a:t>
            </a:fld>
            <a:r>
              <a:rPr lang="ru-RU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094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368" name="Object 8"/>
          <p:cNvGraphicFramePr>
            <a:graphicFrameLocks noChangeAspect="1"/>
          </p:cNvGraphicFramePr>
          <p:nvPr/>
        </p:nvGraphicFramePr>
        <p:xfrm>
          <a:off x="1079500" y="4343257"/>
          <a:ext cx="7924800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Лист" r:id="rId3" imgW="7924836" imgH="2240352" progId="Excel.Sheet.12">
                  <p:embed/>
                </p:oleObj>
              </mc:Choice>
              <mc:Fallback>
                <p:oleObj name="Лист" r:id="rId3" imgW="7924836" imgH="2240352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343257"/>
                        <a:ext cx="7924800" cy="223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7" name="Object 7"/>
          <p:cNvGraphicFramePr>
            <a:graphicFrameLocks noChangeAspect="1"/>
          </p:cNvGraphicFramePr>
          <p:nvPr/>
        </p:nvGraphicFramePr>
        <p:xfrm>
          <a:off x="1079500" y="2060848"/>
          <a:ext cx="7924800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Лист" r:id="rId5" imgW="7924836" imgH="1973592" progId="Excel.Sheet.12">
                  <p:embed/>
                </p:oleObj>
              </mc:Choice>
              <mc:Fallback>
                <p:oleObj name="Лист" r:id="rId5" imgW="7924836" imgH="1973592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060848"/>
                        <a:ext cx="7924800" cy="197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en-US" dirty="0" smtClean="0"/>
              <a:t>NFU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380312" y="2887661"/>
            <a:ext cx="1944216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287431" y="2887661"/>
            <a:ext cx="6048672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635896" y="2887661"/>
            <a:ext cx="5688632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995936" y="2887661"/>
            <a:ext cx="5328592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283968" y="2887661"/>
            <a:ext cx="5040560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644008" y="2887661"/>
            <a:ext cx="4680520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004048" y="2887661"/>
            <a:ext cx="4320480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292080" y="2887661"/>
            <a:ext cx="4032448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652120" y="2887661"/>
            <a:ext cx="3672408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012160" y="2887661"/>
            <a:ext cx="3312368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372200" y="2887661"/>
            <a:ext cx="2952328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6732240" y="2887661"/>
            <a:ext cx="2592288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020272" y="2887661"/>
            <a:ext cx="2123728" cy="115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7353210" y="5157192"/>
            <a:ext cx="1936593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3276421" y="5157192"/>
            <a:ext cx="6024957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623474" y="5157192"/>
            <a:ext cx="5666329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982102" y="5157192"/>
            <a:ext cx="5307701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269006" y="5157192"/>
            <a:ext cx="5020798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4627634" y="5157192"/>
            <a:ext cx="4662169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4986262" y="5157192"/>
            <a:ext cx="4303541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5273166" y="5157192"/>
            <a:ext cx="4016638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1794" y="5157192"/>
            <a:ext cx="3658010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5990422" y="5157192"/>
            <a:ext cx="3299381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6349050" y="5157192"/>
            <a:ext cx="2940753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6707678" y="5157192"/>
            <a:ext cx="2582125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6993874" y="5157192"/>
            <a:ext cx="2115402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69317" name="Object 5"/>
          <p:cNvGraphicFramePr>
            <a:graphicFrameLocks noChangeAspect="1"/>
          </p:cNvGraphicFramePr>
          <p:nvPr/>
        </p:nvGraphicFramePr>
        <p:xfrm>
          <a:off x="4499992" y="1196752"/>
          <a:ext cx="30591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Лист" r:id="rId7" imgW="1531546" imgH="373464" progId="Excel.Sheet.12">
                  <p:embed/>
                </p:oleObj>
              </mc:Choice>
              <mc:Fallback>
                <p:oleObj name="Лист" r:id="rId7" imgW="1531546" imgH="373464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196752"/>
                        <a:ext cx="3059112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6" name="Object 6"/>
          <p:cNvGraphicFramePr>
            <a:graphicFrameLocks noChangeAspect="1"/>
          </p:cNvGraphicFramePr>
          <p:nvPr/>
        </p:nvGraphicFramePr>
        <p:xfrm>
          <a:off x="1187624" y="1196752"/>
          <a:ext cx="30591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Лист" r:id="rId9" imgW="1531546" imgH="373464" progId="Excel.Sheet.12">
                  <p:embed/>
                </p:oleObj>
              </mc:Choice>
              <mc:Fallback>
                <p:oleObj name="Лист" r:id="rId9" imgW="1531546" imgH="373464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196752"/>
                        <a:ext cx="3059112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42</a:t>
            </a:fld>
            <a:r>
              <a:rPr lang="ru-RU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75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6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1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6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1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алгоритмов.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273414" name="Object 6"/>
          <p:cNvGraphicFramePr>
            <a:graphicFrameLocks noChangeAspect="1"/>
          </p:cNvGraphicFramePr>
          <p:nvPr/>
        </p:nvGraphicFramePr>
        <p:xfrm>
          <a:off x="1403648" y="1628800"/>
          <a:ext cx="3829050" cy="367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Лист" r:id="rId3" imgW="1531546" imgH="1470744" progId="Excel.Sheet.12">
                  <p:embed/>
                </p:oleObj>
              </mc:Choice>
              <mc:Fallback>
                <p:oleObj name="Лист" r:id="rId3" imgW="1531546" imgH="1470744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628800"/>
                        <a:ext cx="3829050" cy="367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43</a:t>
            </a:fld>
            <a:r>
              <a:rPr lang="ru-RU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3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алгоритмов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17853"/>
              </p:ext>
            </p:extLst>
          </p:nvPr>
        </p:nvGraphicFramePr>
        <p:xfrm>
          <a:off x="467544" y="980728"/>
          <a:ext cx="8072462" cy="5543752"/>
        </p:xfrm>
        <a:graphic>
          <a:graphicData uri="http://schemas.openxmlformats.org/drawingml/2006/table">
            <a:tbl>
              <a:tblPr/>
              <a:tblGrid>
                <a:gridCol w="3021778"/>
                <a:gridCol w="5050684"/>
              </a:tblGrid>
              <a:tr h="275460">
                <a:tc>
                  <a:txBody>
                    <a:bodyPr/>
                    <a:lstStyle/>
                    <a:p>
                      <a:pPr marL="144000" algn="l" fontAlgn="b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Алгоритм</a:t>
                      </a: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Комментарии</a:t>
                      </a: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383">
                <a:tc>
                  <a:txBody>
                    <a:bodyPr/>
                    <a:lstStyle/>
                    <a:p>
                      <a:pPr marL="144000" algn="l" fontAlgn="t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Оптимальный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OPT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Не осуществим, но полезен в качестве тестовой задачи 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911">
                <a:tc>
                  <a:txBody>
                    <a:bodyPr/>
                    <a:lstStyle/>
                    <a:p>
                      <a:pPr marL="144000" algn="l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NRU (не использовавшаяся в последнее время страница)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Очень грубый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685">
                <a:tc>
                  <a:txBody>
                    <a:bodyPr/>
                    <a:lstStyle/>
                    <a:p>
                      <a:pPr marL="144000" algn="l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FIFO (первым прибыл, первым обслужен)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Может выгрузить важные страницы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856">
                <a:tc>
                  <a:txBody>
                    <a:bodyPr/>
                    <a:lstStyle/>
                    <a:p>
                      <a:pPr marL="144000" algn="l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Вторая попытка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Значительное усовершенствование FIFO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856">
                <a:tc>
                  <a:txBody>
                    <a:bodyPr/>
                    <a:lstStyle/>
                    <a:p>
                      <a:pPr marL="144000" algn="l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Часы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Реалистичный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911">
                <a:tc>
                  <a:txBody>
                    <a:bodyPr/>
                    <a:lstStyle/>
                    <a:p>
                      <a:pPr marL="144000" algn="l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LRU (страница, не использовавшаяся дольше всего)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Отличный алгоритм, но его сложно осуществить целиком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911">
                <a:tc>
                  <a:txBody>
                    <a:bodyPr/>
                    <a:lstStyle/>
                    <a:p>
                      <a:pPr marL="144000" algn="l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NFU (редко использовавшаяся страница)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Довольно грубое приближение алгоритма LRU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685">
                <a:tc>
                  <a:txBody>
                    <a:bodyPr/>
                    <a:lstStyle/>
                    <a:p>
                      <a:pPr marL="144000" algn="l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Старение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Эффективный алгоритм, хорошо аппроксимирующий алгоритм LRU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856">
                <a:tc>
                  <a:txBody>
                    <a:bodyPr/>
                    <a:lstStyle/>
                    <a:p>
                      <a:pPr marL="144000" algn="l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Рабочий набор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Немного дорог для реализации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60">
                <a:tc>
                  <a:txBody>
                    <a:bodyPr/>
                    <a:lstStyle/>
                    <a:p>
                      <a:pPr marL="144000" algn="l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WSCIock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Хороший рациональный алгоритм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44</a:t>
            </a:fld>
            <a:r>
              <a:rPr lang="ru-RU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35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Доступ к оперативной памяти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2575" indent="-282575" algn="just">
              <a:lnSpc>
                <a:spcPct val="105000"/>
              </a:lnSpc>
            </a:pPr>
            <a:r>
              <a:rPr lang="ru-RU" b="1" dirty="0" smtClean="0"/>
              <a:t>Производительность</a:t>
            </a:r>
            <a:r>
              <a:rPr lang="ru-RU" dirty="0" smtClean="0"/>
              <a:t> оперативной памяти — скорость доступа процессора к данным, размещенным в ОЗУ.</a:t>
            </a:r>
          </a:p>
          <a:p>
            <a:pPr marL="282575" indent="-282575" algn="just">
              <a:lnSpc>
                <a:spcPct val="105000"/>
              </a:lnSpc>
            </a:pPr>
            <a:r>
              <a:rPr lang="ru-RU" b="1" dirty="0" smtClean="0">
                <a:cs typeface="Times New Roman" pitchFamily="18" charset="0"/>
              </a:rPr>
              <a:t>Время  доступа </a:t>
            </a:r>
            <a:r>
              <a:rPr lang="ru-RU" dirty="0" smtClean="0">
                <a:cs typeface="Times New Roman" pitchFamily="18" charset="0"/>
              </a:rPr>
              <a:t>(</a:t>
            </a:r>
            <a:r>
              <a:rPr lang="ru-RU" dirty="0" err="1" smtClean="0">
                <a:cs typeface="Times New Roman" pitchFamily="18" charset="0"/>
              </a:rPr>
              <a:t>access</a:t>
            </a:r>
            <a:r>
              <a:rPr lang="ru-RU" dirty="0" smtClean="0">
                <a:cs typeface="Times New Roman" pitchFamily="18" charset="0"/>
              </a:rPr>
              <a:t> </a:t>
            </a:r>
            <a:r>
              <a:rPr lang="ru-RU" dirty="0" err="1" smtClean="0">
                <a:cs typeface="Times New Roman" pitchFamily="18" charset="0"/>
              </a:rPr>
              <a:t>time</a:t>
            </a:r>
            <a:r>
              <a:rPr lang="ru-RU" dirty="0" smtClean="0">
                <a:cs typeface="Times New Roman" pitchFamily="18" charset="0"/>
              </a:rPr>
              <a:t>)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— время между запросом на чтение слова из оперативной памяти и получением содержимого этого слова. </a:t>
            </a:r>
          </a:p>
          <a:p>
            <a:pPr marL="282575" indent="-282575" algn="just">
              <a:lnSpc>
                <a:spcPct val="105000"/>
              </a:lnSpc>
            </a:pPr>
            <a:r>
              <a:rPr lang="ru-RU" b="1" dirty="0" smtClean="0">
                <a:cs typeface="Times New Roman" pitchFamily="18" charset="0"/>
              </a:rPr>
              <a:t>Длительность цикла памяти </a:t>
            </a:r>
            <a:r>
              <a:rPr lang="ru-RU" dirty="0" smtClean="0">
                <a:cs typeface="Times New Roman" pitchFamily="18" charset="0"/>
              </a:rPr>
              <a:t>(</a:t>
            </a:r>
            <a:r>
              <a:rPr lang="ru-RU" dirty="0" err="1" smtClean="0">
                <a:cs typeface="Times New Roman" pitchFamily="18" charset="0"/>
              </a:rPr>
              <a:t>cycle</a:t>
            </a:r>
            <a:r>
              <a:rPr lang="ru-RU" dirty="0" smtClean="0">
                <a:cs typeface="Times New Roman" pitchFamily="18" charset="0"/>
              </a:rPr>
              <a:t> </a:t>
            </a:r>
            <a:r>
              <a:rPr lang="ru-RU" dirty="0" err="1" smtClean="0">
                <a:cs typeface="Times New Roman" pitchFamily="18" charset="0"/>
              </a:rPr>
              <a:t>time</a:t>
            </a:r>
            <a:r>
              <a:rPr lang="ru-RU" dirty="0" smtClean="0">
                <a:cs typeface="Times New Roman" pitchFamily="18" charset="0"/>
              </a:rPr>
              <a:t>) — минимальное время между началом текущего и последующего обращения к памяти.</a:t>
            </a:r>
            <a:endParaRPr lang="ru-RU" dirty="0" smtClean="0"/>
          </a:p>
          <a:p>
            <a:pPr marL="179388" indent="-179388">
              <a:lnSpc>
                <a:spcPct val="105000"/>
              </a:lnSpc>
              <a:spcBef>
                <a:spcPct val="50000"/>
              </a:spcBef>
              <a:buNone/>
            </a:pPr>
            <a:r>
              <a:rPr lang="ru-RU" sz="3600" dirty="0" smtClean="0">
                <a:cs typeface="Times New Roman" pitchFamily="18" charset="0"/>
              </a:rPr>
              <a:t>	(</a:t>
            </a:r>
            <a:r>
              <a:rPr lang="ru-RU" sz="3600" dirty="0" err="1" smtClean="0">
                <a:cs typeface="Times New Roman" pitchFamily="18" charset="0"/>
              </a:rPr>
              <a:t>cycle</a:t>
            </a:r>
            <a:r>
              <a:rPr lang="ru-RU" sz="3600" dirty="0" smtClean="0">
                <a:cs typeface="Times New Roman" pitchFamily="18" charset="0"/>
              </a:rPr>
              <a:t> </a:t>
            </a:r>
            <a:r>
              <a:rPr lang="ru-RU" sz="3600" dirty="0" err="1" smtClean="0">
                <a:cs typeface="Times New Roman" pitchFamily="18" charset="0"/>
              </a:rPr>
              <a:t>time</a:t>
            </a:r>
            <a:r>
              <a:rPr lang="ru-RU" sz="3600" dirty="0" smtClean="0">
                <a:cs typeface="Times New Roman" pitchFamily="18" charset="0"/>
              </a:rPr>
              <a:t> &gt; </a:t>
            </a:r>
            <a:r>
              <a:rPr lang="ru-RU" sz="3600" dirty="0" err="1" smtClean="0">
                <a:cs typeface="Times New Roman" pitchFamily="18" charset="0"/>
              </a:rPr>
              <a:t>access</a:t>
            </a:r>
            <a:r>
              <a:rPr lang="ru-RU" sz="3600" dirty="0" smtClean="0">
                <a:cs typeface="Times New Roman" pitchFamily="18" charset="0"/>
              </a:rPr>
              <a:t> </a:t>
            </a:r>
            <a:r>
              <a:rPr lang="ru-RU" sz="3600" dirty="0" err="1" smtClean="0">
                <a:cs typeface="Times New Roman" pitchFamily="18" charset="0"/>
              </a:rPr>
              <a:t>time</a:t>
            </a:r>
            <a:r>
              <a:rPr lang="ru-RU" sz="3600" dirty="0" smtClean="0">
                <a:cs typeface="Times New Roman" pitchFamily="18" charset="0"/>
              </a:rPr>
              <a:t>)</a:t>
            </a:r>
            <a:endParaRPr lang="en-US" sz="3600" dirty="0" smtClean="0"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5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84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Адресное пространство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Набор адресов, сгенерированный программой, называют </a:t>
            </a:r>
            <a:r>
              <a:rPr lang="ru-RU" b="1" dirty="0" smtClean="0"/>
              <a:t>логическим (виртуальным) адресным пространством</a:t>
            </a:r>
            <a:r>
              <a:rPr lang="ru-RU" dirty="0" smtClean="0"/>
              <a:t>, которому соответствует физическое адресное пространство.</a:t>
            </a:r>
          </a:p>
          <a:p>
            <a:r>
              <a:rPr lang="ru-RU" dirty="0" smtClean="0"/>
              <a:t>Максимальный размер логического адресного пространства обычно определяется разрядностью процессора (например,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40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ru-RU" dirty="0" smtClean="0"/>
              <a:t>) и в современных системах превышает размер физического адресного пространства.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6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Виртуальное адресное пространство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Совокупность виртуальных адресов называется </a:t>
            </a:r>
            <a:r>
              <a:rPr lang="ru-RU" b="1" i="1" dirty="0" smtClean="0"/>
              <a:t>виртуальным адресным пространством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Диапазон возможных адресов виртуального пространства у всех программ одинаков.</a:t>
            </a:r>
          </a:p>
          <a:p>
            <a:r>
              <a:rPr lang="ru-RU" dirty="0" smtClean="0"/>
              <a:t>Совпадение виртуальных адресов различных программ не должно приводить к конфликтам и </a:t>
            </a:r>
            <a:r>
              <a:rPr lang="ru-RU" dirty="0" smtClean="0"/>
              <a:t>должна существовать возможность корректного отображения виртуальных адресов </a:t>
            </a:r>
            <a:r>
              <a:rPr lang="ru-RU" dirty="0" smtClean="0"/>
              <a:t>различных процессов на разные физические адреса.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7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33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 smtClean="0"/>
              <a:t>Концепция работы с виртуальной памятью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Виртуализация </a:t>
            </a:r>
            <a:r>
              <a:rPr lang="ru-RU" dirty="0" smtClean="0"/>
              <a:t>памяти осуществляется </a:t>
            </a:r>
            <a:r>
              <a:rPr lang="ru-RU" dirty="0"/>
              <a:t>совокупностью аппаратных и программных средств вычислительной системы автоматически, без участия программиста и не сказывается на работе приложения.</a:t>
            </a:r>
          </a:p>
          <a:p>
            <a:r>
              <a:rPr lang="ru-RU" dirty="0" smtClean="0"/>
              <a:t>Информация, с которой работает активный процесс, должна располагаться в оперативной памяти. </a:t>
            </a:r>
          </a:p>
          <a:p>
            <a:r>
              <a:rPr lang="ru-RU" dirty="0" smtClean="0"/>
              <a:t>В схемах виртуальной памяти у процесса создается иллюзия того, что вся необходимая ему информация имеется в основной памяти. </a:t>
            </a:r>
          </a:p>
          <a:p>
            <a:pPr lvl="1"/>
            <a:r>
              <a:rPr lang="ru-RU" dirty="0" smtClean="0"/>
              <a:t>во-первых, занимаемая процессом память разбивается на несколько частей; </a:t>
            </a:r>
          </a:p>
          <a:p>
            <a:pPr lvl="1"/>
            <a:r>
              <a:rPr lang="ru-RU" dirty="0" smtClean="0"/>
              <a:t>во-вторых, логический адрес, к которому обращается процесс, динамически транслируется в физический адрес; </a:t>
            </a:r>
          </a:p>
          <a:p>
            <a:pPr lvl="1"/>
            <a:r>
              <a:rPr lang="ru-RU" dirty="0" smtClean="0"/>
              <a:t>и наконец, в тех случаях, когда область памяти, к которой обращается процесс, не находится в физической памяти, нужно организовать ее подкачку с диска.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8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0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Переход к физическим </a:t>
            </a:r>
            <a:r>
              <a:rPr lang="ru-RU" dirty="0" smtClean="0"/>
              <a:t>адресам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hangingPunct="0"/>
            <a:r>
              <a:rPr lang="ru-RU" dirty="0" smtClean="0"/>
              <a:t>Программа </a:t>
            </a:r>
            <a:r>
              <a:rPr lang="ru-RU" dirty="0" smtClean="0"/>
              <a:t>загружается в память в неизмененном виде в виртуальных адресах. </a:t>
            </a:r>
            <a:endParaRPr lang="ru-RU" dirty="0" smtClean="0"/>
          </a:p>
          <a:p>
            <a:pPr lvl="0" hangingPunct="0"/>
            <a:r>
              <a:rPr lang="ru-RU" dirty="0" smtClean="0"/>
              <a:t>Операционная система фиксирует </a:t>
            </a:r>
            <a:r>
              <a:rPr lang="ru-RU" dirty="0" smtClean="0"/>
              <a:t>смещение действительного расположения программного кода относительно виртуального адресного пространства.  Во время выполнения программы при каждом обращении к оперативной памяти выполняется преобразование виртуального адреса в физический. </a:t>
            </a:r>
            <a:endParaRPr lang="ru-RU" dirty="0" smtClean="0"/>
          </a:p>
          <a:p>
            <a:pPr lvl="0" hangingPunct="0"/>
            <a:r>
              <a:rPr lang="ru-RU" dirty="0" smtClean="0"/>
              <a:t>Способ </a:t>
            </a:r>
            <a:r>
              <a:rPr lang="ru-RU" dirty="0" smtClean="0"/>
              <a:t>допускает перемещение программы во время ее </a:t>
            </a:r>
            <a:r>
              <a:rPr lang="ru-RU" dirty="0" smtClean="0"/>
              <a:t>выполнения. 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6912" y="6525344"/>
            <a:ext cx="2133600" cy="365125"/>
          </a:xfrm>
        </p:spPr>
        <p:txBody>
          <a:bodyPr/>
          <a:lstStyle/>
          <a:p>
            <a:fld id="{BF845D93-6648-4690-AB66-B1B36A47E186}" type="slidenum">
              <a:rPr lang="ru-RU" smtClean="0"/>
              <a:pPr/>
              <a:t>9</a:t>
            </a:fld>
            <a:r>
              <a:rPr lang="ru-RU" dirty="0" smtClean="0"/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8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7403</TotalTime>
  <Words>3140</Words>
  <Application>Microsoft Office PowerPoint</Application>
  <PresentationFormat>Экран (4:3)</PresentationFormat>
  <Paragraphs>449</Paragraphs>
  <Slides>44</Slides>
  <Notes>18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6" baseType="lpstr">
      <vt:lpstr>Тема Office</vt:lpstr>
      <vt:lpstr>Лист</vt:lpstr>
      <vt:lpstr>Системное программирование</vt:lpstr>
      <vt:lpstr>Память компьютерной системы</vt:lpstr>
      <vt:lpstr>Физическая организация памяти</vt:lpstr>
      <vt:lpstr>Оперативная память</vt:lpstr>
      <vt:lpstr>Доступ к оперативной памяти</vt:lpstr>
      <vt:lpstr>Адресное пространство</vt:lpstr>
      <vt:lpstr>Виртуальное адресное пространство</vt:lpstr>
      <vt:lpstr>Концепция работы с виртуальной памятью</vt:lpstr>
      <vt:lpstr>Переход к физическим адресам</vt:lpstr>
      <vt:lpstr>Схемы распределение памяти</vt:lpstr>
      <vt:lpstr>Схема с фиксированными размерами</vt:lpstr>
      <vt:lpstr>Схема с фиксированными размерами</vt:lpstr>
      <vt:lpstr>Стратегии выбора раздела</vt:lpstr>
      <vt:lpstr>Схема с динамическими разделами</vt:lpstr>
      <vt:lpstr>Схема с динамическими разделами</vt:lpstr>
      <vt:lpstr>Схема с динамическими разделами</vt:lpstr>
      <vt:lpstr>Схема с динамическими разделами</vt:lpstr>
      <vt:lpstr>Фрагментация памяти</vt:lpstr>
      <vt:lpstr>Проблемы фрагментации памяти</vt:lpstr>
      <vt:lpstr>Потери памяти вследствие фрагментации</vt:lpstr>
      <vt:lpstr>Схема с перемещаемыми разделами</vt:lpstr>
      <vt:lpstr>Методы реализации с использованием внешней памяти</vt:lpstr>
      <vt:lpstr>Страничная организация</vt:lpstr>
      <vt:lpstr>Схема страничной организации</vt:lpstr>
      <vt:lpstr>Описание страничной организации</vt:lpstr>
      <vt:lpstr>Описание страничной организации</vt:lpstr>
      <vt:lpstr>Механизм преобразования виртуального адреса в физический  при страничной организации памяти</vt:lpstr>
      <vt:lpstr>Задачи управление страницами</vt:lpstr>
      <vt:lpstr>Оптимальный размер страниц</vt:lpstr>
      <vt:lpstr>Исключительные ситуации</vt:lpstr>
      <vt:lpstr>Страничные нарушения</vt:lpstr>
      <vt:lpstr>Алгоритмы замещения страницы</vt:lpstr>
      <vt:lpstr>Алгоритмы замещения страницы</vt:lpstr>
      <vt:lpstr>Алгоритм FIFO. Выталкивание первой пришедшей страницы</vt:lpstr>
      <vt:lpstr>Алгоритм FIFO. Выталкивание первой пришедшей страницы</vt:lpstr>
      <vt:lpstr>Аномалия Билэди (Belady)</vt:lpstr>
      <vt:lpstr>Оптимальный алгоритм (OPT)</vt:lpstr>
      <vt:lpstr>Оптимальный алгоритм. OPT.</vt:lpstr>
      <vt:lpstr>Алгоритм LRU </vt:lpstr>
      <vt:lpstr>Алгоритм LRU</vt:lpstr>
      <vt:lpstr>Алгоритм NFU </vt:lpstr>
      <vt:lpstr>Алгоритм NFU</vt:lpstr>
      <vt:lpstr>Сравнение алгоритмов.</vt:lpstr>
      <vt:lpstr>Описание алгоритмов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Системное и прикладное программное обеспечение</dc:title>
  <dc:creator>Alexander</dc:creator>
  <cp:lastModifiedBy>Alexander</cp:lastModifiedBy>
  <cp:revision>31</cp:revision>
  <dcterms:created xsi:type="dcterms:W3CDTF">2013-02-09T07:52:12Z</dcterms:created>
  <dcterms:modified xsi:type="dcterms:W3CDTF">2014-03-17T14:12:48Z</dcterms:modified>
</cp:coreProperties>
</file>