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анил Зоркин" initials="ДЗ" lastIdx="1" clrIdx="0">
    <p:extLst>
      <p:ext uri="{19B8F6BF-5375-455C-9EA6-DF929625EA0E}">
        <p15:presenceInfo xmlns:p15="http://schemas.microsoft.com/office/powerpoint/2012/main" userId="554c4c3bc853a2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025EA-807C-4488-AB36-36904050B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76965E0-8E7F-4B82-8FD8-753AA0CBB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F848A1-CF5A-450B-91B2-0CAB49E5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AD14-E668-4F36-AACA-B388A91D52F1}" type="datetimeFigureOut">
              <a:rPr lang="ru-UA" smtClean="0"/>
              <a:t>07.05.2023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0461A1-A2A6-495A-A1FC-01CB44EC2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E1E8F3-AC3F-4134-9875-B33017AF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6656-EF88-4E96-9E99-24635A377E0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89812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AF0379-3D7F-40B2-B9E9-E968C3EE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EC59793-6254-4E26-A7AA-6C050F769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0FD289-9FC7-4600-8621-24E9B8326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AD14-E668-4F36-AACA-B388A91D52F1}" type="datetimeFigureOut">
              <a:rPr lang="ru-UA" smtClean="0"/>
              <a:t>07.05.2023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358B8F-FA7B-4BDA-A4D4-E80C8F978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3FEAFD-845F-4685-8046-9423D70D2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6656-EF88-4E96-9E99-24635A377E0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303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F860E50-4A6D-40E4-92B5-8266FCFD3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9E73CD-C38C-46C6-87EE-7C192BEE4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66C790-9D97-4341-93C1-8E1D2D1BB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AD14-E668-4F36-AACA-B388A91D52F1}" type="datetimeFigureOut">
              <a:rPr lang="ru-UA" smtClean="0"/>
              <a:t>07.05.2023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EA03B1-AF69-4DD8-88EA-502F0F9EB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46E3FD-2F32-4E2F-9C5E-165AEA79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6656-EF88-4E96-9E99-24635A377E0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2115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55163-41BB-4423-BFC1-565C98032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A705E0-1E9D-4712-B2A7-E04198966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D40F56-7D87-4EA7-8464-7D728139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AD14-E668-4F36-AACA-B388A91D52F1}" type="datetimeFigureOut">
              <a:rPr lang="ru-UA" smtClean="0"/>
              <a:t>07.05.2023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8223E5-7131-41DF-AB27-75BACC2E3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7135AB-1D49-4985-9E9A-670E22C9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6656-EF88-4E96-9E99-24635A377E0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0762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3993FB-6259-4433-91DE-5645CEC61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F50858-9964-42CA-9E7B-BB38E03E6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CA4EFA-BDE3-4C62-9A76-7B44F0775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AD14-E668-4F36-AACA-B388A91D52F1}" type="datetimeFigureOut">
              <a:rPr lang="ru-UA" smtClean="0"/>
              <a:t>07.05.2023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B986B3-12D7-4CD8-AF4D-B734FF742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7D1A8D-D099-47FC-A4DC-1C534907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6656-EF88-4E96-9E99-24635A377E0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62695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96165E-4638-4553-A024-E24987EE4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15F243-2418-43C6-926B-505425E42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817CC9E-758F-4A10-9BE9-0AB7B79CC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4392DE-333B-4331-8C61-13B922046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AD14-E668-4F36-AACA-B388A91D52F1}" type="datetimeFigureOut">
              <a:rPr lang="ru-UA" smtClean="0"/>
              <a:t>07.05.2023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2550DE-2AAC-4E8D-BA67-B335C337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9FCE16-1AA2-4575-B5D5-0A70378F8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6656-EF88-4E96-9E99-24635A377E0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9379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771E3-D7E7-49E4-A86F-84DB0A44F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D17BFF-F8A7-41F7-AFFD-10C5199D1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45225B9-0694-4745-B736-6E2475F36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27A37C8-AA6E-4B4B-991B-E1AA24647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4546438-9C1E-4D6C-AC1B-646459A91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FBDDF4A-32CF-4DC3-9181-E5C3C7E9A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AD14-E668-4F36-AACA-B388A91D52F1}" type="datetimeFigureOut">
              <a:rPr lang="ru-UA" smtClean="0"/>
              <a:t>07.05.2023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0A51E68-96D7-4D77-BA65-459C5335E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E2B4895-D290-436D-93EC-5FD85C0A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6656-EF88-4E96-9E99-24635A377E0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83526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B2BB6-4F64-4C3B-AA72-46ABC6695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64C4A9D-09DB-47F9-9826-C25DBB5A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AD14-E668-4F36-AACA-B388A91D52F1}" type="datetimeFigureOut">
              <a:rPr lang="ru-UA" smtClean="0"/>
              <a:t>07.05.2023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52B3466-EA88-4B0A-81FA-9E5FE7955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F61F972-5E75-4705-B20D-D9B251F53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6656-EF88-4E96-9E99-24635A377E0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7545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DE1A451-B228-4849-990A-DBC76A520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AD14-E668-4F36-AACA-B388A91D52F1}" type="datetimeFigureOut">
              <a:rPr lang="ru-UA" smtClean="0"/>
              <a:t>07.05.2023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2F79986-48B5-48D8-9EA4-3634C5044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E3813B8-A77C-44AE-A01C-429C235B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6656-EF88-4E96-9E99-24635A377E0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7948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342298-DC34-49ED-B901-12B69C03F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A7B9C0-9B66-4517-BFB4-C9E5AC27F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6743FA-F4C6-4DF4-8AB1-4068865B4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EAD537-883D-4FA5-B667-4812300FF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AD14-E668-4F36-AACA-B388A91D52F1}" type="datetimeFigureOut">
              <a:rPr lang="ru-UA" smtClean="0"/>
              <a:t>07.05.2023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9B81C4-38D4-4D5F-A81C-5F512EBD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6CCA47-9DF2-4FFF-8DE0-66B70298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6656-EF88-4E96-9E99-24635A377E0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9239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A02C12-5A59-4330-899E-0F135341A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530E675-A288-4B52-A8C7-FE13BB296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BC1E305-6915-499E-BCCA-0DC8733B5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88C1B6-C1C6-426B-AEAC-64CF5AA9B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AD14-E668-4F36-AACA-B388A91D52F1}" type="datetimeFigureOut">
              <a:rPr lang="ru-UA" smtClean="0"/>
              <a:t>07.05.2023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A01A56-6ABE-407D-8E21-F315AEB6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D8E160-0542-44D1-A226-72DB228A8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6656-EF88-4E96-9E99-24635A377E0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2460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D2F881-3842-40AB-BFDB-8A6854EE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606F66-639C-4889-A5BB-48EC25AB5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16B199-1210-4410-9BCC-5D7FEC86C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9AD14-E668-4F36-AACA-B388A91D52F1}" type="datetimeFigureOut">
              <a:rPr lang="ru-UA" smtClean="0"/>
              <a:t>07.05.2023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C01DBA-AE6E-432D-9688-280BC7A31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155998-C2F1-46B4-9ACA-F7F67150F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36656-EF88-4E96-9E99-24635A377E0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28968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755F3A00-6EFD-4E8E-A99A-ACB7BC29B72B}"/>
              </a:ext>
            </a:extLst>
          </p:cNvPr>
          <p:cNvSpPr txBox="1"/>
          <p:nvPr/>
        </p:nvSpPr>
        <p:spPr>
          <a:xfrm>
            <a:off x="8272617" y="115158"/>
            <a:ext cx="2049711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ru-RU" sz="1100" b="1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39C50C3-25C9-420C-B05E-8D221E2C84E7}"/>
              </a:ext>
            </a:extLst>
          </p:cNvPr>
          <p:cNvSpPr/>
          <p:nvPr/>
        </p:nvSpPr>
        <p:spPr>
          <a:xfrm>
            <a:off x="-1" y="0"/>
            <a:ext cx="6065240" cy="16978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484874-A7B7-4D0E-8E36-265E559C1CDF}"/>
              </a:ext>
            </a:extLst>
          </p:cNvPr>
          <p:cNvSpPr txBox="1"/>
          <p:nvPr/>
        </p:nvSpPr>
        <p:spPr>
          <a:xfrm>
            <a:off x="0" y="80570"/>
            <a:ext cx="6065239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/* Уже без тэга </a:t>
            </a:r>
            <a:r>
              <a:rPr lang="ru-RU" sz="11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script</a:t>
            </a:r>
            <a:r>
              <a:rPr lang="ru-RU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в самом файле </a:t>
            </a:r>
            <a:r>
              <a:rPr lang="ru-RU" sz="11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js</a:t>
            </a:r>
            <a:r>
              <a:rPr lang="ru-RU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этого делать не нужно </a:t>
            </a:r>
          </a:p>
          <a:p>
            <a:br>
              <a:rPr lang="ru-RU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</a:br>
            <a:r>
              <a:rPr lang="ru-RU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//</a:t>
            </a:r>
            <a:r>
              <a:rPr lang="ru-RU" sz="11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document.write</a:t>
            </a:r>
            <a:r>
              <a:rPr lang="ru-RU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("JavaScript говорит привет!"); /* Выводит на рабочую область текст */</a:t>
            </a:r>
          </a:p>
          <a:p>
            <a:r>
              <a:rPr lang="ru-RU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//console.log("JavaScript говорит привет!"); /* Выводит в </a:t>
            </a:r>
            <a:r>
              <a:rPr lang="ru-RU" sz="11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консольно</a:t>
            </a:r>
            <a:r>
              <a:rPr lang="ru-RU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текст*/</a:t>
            </a:r>
          </a:p>
          <a:p>
            <a:r>
              <a:rPr lang="ru-RU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//</a:t>
            </a:r>
            <a:r>
              <a:rPr lang="ru-RU" sz="11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console.error</a:t>
            </a:r>
            <a:r>
              <a:rPr lang="ru-RU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("JavaScript говорит привет!"); /* Выводит в консоль текст в виде ошибки(если не </a:t>
            </a:r>
            <a:r>
              <a:rPr lang="ru-RU" sz="11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исправть</a:t>
            </a:r>
            <a:r>
              <a:rPr lang="ru-RU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нужно </a:t>
            </a:r>
            <a:r>
              <a:rPr lang="ru-RU" sz="11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испарвить</a:t>
            </a:r>
            <a:r>
              <a:rPr lang="ru-RU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*/</a:t>
            </a:r>
          </a:p>
          <a:p>
            <a:r>
              <a:rPr lang="ru-RU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//</a:t>
            </a:r>
            <a:r>
              <a:rPr lang="ru-RU" sz="11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console.warn</a:t>
            </a:r>
            <a:r>
              <a:rPr lang="ru-RU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("JavaScript говорит привет!"); /* Выводит в консоль текст в виде предупреждения*/</a:t>
            </a:r>
          </a:p>
          <a:p>
            <a:br>
              <a:rPr lang="ru-RU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endParaRPr lang="ru-RU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04DD59-969F-4F25-BE37-E89AA409152E}"/>
              </a:ext>
            </a:extLst>
          </p:cNvPr>
          <p:cNvSpPr txBox="1"/>
          <p:nvPr/>
        </p:nvSpPr>
        <p:spPr>
          <a:xfrm>
            <a:off x="149607" y="3081563"/>
            <a:ext cx="6094602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1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sz="1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ru-RU" sz="11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NiceJS</a:t>
            </a:r>
            <a:r>
              <a:rPr lang="ru-RU" sz="1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uk-UA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100" b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ru-RU" sz="1100" b="1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//Выводит всплыв окно в браузере (невозможно </a:t>
            </a:r>
            <a:r>
              <a:rPr lang="ru-RU" sz="1100" b="1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редачить</a:t>
            </a:r>
            <a:r>
              <a:rPr lang="ru-RU" sz="1100" b="1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);</a:t>
            </a:r>
            <a:endParaRPr lang="ru-RU" sz="1100" b="1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680C2132-645D-4304-BFCC-603A0E828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18" y="3429000"/>
            <a:ext cx="4277322" cy="124794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D78D84E-B547-4176-A324-8E23A4FA4D72}"/>
              </a:ext>
            </a:extLst>
          </p:cNvPr>
          <p:cNvSpPr txBox="1"/>
          <p:nvPr/>
        </p:nvSpPr>
        <p:spPr>
          <a:xfrm>
            <a:off x="8272617" y="115158"/>
            <a:ext cx="29067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Confirm</a:t>
            </a:r>
            <a:r>
              <a:rPr lang="en-US" sz="1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1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Высейчас</a:t>
            </a:r>
            <a:r>
              <a:rPr lang="ru-RU" sz="1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дома?</a:t>
            </a:r>
            <a:r>
              <a:rPr lang="en-US" sz="1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uk-UA" sz="1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100" b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                                   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AED2DE74-51E8-4313-92F7-1AD086E86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844" y="526157"/>
            <a:ext cx="4248743" cy="1171739"/>
          </a:xfrm>
          <a:prstGeom prst="rect">
            <a:avLst/>
          </a:prstGeom>
        </p:spPr>
      </p:pic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57F65DF-BC3C-4D72-8EA7-7B7272030DDB}"/>
              </a:ext>
            </a:extLst>
          </p:cNvPr>
          <p:cNvSpPr/>
          <p:nvPr/>
        </p:nvSpPr>
        <p:spPr>
          <a:xfrm>
            <a:off x="7129844" y="1947286"/>
            <a:ext cx="4471332" cy="88588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var</a:t>
            </a:r>
            <a:r>
              <a:rPr lang="ru-RU" sz="1100" b="1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ru-RU" sz="1100" b="1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data</a:t>
            </a:r>
            <a:r>
              <a:rPr lang="ru-RU" sz="1100" b="1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ru-RU" sz="1100" b="1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ru-RU" sz="1100" b="1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ru-RU" sz="1100" b="1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confirm</a:t>
            </a:r>
            <a:r>
              <a:rPr lang="ru-RU" sz="1100" b="1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ru-RU" sz="1100" b="1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"Вы сейчас дома?"</a:t>
            </a:r>
            <a:r>
              <a:rPr lang="ru-RU" sz="1100" b="1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 </a:t>
            </a:r>
          </a:p>
          <a:p>
            <a:r>
              <a:rPr lang="ru-RU" sz="1100" b="1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</a:t>
            </a:r>
            <a:r>
              <a:rPr lang="ru-RU" sz="1100" b="1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console</a:t>
            </a:r>
            <a:r>
              <a:rPr lang="ru-RU" sz="1100" b="1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ru-RU" sz="1100" b="1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log</a:t>
            </a:r>
            <a:r>
              <a:rPr lang="ru-RU" sz="1100" b="1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ru-RU" sz="1100" b="1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data</a:t>
            </a:r>
            <a:r>
              <a:rPr lang="ru-RU" sz="1100" b="1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 </a:t>
            </a:r>
            <a:r>
              <a:rPr lang="ru-RU" sz="1100" b="1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При</a:t>
            </a:r>
            <a:r>
              <a:rPr lang="ru-RU" sz="1100" b="1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ru-RU" sz="1100" b="1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выборе</a:t>
            </a:r>
            <a:r>
              <a:rPr lang="ru-RU" sz="1100" b="1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ru-RU" sz="1100" b="1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ru-RU" sz="1100" b="1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ок</a:t>
            </a:r>
            <a:r>
              <a:rPr lang="ru-RU" sz="1100" b="1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ru-RU" sz="1100" b="1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ru-RU" sz="1100" b="1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выводится</a:t>
            </a:r>
            <a:r>
              <a:rPr lang="ru-RU" sz="1100" b="1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ru-RU" sz="1100" b="1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значение</a:t>
            </a:r>
            <a:r>
              <a:rPr lang="ru-RU" sz="1100" b="1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ru-RU" sz="1100" b="1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ru-RU" sz="1100" b="1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true</a:t>
            </a:r>
            <a:r>
              <a:rPr lang="ru-RU" sz="1100" b="1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ru-RU" sz="1100" b="1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ru-RU" sz="1100" b="1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При</a:t>
            </a:r>
            <a:r>
              <a:rPr lang="ru-RU" sz="1100" b="1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ru-RU" sz="1100" b="1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выборе</a:t>
            </a:r>
            <a:r>
              <a:rPr lang="ru-RU" sz="1100" b="1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ru-RU" sz="1100" b="1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"отмена"</a:t>
            </a:r>
            <a:r>
              <a:rPr lang="ru-RU" sz="1100" b="1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ru-RU" sz="1100" b="1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выведен</a:t>
            </a:r>
            <a:r>
              <a:rPr lang="ru-RU" sz="1100" b="1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ru-RU" sz="1100" b="1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значение</a:t>
            </a:r>
            <a:r>
              <a:rPr lang="ru-RU" sz="1100" b="1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ru-RU" sz="1100" b="1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ru-RU" sz="1100" b="1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false</a:t>
            </a:r>
            <a:r>
              <a:rPr lang="ru-RU" sz="1100" b="1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ru-RU" sz="1100" b="1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ru-RU" sz="1100" b="1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в</a:t>
            </a:r>
            <a:r>
              <a:rPr lang="ru-RU" sz="1100" b="1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ru-RU" sz="1100" b="1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КОНСОЛЬ</a:t>
            </a:r>
            <a:endParaRPr lang="ru-RU" sz="1100" b="1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295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699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9230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520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5716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809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0053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1414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031CA8-D25A-4B41-8A4A-4DAF355B7D1C}"/>
              </a:ext>
            </a:extLst>
          </p:cNvPr>
          <p:cNvSpPr txBox="1"/>
          <p:nvPr/>
        </p:nvSpPr>
        <p:spPr>
          <a:xfrm>
            <a:off x="0" y="0"/>
            <a:ext cx="60944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prompt</a:t>
            </a:r>
            <a:r>
              <a:rPr lang="ru-RU" sz="11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ru-RU" sz="11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"Скажите </a:t>
            </a:r>
            <a:r>
              <a:rPr lang="ru-RU" sz="11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скольво</a:t>
            </a:r>
            <a:r>
              <a:rPr lang="ru-RU" sz="11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вам лет"</a:t>
            </a:r>
            <a:r>
              <a:rPr lang="ru-RU" sz="11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 </a:t>
            </a:r>
            <a:r>
              <a:rPr lang="ru-RU" sz="11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//Окно которое взаимодействует с пользователем</a:t>
            </a:r>
            <a:endParaRPr lang="ru-RU" sz="11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ECA22F2-57E0-425A-A1A9-31C2F9D0E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4" y="430887"/>
            <a:ext cx="3173193" cy="11311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22D1FD-19B5-438D-9FEE-2E5AE4F26658}"/>
              </a:ext>
            </a:extLst>
          </p:cNvPr>
          <p:cNvSpPr txBox="1"/>
          <p:nvPr/>
        </p:nvSpPr>
        <p:spPr>
          <a:xfrm>
            <a:off x="5535892" y="0"/>
            <a:ext cx="609442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var</a:t>
            </a:r>
            <a:r>
              <a:rPr lang="en-US" sz="105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data</a:t>
            </a:r>
            <a:r>
              <a:rPr lang="en-US" sz="105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prompt</a:t>
            </a:r>
            <a:r>
              <a:rPr lang="en-US" sz="105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ru-RU" sz="105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Скажите </a:t>
            </a:r>
            <a:r>
              <a:rPr lang="ru-RU" sz="105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скольво</a:t>
            </a:r>
            <a:r>
              <a:rPr lang="ru-RU" sz="105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вам лет"</a:t>
            </a:r>
            <a:r>
              <a:rPr lang="ru-RU" sz="105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console</a:t>
            </a:r>
            <a:r>
              <a:rPr lang="en-US" sz="105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05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log</a:t>
            </a:r>
            <a:r>
              <a:rPr lang="en-US" sz="105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data</a:t>
            </a:r>
            <a:r>
              <a:rPr lang="en-US" sz="105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  <a:r>
              <a:rPr lang="uk-UA" sz="105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(В</a:t>
            </a:r>
            <a:r>
              <a:rPr lang="ru-RU" sz="1050" dirty="0" err="1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ывод</a:t>
            </a:r>
            <a:r>
              <a:rPr lang="ru-RU" sz="1050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значения в консоль)</a:t>
            </a:r>
            <a:endParaRPr lang="en-US" sz="105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62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34FC28E-2E42-4F45-BD08-2CEB018F5026}"/>
              </a:ext>
            </a:extLst>
          </p:cNvPr>
          <p:cNvSpPr/>
          <p:nvPr/>
        </p:nvSpPr>
        <p:spPr>
          <a:xfrm>
            <a:off x="5226341" y="226503"/>
            <a:ext cx="1560353" cy="4278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 DOM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22188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485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3531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241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6870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664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85776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3263</TotalTime>
  <Words>190</Words>
  <Application>Microsoft Office PowerPoint</Application>
  <PresentationFormat>Широкоэкранный</PresentationFormat>
  <Paragraphs>14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Данил Зоркин</dc:creator>
  <cp:lastModifiedBy>Данил Зоркин</cp:lastModifiedBy>
  <cp:revision>8</cp:revision>
  <dcterms:created xsi:type="dcterms:W3CDTF">2023-05-04T11:35:33Z</dcterms:created>
  <dcterms:modified xsi:type="dcterms:W3CDTF">2023-05-07T13:14:19Z</dcterms:modified>
</cp:coreProperties>
</file>