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64/JOSAA.33.001464" TargetMode="External"/><Relationship Id="rId2" Type="http://schemas.openxmlformats.org/officeDocument/2006/relationships/hyperlink" Target="http://www.ee.ic.ac.uk/pcheung/teaching/DE2_EE/Lecture%208%20-%20Frequency%20Responses%20(x1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09C4-E5F9-4FF9-9447-0C5A2D5E3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CF Estimation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A1F0-2816-43FE-9B53-BF4D2FAC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Estimating characteristic function from experiments</a:t>
            </a:r>
          </a:p>
        </p:txBody>
      </p:sp>
    </p:spTree>
    <p:extLst>
      <p:ext uri="{BB962C8B-B14F-4D97-AF65-F5344CB8AC3E}">
        <p14:creationId xmlns:p14="http://schemas.microsoft.com/office/powerpoint/2010/main" val="23788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2E4-D487-4449-8109-A09243C1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8143-CBB6-45BB-9CD2-5D0E9E54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 functionals are one of the main analytical tools used to quantify the statistical properties of random functions.</a:t>
            </a:r>
          </a:p>
          <a:p>
            <a:r>
              <a:rPr lang="en-US" dirty="0"/>
              <a:t>Random function is the correct model for the ensemble of objects being imaged by a given imaging system.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 x-ray computed tomography, this function gives the x-ray attenuation at each point</a:t>
            </a:r>
          </a:p>
          <a:p>
            <a:pPr lvl="1"/>
            <a:r>
              <a:rPr lang="en-US" dirty="0"/>
              <a:t>Position emission tomography and single photon emission computed tomography imaging, this function gives the activity distribution inside the body</a:t>
            </a:r>
          </a:p>
          <a:p>
            <a:r>
              <a:rPr lang="en-US" dirty="0"/>
              <a:t>While there are anatomical structures that are common to all patients, there are also unpredictable variations in these structures throughout the patient population.</a:t>
            </a:r>
          </a:p>
        </p:txBody>
      </p:sp>
    </p:spTree>
    <p:extLst>
      <p:ext uri="{BB962C8B-B14F-4D97-AF65-F5344CB8AC3E}">
        <p14:creationId xmlns:p14="http://schemas.microsoft.com/office/powerpoint/2010/main" val="186379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C414-A051-4F61-80E3-ADBB9947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Intro.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2674-78CC-441D-BC9A-62BA5518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given attenuation map or activity distribution can be regarded as a realization of a random function</a:t>
            </a:r>
          </a:p>
          <a:p>
            <a:r>
              <a:rPr lang="en-US" dirty="0"/>
              <a:t>There will be unpredictable variations in the function being imaged. Otherwise the object function would be known.</a:t>
            </a:r>
          </a:p>
        </p:txBody>
      </p:sp>
    </p:spTree>
    <p:extLst>
      <p:ext uri="{BB962C8B-B14F-4D97-AF65-F5344CB8AC3E}">
        <p14:creationId xmlns:p14="http://schemas.microsoft.com/office/powerpoint/2010/main" val="39980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1DDA-4674-491B-9539-7B9137A0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DE75-A058-4B47-B71F-5CD19D4C1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𝑗𝑤𝑡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Transfer function                         Frequency response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𝑎𝑚𝑝𝑙𝑖𝑡𝑢𝑑𝑒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𝑎𝑠𝑒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What is amplitude and phase in case of images?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𝑎𝑚𝑝𝑙𝑖𝑡𝑢𝑑𝑒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𝑖𝑚𝑔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DE75-A058-4B47-B71F-5CD19D4C1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4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C968BD16-6282-4E20-9C3B-284E76FC5092}"/>
                  </a:ext>
                </a:extLst>
              </p:cNvPr>
              <p:cNvSpPr/>
              <p:nvPr/>
            </p:nvSpPr>
            <p:spPr>
              <a:xfrm>
                <a:off x="5117592" y="2458994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C968BD16-6282-4E20-9C3B-284E76FC5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2" y="2458994"/>
                <a:ext cx="978408" cy="484632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56E316E0-7F81-4B34-AE7C-6861914B3EA4}"/>
                  </a:ext>
                </a:extLst>
              </p:cNvPr>
              <p:cNvSpPr/>
              <p:nvPr/>
            </p:nvSpPr>
            <p:spPr>
              <a:xfrm>
                <a:off x="3980770" y="2943626"/>
                <a:ext cx="978408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56E316E0-7F81-4B34-AE7C-6861914B3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70" y="2943626"/>
                <a:ext cx="978408" cy="4846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65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890-568D-4455-B4F5-130652BF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3D93-AEE7-4573-86BE-EC5F2BCA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of each image is our experiments</a:t>
            </a:r>
          </a:p>
          <a:p>
            <a:r>
              <a:rPr lang="en-US" dirty="0"/>
              <a:t>We are looking for a generalized distribution that can represent the entire samples from experiments for a describe a particular object.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BE005-8C51-4303-88DC-650224ED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30092"/>
            <a:ext cx="3762900" cy="261974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F57B4C6-4541-4C1D-8FA4-EA6C3BD9E546}"/>
              </a:ext>
            </a:extLst>
          </p:cNvPr>
          <p:cNvSpPr/>
          <p:nvPr/>
        </p:nvSpPr>
        <p:spPr>
          <a:xfrm>
            <a:off x="5321074" y="43976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AEC3C-F6F7-48AD-B783-036BED60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44" y="3315802"/>
            <a:ext cx="370574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9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890-568D-4455-B4F5-130652BF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23D93-AEE7-4573-86BE-EC5F2BCA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assume that a MLP is the</a:t>
            </a:r>
            <a:br>
              <a:rPr lang="en-US" dirty="0"/>
            </a:br>
            <a:r>
              <a:rPr lang="en-US" dirty="0"/>
              <a:t>optimal function approximation</a:t>
            </a:r>
            <a:br>
              <a:rPr lang="en-US" dirty="0"/>
            </a:br>
            <a:r>
              <a:rPr lang="en-US" dirty="0"/>
              <a:t>tool, then target will be like this:</a:t>
            </a:r>
          </a:p>
          <a:p>
            <a:r>
              <a:rPr lang="en-US" dirty="0"/>
              <a:t>CIFAR10 dataset and its</a:t>
            </a:r>
            <a:br>
              <a:rPr lang="en-US" dirty="0"/>
            </a:br>
            <a:r>
              <a:rPr lang="en-US" dirty="0"/>
              <a:t>corresponding weight</a:t>
            </a:r>
            <a:br>
              <a:rPr lang="en-US" dirty="0"/>
            </a:br>
            <a:r>
              <a:rPr lang="en-US" dirty="0"/>
              <a:t>visualizations as the distribution</a:t>
            </a:r>
            <a:br>
              <a:rPr lang="en-US" dirty="0"/>
            </a:br>
            <a:r>
              <a:rPr lang="en-US" dirty="0"/>
              <a:t>that can represent each class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30133-92C4-4986-B7B8-442FE002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25" y="1438863"/>
            <a:ext cx="5976664" cy="4425118"/>
          </a:xfrm>
          <a:prstGeom prst="rect">
            <a:avLst/>
          </a:prstGeom>
        </p:spPr>
      </p:pic>
      <p:pic>
        <p:nvPicPr>
          <p:cNvPr id="6" name="Picture 2" descr="http://cs231n.github.io/assets/templates.jpg">
            <a:extLst>
              <a:ext uri="{FF2B5EF4-FFF2-40B4-BE49-F238E27FC236}">
                <a16:creationId xmlns:a16="http://schemas.microsoft.com/office/drawing/2014/main" id="{03277140-8073-46BB-A168-932C9EF1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21" y="5863981"/>
            <a:ext cx="9204468" cy="9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7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EEB7-276E-4B26-B825-7329F664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AE7A6-C8BB-4057-9CAC-D20132AE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depictions in the previous slide, we can see that the corresponding model of each class is very similar to average of all images(responses) of that particular class.</a:t>
                </a:r>
              </a:p>
              <a:p>
                <a:r>
                  <a:rPr lang="en-US" dirty="0"/>
                  <a:t>We assume that the random function is specified by a parameter vector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goal is produce an estimate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the data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random variable for each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in sample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respectively.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CAE7A6-C8BB-4057-9CAC-D20132AE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9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8A64-B496-4044-8682-EA469A3D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91CFC-1EBC-4CE2-B366-7717CC1B1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independent realizations and the corresponding 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form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by using a sample mean: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91CFC-1EBC-4CE2-B366-7717CC1B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5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D0AE-0056-470C-A7F3-778AE81C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6A376-E83F-49EA-AE7F-3E9B164A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http://www.ee.ic.ac.uk/pcheung/teaching/DE2_EE/Lecture%208%20-%20Frequency%20Responses%20(x1).pdf</a:t>
            </a:r>
            <a:endParaRPr lang="en-US" dirty="0"/>
          </a:p>
          <a:p>
            <a:r>
              <a:rPr lang="en-US" dirty="0"/>
              <a:t>Clarkson, E., &amp; Barrett, H. H. (2016). Characteristic functionals in imaging and image-quality assessment: tutorial. </a:t>
            </a:r>
            <a:r>
              <a:rPr lang="en-US" i="1" dirty="0"/>
              <a:t>Journal of the Optical Society of America. A, Optics, image science, and vision</a:t>
            </a:r>
            <a:r>
              <a:rPr lang="en-US" dirty="0"/>
              <a:t>, </a:t>
            </a:r>
            <a:r>
              <a:rPr lang="en-US" i="1" dirty="0"/>
              <a:t>33</a:t>
            </a:r>
            <a:r>
              <a:rPr lang="en-US" dirty="0"/>
              <a:t>(8), 1464–1475. </a:t>
            </a:r>
            <a:r>
              <a:rPr lang="en-US" dirty="0">
                <a:hlinkClick r:id="rId3"/>
              </a:rPr>
              <a:t>https://doi.org/10.1364/JOSAA.33.001464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9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406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Ion</vt:lpstr>
      <vt:lpstr>CF Estimation </vt:lpstr>
      <vt:lpstr>Introduction</vt:lpstr>
      <vt:lpstr>Intro. Cont.</vt:lpstr>
      <vt:lpstr>Frequency Response</vt:lpstr>
      <vt:lpstr>Frequency Response cont.</vt:lpstr>
      <vt:lpstr>Frequency Response cont.</vt:lpstr>
      <vt:lpstr>Frequency Response cont.</vt:lpstr>
      <vt:lpstr>Frequency Response cont.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Estimation</dc:title>
  <dc:creator>Mohammad Doosti Lakhani</dc:creator>
  <cp:keywords>charactristic function;pdf;cf;RV;stochastic processes</cp:keywords>
  <cp:lastModifiedBy>Mohammad Doosti Lakhani</cp:lastModifiedBy>
  <cp:revision>16</cp:revision>
  <dcterms:created xsi:type="dcterms:W3CDTF">2020-05-18T08:29:31Z</dcterms:created>
  <dcterms:modified xsi:type="dcterms:W3CDTF">2020-05-18T10:28:35Z</dcterms:modified>
</cp:coreProperties>
</file>