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2"/>
  </p:normalViewPr>
  <p:slideViewPr>
    <p:cSldViewPr snapToGrid="0" snapToObjects="1">
      <p:cViewPr varScale="1">
        <p:scale>
          <a:sx n="169" d="100"/>
          <a:sy n="169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0CAC-91D6-A546-BD71-1F668756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36D9E-8B15-3342-A6A4-FABE6E99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C048-8186-C746-87CA-3468F1DD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356D-E9B8-D642-9BA6-BB9694D0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5D94-22D1-7344-BBE3-E6423CEC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B8F-69F4-E44C-82D8-9BF5E50E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67F34-54D1-AB46-B31F-514D4873F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7C7F-EE5E-154F-A2EE-18344BF3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1016-F36F-A648-A6A1-9B6671D9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81D3-4BD7-1340-A589-609B0424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3350F-65FD-0E4D-AA8F-80E3B5EE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59A39-27F5-044C-8503-FB9FB660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853F-59AE-064D-8B29-1B848B62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E88C-0C4F-B349-8FC1-E0B8DD8E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663E-1D3A-5D4D-9C08-ECBA2FFE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1660-6654-B344-B79D-60C7CFB1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BFBA-EBD2-7A48-B5BB-B109A42D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EB3C-F8EB-E948-BBF6-FBED9401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8D3C-C99D-BB4C-BCD6-6A87EC54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44B3-BD72-324B-8659-AF29D966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D865-BA32-2849-9D20-D9B256D0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E60E-1C19-B34C-8998-598DA0F3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1A93-A8AE-C848-BAED-65F61333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F1F1-465A-054D-BD02-7D9DC9AA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0951-84BC-734C-B0B5-B85E30C8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1246-1653-4649-8C70-59E2B82F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A98A-A625-5A44-8CD9-A148B2263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F2D30-C00E-A24B-AB02-E66A07D0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10BA-CE0D-5848-BD8B-CBEB5977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7E6D-EED2-A344-B262-66B08F2C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14239-5E04-3942-8D45-537B82F7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3396-0B44-894E-B21F-5745368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947A-BA23-6A4E-AC60-8917F13C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06F8E-FF19-5D4D-BDBD-3B733C323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158D-15F9-E64A-B02E-993EFC68E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E5E5E-506C-904C-B9E5-F19504DD0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AB05-89F2-724E-B864-206F27E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C2FBA-5C20-2D42-8738-BECC44AF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FBD4-B4A5-E74B-9BD0-C54BD4D7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B271-25CB-D143-904B-F8630423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9C398-B6CA-A245-9FA7-DE12D10B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C5A1D-A86C-5545-90C8-34BF237F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91B2F-DE46-DA4E-B80D-6199476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05016-BA22-664D-B0A3-96692F1A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7F9F8-D117-7943-BED4-AD35B9F0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2F65-F8D6-804E-A599-0C2DAED2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6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276C-4B99-934B-8015-77019DC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F3E6-CD6E-3148-B5DF-ADA8D196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99DE-15FC-2E4F-92E4-71D7FC75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6E76-6B09-6249-93C2-4D85B1FB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796C5-2FE3-B64F-AC76-6C5AAF1B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F317C-B2D8-4745-BDA8-8899600B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20E-6E1B-2649-BDA8-5E7D9F12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241CA-10FC-174A-AA02-05196D6F8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BD362-03E4-B94D-831A-AAF3B039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67DD6-3B0B-1A4F-B5F7-C5007C7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C78AF-0CB1-9E46-8A77-B467A41E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B544B-2B3C-384E-B8EA-B8609E85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5C688-FCE8-3049-965B-27CEA764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49C5-6209-644D-8104-AF52A550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D4D3-BB21-8A4E-9B6D-E8BF353EF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F86-3080-BB41-B7AC-ADC7F8B4FF1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CD63-8100-5C42-AD59-EDD5FF6B3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F3EA-F6AC-0647-92A4-76328D504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1348-1C9E-CE45-8FCF-472D6F86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6983-78DA-0A4A-B8ED-DAEA1858A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96120-4AE4-5A4B-AA90-A20A90A3C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8763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2E2D-367D-4445-8243-763C0C6F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7180-A017-EA40-987A-EBA14BA1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</a:t>
            </a:r>
          </a:p>
          <a:p>
            <a:r>
              <a:rPr lang="en-US" dirty="0"/>
              <a:t>Spacy </a:t>
            </a:r>
          </a:p>
          <a:p>
            <a:r>
              <a:rPr lang="en-US" dirty="0" err="1"/>
              <a:t>Gensim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0850-9930-D844-99DE-2187FE44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91D-C227-5E48-96C7-C20A14B7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</a:t>
            </a:r>
          </a:p>
          <a:p>
            <a:r>
              <a:rPr lang="en-US" dirty="0"/>
              <a:t>Text Cleaning </a:t>
            </a:r>
          </a:p>
          <a:p>
            <a:r>
              <a:rPr lang="en-US" dirty="0"/>
              <a:t>Stop Words</a:t>
            </a:r>
          </a:p>
          <a:p>
            <a:r>
              <a:rPr lang="en-US" dirty="0"/>
              <a:t>Stemming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198C-E992-8A48-B78D-3E5BDAFA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C056-0910-BC49-835D-E17A011C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  <a:p>
            <a:r>
              <a:rPr lang="en-US" dirty="0"/>
              <a:t>Count Vectorizer</a:t>
            </a:r>
          </a:p>
          <a:p>
            <a:r>
              <a:rPr lang="en-US" dirty="0"/>
              <a:t>TF-IDF </a:t>
            </a:r>
          </a:p>
          <a:p>
            <a:r>
              <a:rPr lang="en-US" dirty="0"/>
              <a:t>Hashing Vectorizer</a:t>
            </a:r>
          </a:p>
          <a:p>
            <a:r>
              <a:rPr lang="en-US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17480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B07-79E7-464F-B695-25AA7C03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84901-586A-5A4C-A6AF-F15BA50B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10" y="2688936"/>
            <a:ext cx="6851081" cy="28730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50FBEC-83CE-4841-859E-F8B7E1035788}"/>
              </a:ext>
            </a:extLst>
          </p:cNvPr>
          <p:cNvSpPr/>
          <p:nvPr/>
        </p:nvSpPr>
        <p:spPr>
          <a:xfrm>
            <a:off x="614638" y="1690688"/>
            <a:ext cx="966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Exo"/>
              </a:rPr>
              <a:t>A feature extraction scheme for text data: any sequence of N words turns into a feature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B03D-1031-244D-94A2-03683BBF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430E2-1D42-424C-9431-CF430D77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55" y="4004436"/>
            <a:ext cx="5762910" cy="25540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1F953-0C5D-4A4D-AB14-DD160DA373F4}"/>
              </a:ext>
            </a:extLst>
          </p:cNvPr>
          <p:cNvSpPr/>
          <p:nvPr/>
        </p:nvSpPr>
        <p:spPr>
          <a:xfrm>
            <a:off x="608338" y="1785967"/>
            <a:ext cx="11437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In </a:t>
            </a:r>
            <a:r>
              <a:rPr lang="en-IN" b="1" i="0" dirty="0" err="1">
                <a:solidFill>
                  <a:srgbClr val="282829"/>
                </a:solidFill>
                <a:effectLst/>
                <a:latin typeface="-apple-system"/>
              </a:rPr>
              <a:t>CountVectorizer</a:t>
            </a:r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we </a:t>
            </a:r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only count the number of times a word appears in the document 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which results in biasing in favour of most frequent words.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828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This ends up in ignoring rare words which could have helped is in processing our data more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3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91C2-6ED8-A741-BF0D-50C1C4E9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C94E7-4EF4-EE4C-8CF1-4D531E14DAAE}"/>
              </a:ext>
            </a:extLst>
          </p:cNvPr>
          <p:cNvSpPr/>
          <p:nvPr/>
        </p:nvSpPr>
        <p:spPr>
          <a:xfrm>
            <a:off x="697764" y="1753265"/>
            <a:ext cx="10290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In </a:t>
            </a:r>
            <a:r>
              <a:rPr lang="en-IN" b="1" i="0" dirty="0" err="1">
                <a:solidFill>
                  <a:srgbClr val="282829"/>
                </a:solidFill>
                <a:effectLst/>
                <a:latin typeface="-apple-system"/>
              </a:rPr>
              <a:t>TfidfVectorizer</a:t>
            </a:r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we consider </a:t>
            </a:r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overall document weightage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 of a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It helps us in dealing with most frequent words and using it we can penalize them.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B1FCE-4B56-924F-BAC6-10BA1976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05" y="2399596"/>
            <a:ext cx="3697581" cy="3100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C006B4-1C8B-544E-909D-D8BDA8767DDD}"/>
              </a:ext>
            </a:extLst>
          </p:cNvPr>
          <p:cNvSpPr/>
          <p:nvPr/>
        </p:nvSpPr>
        <p:spPr>
          <a:xfrm>
            <a:off x="697764" y="4846459"/>
            <a:ext cx="66199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82829"/>
                </a:solidFill>
                <a:effectLst/>
                <a:latin typeface="-apple-system"/>
              </a:rPr>
              <a:t>This means that words like “a” and “the” will have very low scores as they’ll appear in all documents in your set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950F3-E603-1D49-8BAE-B18B5088994D}"/>
              </a:ext>
            </a:extLst>
          </p:cNvPr>
          <p:cNvSpPr/>
          <p:nvPr/>
        </p:nvSpPr>
        <p:spPr>
          <a:xfrm>
            <a:off x="748145" y="297939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b="1" dirty="0"/>
              <a:t>TF(t) = </a:t>
            </a:r>
            <a:r>
              <a:rPr lang="en-IN" sz="1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(Number of times term t appears in a document) / (Total number of terms in the document)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7D6BC-2C78-9547-8769-45C357683F74}"/>
              </a:ext>
            </a:extLst>
          </p:cNvPr>
          <p:cNvSpPr/>
          <p:nvPr/>
        </p:nvSpPr>
        <p:spPr>
          <a:xfrm>
            <a:off x="748145" y="35361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b="1" dirty="0"/>
              <a:t>IDF(t)=</a:t>
            </a:r>
            <a:r>
              <a:rPr lang="en-IN" sz="1000" dirty="0">
                <a:solidFill>
                  <a:srgbClr val="000000"/>
                </a:solidFill>
                <a:latin typeface="georgia" panose="02040502050405020303" pitchFamily="18" charset="0"/>
              </a:rPr>
              <a:t>log(Total number of documents / Number of documents with term t in it)</a:t>
            </a:r>
          </a:p>
          <a:p>
            <a:endParaRPr lang="en-IN" sz="1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IN" sz="1100" b="1" dirty="0"/>
              <a:t>TF-IDF weight = </a:t>
            </a:r>
            <a:r>
              <a:rPr lang="en-IN" sz="1100" b="1" dirty="0" err="1"/>
              <a:t>Tf</a:t>
            </a:r>
            <a:r>
              <a:rPr lang="en-IN" sz="1100" b="1" dirty="0"/>
              <a:t>(t)*IDF(t)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7755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213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Exo</vt:lpstr>
      <vt:lpstr>georgia</vt:lpstr>
      <vt:lpstr>Office Theme</vt:lpstr>
      <vt:lpstr>NLP</vt:lpstr>
      <vt:lpstr>Libraries </vt:lpstr>
      <vt:lpstr>Text Preprocessing </vt:lpstr>
      <vt:lpstr>Text Representation </vt:lpstr>
      <vt:lpstr>N-Grams</vt:lpstr>
      <vt:lpstr>Count Vectorizer</vt:lpstr>
      <vt:lpstr>TF-IDF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Microsoft Office User</dc:creator>
  <cp:lastModifiedBy>Microsoft Office User</cp:lastModifiedBy>
  <cp:revision>2</cp:revision>
  <dcterms:created xsi:type="dcterms:W3CDTF">2020-07-12T04:54:18Z</dcterms:created>
  <dcterms:modified xsi:type="dcterms:W3CDTF">2020-07-12T05:10:28Z</dcterms:modified>
</cp:coreProperties>
</file>