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44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4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1057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RESTAURANT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Made By:</a:t>
            </a:r>
          </a:p>
          <a:p>
            <a:r>
              <a:rPr lang="en-US" dirty="0"/>
              <a:t>Nikhil Patil-230310220010</a:t>
            </a:r>
          </a:p>
          <a:p>
            <a:r>
              <a:rPr lang="en-US" dirty="0"/>
              <a:t>Pankaj Patil-230310220011</a:t>
            </a:r>
          </a:p>
          <a:p>
            <a:r>
              <a:rPr lang="en-US" dirty="0"/>
              <a:t>Devendra Ghule-230310220026</a:t>
            </a:r>
          </a:p>
          <a:p>
            <a:r>
              <a:rPr lang="en-US" dirty="0"/>
              <a:t>Rushikesh Darandale-230310220005</a:t>
            </a:r>
          </a:p>
        </p:txBody>
      </p:sp>
    </p:spTree>
    <p:extLst>
      <p:ext uri="{BB962C8B-B14F-4D97-AF65-F5344CB8AC3E}">
        <p14:creationId xmlns:p14="http://schemas.microsoft.com/office/powerpoint/2010/main" val="260647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Bill payment</a:t>
            </a:r>
          </a:p>
          <a:p>
            <a:r>
              <a:rPr lang="en-US" dirty="0"/>
              <a:t>Can give ratings and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15" y="22027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53085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6795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08" y="22781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WAITER</a:t>
            </a:r>
          </a:p>
        </p:txBody>
      </p:sp>
    </p:spTree>
    <p:extLst>
      <p:ext uri="{BB962C8B-B14F-4D97-AF65-F5344CB8AC3E}">
        <p14:creationId xmlns:p14="http://schemas.microsoft.com/office/powerpoint/2010/main" val="16411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Table management</a:t>
            </a:r>
          </a:p>
          <a:p>
            <a:r>
              <a:rPr lang="en-US" dirty="0"/>
              <a:t>Total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82" y="26175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4204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00899"/>
            <a:ext cx="8596668" cy="4740463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Can supply better alternatives and mention their advantages.</a:t>
            </a:r>
          </a:p>
        </p:txBody>
      </p:sp>
    </p:spTree>
    <p:extLst>
      <p:ext uri="{BB962C8B-B14F-4D97-AF65-F5344CB8AC3E}">
        <p14:creationId xmlns:p14="http://schemas.microsoft.com/office/powerpoint/2010/main" val="365276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4485" y="1503663"/>
            <a:ext cx="8596668" cy="18265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36056" y="270507"/>
            <a:ext cx="5458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4551927"/>
          </a:xfrm>
        </p:spPr>
        <p:txBody>
          <a:bodyPr/>
          <a:lstStyle/>
          <a:p>
            <a:r>
              <a:rPr lang="en-US" dirty="0"/>
              <a:t>Managing a restaurant in a traditional way is inconvenient and a time consuming process. To avoid this a system has been developed for managing the daily activities of a restaurant with more ease.</a:t>
            </a:r>
          </a:p>
          <a:p>
            <a:r>
              <a:rPr lang="en-US" dirty="0"/>
              <a:t>This system will help owner manage a restaurant by tracking table reservations, inventory management, orders and tracking revenue and salaries of other employees.</a:t>
            </a:r>
          </a:p>
          <a:p>
            <a:r>
              <a:rPr lang="en-US" dirty="0"/>
              <a:t>User/customer after successful signup can reserve a table and also place order according to their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8613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6396"/>
          </a:xfrm>
        </p:spPr>
        <p:txBody>
          <a:bodyPr/>
          <a:lstStyle/>
          <a:p>
            <a:r>
              <a:rPr lang="en-US" dirty="0"/>
              <a:t>Technologies and Softwares used-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Front end: ReactJS</a:t>
            </a:r>
          </a:p>
          <a:p>
            <a:r>
              <a:rPr lang="en-US" dirty="0"/>
              <a:t>For Back end: Springboot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Spring Tool Suite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3739298"/>
            <a:ext cx="1639964" cy="860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29" y="3739298"/>
            <a:ext cx="805208" cy="805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3739298"/>
            <a:ext cx="805208" cy="80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1" y="3832283"/>
            <a:ext cx="1356615" cy="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people associated: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Waiter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5124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7907" y="25986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7373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599061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Menu Management</a:t>
            </a:r>
          </a:p>
          <a:p>
            <a:r>
              <a:rPr lang="en-US" dirty="0"/>
              <a:t>Payment management</a:t>
            </a:r>
          </a:p>
          <a:p>
            <a:r>
              <a:rPr lang="en-US" dirty="0"/>
              <a:t>Revenue Tracking</a:t>
            </a:r>
          </a:p>
          <a:p>
            <a:r>
              <a:rPr lang="en-US" dirty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263949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162" y="24949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414519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570781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Bill Payments</a:t>
            </a:r>
          </a:p>
          <a:p>
            <a:r>
              <a:rPr lang="en-US" dirty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35541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23158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164126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1112</TotalTime>
  <Words>209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RESTAURANT MANAGEMENT SYSTEM</vt:lpstr>
      <vt:lpstr>Description</vt:lpstr>
      <vt:lpstr>Technologies and Softwares used-</vt:lpstr>
      <vt:lpstr>Main people associated:</vt:lpstr>
      <vt:lpstr>OWNER</vt:lpstr>
      <vt:lpstr>Main Features </vt:lpstr>
      <vt:lpstr>MANAGER</vt:lpstr>
      <vt:lpstr>Main features</vt:lpstr>
      <vt:lpstr>CUSTOMER</vt:lpstr>
      <vt:lpstr>Main Features</vt:lpstr>
      <vt:lpstr>CHEF</vt:lpstr>
      <vt:lpstr>Main features</vt:lpstr>
      <vt:lpstr>WAITER</vt:lpstr>
      <vt:lpstr>Main features</vt:lpstr>
      <vt:lpstr>SUPPLIER</vt:lpstr>
      <vt:lpstr>Main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sumedhm98@outlook.com</dc:creator>
  <cp:lastModifiedBy>Nikhil patil</cp:lastModifiedBy>
  <cp:revision>24</cp:revision>
  <dcterms:created xsi:type="dcterms:W3CDTF">2021-03-12T17:11:02Z</dcterms:created>
  <dcterms:modified xsi:type="dcterms:W3CDTF">2023-09-11T06:55:23Z</dcterms:modified>
</cp:coreProperties>
</file>