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8" name="Niks Šķērst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2-14T12:42:03.138">
    <p:pos x="236" y="45"/>
    <p:text>farmbeats + weedbot?</p:text>
  </p:cm>
  <p:cm authorId="0" idx="2" dt="2021-12-14T12:42:03.138">
    <p:pos x="236" y="45"/>
    <p:text>// weed detection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12-12T00:32:17.410">
    <p:pos x="256" y="280"/>
    <p:text>Stāsts: Kaimiņš un viņa pazudusī govs?</p:text>
  </p:cm>
  <p:cm authorId="0" idx="4" dt="2021-12-14T12:56:16.082">
    <p:pos x="256" y="380"/>
    <p:text>Slīkstoša raža un peļķes.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12-12T00:48:45.628">
    <p:pos x="192" y="280"/>
    <p:text>Irrigācija?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1-12-16T06:19:36.420">
    <p:pos x="181" y="48"/>
    <p:text>Paziņojums fermerim, kad aizvērt durvis.</p:text>
  </p:cm>
  <p:cm authorId="0" idx="7" dt="2021-12-16T06:19:36.420">
    <p:pos x="181" y="48"/>
    <p:text>Algoritms, kas palīdz samazināt siltuma zudumus?</p:text>
  </p:cm>
  <p:cm authorId="0" idx="8" dt="2021-12-12T00:31:03.524">
    <p:pos x="181" y="148"/>
    <p:text>Pielietojums bitēm?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e0504f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7e0504f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e050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7e050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21f30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21f30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21f30e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721f30e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721f30e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721f30e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721f30e4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721f30e4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21f30e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21f30e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70ed3840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70ed3840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0ed3840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70ed3840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0ed3840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0ed3840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70ed3840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70ed3840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e0504f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e0504f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7e0504f4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7e0504f4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7e0504f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7e0504f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e0504f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e0504f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www.sensefly.com/camera/parrot-sequoia/" TargetMode="External"/><Relationship Id="rId5" Type="http://schemas.openxmlformats.org/officeDocument/2006/relationships/hyperlink" Target="https://www.pix4d.com/product/sequoia" TargetMode="External"/><Relationship Id="rId6" Type="http://schemas.openxmlformats.org/officeDocument/2006/relationships/hyperlink" Target="https://www.microsoft.com/en-us/research/wp-content/uploads/2017/03/FarmBeats-webpage-1.pdf" TargetMode="External"/><Relationship Id="rId7" Type="http://schemas.openxmlformats.org/officeDocument/2006/relationships/hyperlink" Target="https://digitalag.illinois.edu/assets/pdfs/chandra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igitalag.illinois.edu/assets/pdfs/chandra.pdf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Relationship Id="rId4" Type="http://schemas.openxmlformats.org/officeDocument/2006/relationships/hyperlink" Target="https://digitalag.illinois.edu/assets/pdfs/chandra.pdf" TargetMode="External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3.xml"/><Relationship Id="rId4" Type="http://schemas.openxmlformats.org/officeDocument/2006/relationships/hyperlink" Target="https://digitalag.illinois.edu/assets/pdfs/chandra.pdf" TargetMode="External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4.xml"/><Relationship Id="rId4" Type="http://schemas.openxmlformats.org/officeDocument/2006/relationships/hyperlink" Target="https://digitalag.illinois.edu/assets/pdfs/chandra.pdf" TargetMode="External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un.org/development/desa/en/news/population/world-population-prospects-2019.html" TargetMode="External"/><Relationship Id="rId4" Type="http://schemas.openxmlformats.org/officeDocument/2006/relationships/hyperlink" Target="https://digitalag.illinois.edu/assets/pdfs/chandra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hs.uk/live-well/eat-well/meat-nutrition/" TargetMode="External"/><Relationship Id="rId4" Type="http://schemas.openxmlformats.org/officeDocument/2006/relationships/hyperlink" Target="http://www.nhs.uk" TargetMode="External"/><Relationship Id="rId5" Type="http://schemas.openxmlformats.org/officeDocument/2006/relationships/hyperlink" Target="https://www.nhs.uk/live-well/eat-well/meat-nutriti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sda.gov/media/blog/2018/08/14/vertical-farming-future" TargetMode="External"/><Relationship Id="rId4" Type="http://schemas.openxmlformats.org/officeDocument/2006/relationships/hyperlink" Target="https://weedbot.eu/" TargetMode="External"/><Relationship Id="rId5" Type="http://schemas.openxmlformats.org/officeDocument/2006/relationships/hyperlink" Target="https://www.microsoft.com/en-us/research/project/farmbeats-iot-agriculture/" TargetMode="External"/><Relationship Id="rId6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hyperlink" Target="https://digitalag.illinois.edu/assets/pdfs/chandra.pdf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icrosoft.com/en-us/research/wp-content/uploads/2017/03/FarmBeats-webpage-1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lectronics-notes.com/articles/connectivity/wifi-ieee-802-11/802-11af-white-fi.php" TargetMode="External"/><Relationship Id="rId4" Type="http://schemas.openxmlformats.org/officeDocument/2006/relationships/hyperlink" Target="https://www3.nd.edu/~mhaenggi/NET/wireless/4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igitalag.illinois.edu/assets/pdfs/chandra.pdf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icrosoft.com/en-us/research/wp-content/uploads/2017/03/FarmBeats-webpage-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FarmBeats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Niks Šķērsts, DvDz 3.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Drones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403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is the task of Gateway to create the route the drones have to take.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Route is based on weather data. Main goal is to reduce energy consumption by using wind as means to change speed.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Batteries take time to charge. Time is money.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Drones won’t fly out in bad weather conditions.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etc.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Drones are equipped with multispectral camera that covers </a:t>
            </a:r>
            <a:r>
              <a:rPr lang="en" sz="1200"/>
              <a:t>790 nm</a:t>
            </a:r>
            <a:r>
              <a:rPr lang="en" sz="1200"/>
              <a:t> to </a:t>
            </a:r>
            <a:r>
              <a:rPr lang="en" sz="1200"/>
              <a:t>550 nm</a:t>
            </a:r>
            <a:r>
              <a:rPr lang="en" sz="1200"/>
              <a:t> spectre, as well as a </a:t>
            </a:r>
            <a:r>
              <a:rPr lang="en" sz="1200"/>
              <a:t>standard</a:t>
            </a:r>
            <a:r>
              <a:rPr lang="en" sz="1200"/>
              <a:t> RGB camera capable of capturing 1080p at 30 FPS.</a:t>
            </a:r>
            <a:endParaRPr sz="1200"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850" y="397575"/>
            <a:ext cx="4607549" cy="244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397400" y="2998525"/>
            <a:ext cx="43728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[1] </a:t>
            </a: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Parrot Sequoia+ multispectral drone camera - senseFly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[2] </a:t>
            </a:r>
            <a:r>
              <a:rPr lang="en" sz="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Parrot Sequoia+ multispectral camera for drone mapping | Pix4D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[3] </a:t>
            </a:r>
            <a:r>
              <a:rPr lang="en" sz="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FarmBeats-webpage-1.pdf (microsoft.com)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50">
                <a:solidFill>
                  <a:schemeClr val="lt2"/>
                </a:solidFill>
              </a:rPr>
              <a:t>[4]</a:t>
            </a:r>
            <a:r>
              <a:rPr lang="en" sz="85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FarmBeats_UIUC (illinois.edu)</a:t>
            </a:r>
            <a:r>
              <a:rPr lang="en" sz="800"/>
              <a:t> </a:t>
            </a:r>
            <a:r>
              <a:rPr lang="en" sz="800">
                <a:solidFill>
                  <a:schemeClr val="dk1"/>
                </a:solidFill>
              </a:rPr>
              <a:t>[Picture]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4649050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Source</a:t>
            </a:r>
            <a:r>
              <a:rPr lang="en" sz="800"/>
              <a:t>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FarmBeats_UIUC (illinois.edu)</a:t>
            </a:r>
            <a:r>
              <a:rPr lang="en" sz="800"/>
              <a:t> (26.lpp)</a:t>
            </a:r>
            <a:endParaRPr sz="800"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50" y="92950"/>
            <a:ext cx="8169976" cy="45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Sensori - Datu piemēri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4592525"/>
            <a:ext cx="85206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FarmBeats_UIUC (illinois.edu)</a:t>
            </a:r>
            <a:endParaRPr sz="8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41" y="445027"/>
            <a:ext cx="7293835" cy="40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Sensori - Datu piemēri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4699200"/>
            <a:ext cx="8520600" cy="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Source</a:t>
            </a:r>
            <a:r>
              <a:rPr lang="en" sz="800"/>
              <a:t>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FarmBeats_UIUC (illinois.edu)</a:t>
            </a:r>
            <a:endParaRPr sz="8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995" y="445025"/>
            <a:ext cx="7481531" cy="40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Sensori - Datu piemēri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4568875"/>
            <a:ext cx="85206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Avots: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FarmBeats_UIUC (illinois.edu)</a:t>
            </a:r>
            <a:endParaRPr sz="8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750" y="77350"/>
            <a:ext cx="7176698" cy="45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4970725" y="287050"/>
            <a:ext cx="28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why?</a:t>
            </a:r>
            <a:r>
              <a:rPr lang="en"/>
              <a:t>	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in agriculture plays an extremely important role. Consequences might range from small losses of yield from poor irrigation to losing a whole field to disease.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Failure to check on newest weather alerts could </a:t>
            </a:r>
            <a:r>
              <a:rPr lang="en"/>
              <a:t>withhold harvest from days to weeks.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where implementations like FarmBeats come in. They provide the farmer with up to date alerts and data, and provide a framework for further integration.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Imagine having a blight in a middle of the field of potatoes. Farmer could have a hard time noticing it where a drone could spot it in a couple of minutes.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215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Comments? Questions?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2050 UN predicts population to reach 9.7 billion.[1]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 Population growth would come with ~70% higher food demand ] </a:t>
            </a:r>
            <a:r>
              <a:rPr lang="en"/>
              <a:t>[2]</a:t>
            </a:r>
            <a:endParaRPr sz="85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3892825"/>
            <a:ext cx="60129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lt2"/>
                </a:solidFill>
              </a:rPr>
              <a:t>[1] </a:t>
            </a:r>
            <a:r>
              <a:rPr lang="en" sz="8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Growing at a slower pace, world population is expected to reach 9.7 billion in 2050 and could peak at nearly 11 billion around 2100 | UN DESA | United Nations Department of Economic and Social Affairs</a:t>
            </a:r>
            <a:endParaRPr sz="85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50">
                <a:solidFill>
                  <a:schemeClr val="lt2"/>
                </a:solidFill>
              </a:rPr>
              <a:t>[2] </a:t>
            </a:r>
            <a:r>
              <a:rPr lang="en" sz="8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FarmBeats_UIUC (illinois.edu)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arable land: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Cut down more forests?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consumption: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waste of food.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in diet. [ Example: NHS recommends 70g of cooked meat per day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Efficient manufacturing.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control.</a:t>
            </a:r>
            <a:endParaRPr sz="8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4119475"/>
            <a:ext cx="2827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[1]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Meat in your diet - NHS (</a:t>
            </a: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www.nhs.uk</a:t>
            </a:r>
            <a:r>
              <a:rPr lang="en" sz="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</a:t>
            </a:r>
            <a:r>
              <a:rPr lang="en" sz="800">
                <a:solidFill>
                  <a:schemeClr val="lt2"/>
                </a:solidFill>
              </a:rPr>
              <a:t> - National health service UK.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manufacturing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2712425"/>
            <a:ext cx="52998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[1]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Vertical Farming for the Future | USDA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[2] Strip Farming - Conference “Knowledge based bioeconomy” 16.12.2021. LLU.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[2]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WeedBot - High precision laser weeding technology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[3]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FarmBeats: AI, Edge &amp; IoT for Agriculture - Microsoft Research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[4] etc</a:t>
            </a:r>
            <a:endParaRPr sz="8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1524" y="1017724"/>
            <a:ext cx="2870563" cy="38274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Funkcionalitāte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55237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Source</a:t>
            </a:r>
            <a:r>
              <a:rPr lang="en" sz="800"/>
              <a:t>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FarmBeats_UIUC (illinois.edu)</a:t>
            </a:r>
            <a:r>
              <a:rPr lang="en" sz="800"/>
              <a:t> (32.lpp)</a:t>
            </a:r>
            <a:endParaRPr sz="8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900" y="72575"/>
            <a:ext cx="8096551" cy="44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 drones or balloons to collect image data.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 sensors to collect soil, moisture data.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Missing data gets predicted by using machine learning.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Sensors and drones transmit data to server over internet.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Data gets summarized and sent to the client.</a:t>
            </a:r>
            <a:endParaRPr sz="11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4261075"/>
            <a:ext cx="301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Source: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FarmBeats-webpage-1.pdf (microsoft.com)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29950" y="42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Rural internet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Countries that have more land, tend to have worse rural internet connection.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4G, 5G work in higher frequencies, thus have smaller coverage.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Building cellular towers in regions that are mainly used for agriculture isn’t viable.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Solution (sort of) - </a:t>
            </a:r>
            <a:r>
              <a:rPr b="1" lang="en" sz="1100"/>
              <a:t>WhiteFi.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Provide internet over unused TV channel frequencies.</a:t>
            </a:r>
            <a:endParaRPr sz="11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1 Ghz [WhiteFi] freq compared to 2 to 8 Ghz [4G] freq.</a:t>
            </a:r>
            <a:endParaRPr sz="11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Downside: TV users take precedence. To avoid collision, WhiteFi users have to switch to a new frequency.</a:t>
            </a:r>
            <a:endParaRPr sz="85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3892825"/>
            <a:ext cx="3024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lt2"/>
                </a:solidFill>
              </a:rPr>
              <a:t>[1] </a:t>
            </a:r>
            <a:r>
              <a:rPr lang="en" sz="8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White-Fi IEEE 802.11af | Electronics Notes (electronics-notes.com)</a:t>
            </a:r>
            <a:endParaRPr sz="85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50">
                <a:solidFill>
                  <a:schemeClr val="lt2"/>
                </a:solidFill>
              </a:rPr>
              <a:t>[2] </a:t>
            </a:r>
            <a:r>
              <a:rPr lang="en" sz="8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nd.edu/4G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4534950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Source</a:t>
            </a:r>
            <a:r>
              <a:rPr lang="en" sz="800"/>
              <a:t>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FarmBeats_UIUC (illinois.edu)</a:t>
            </a:r>
            <a:endParaRPr sz="8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1661" l="0" r="793" t="0"/>
          <a:stretch/>
        </p:blipFill>
        <p:spPr>
          <a:xfrm>
            <a:off x="159650" y="335450"/>
            <a:ext cx="8861501" cy="41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Gateway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Local computer that: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Processes most of the data before sending it off to the Azure cloud. [ e.g creates the panoramic picture ].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Data provided by drones is from 4G -&gt; 10G in size. Transferring such amount of data each day is wasteful.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Upkeeps the service in case of internet outage.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Even with WhiteFi, it’s impossible to stay connected 24/7!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Creates and executes drone flight plans.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Hosts web server.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Stores drone and sensor data.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Sends off data to Azure Cloud.</a:t>
            </a:r>
            <a:endParaRPr sz="1100"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11700" y="4261075"/>
            <a:ext cx="428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[1]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FarmBeats-webpage-1.pdf (microsoft.com)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