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03BA0A-C6CB-40EB-971B-8FF27A1149A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68E1-4618-41E9-881D-47FA174F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Разработване на проект за матричен калкулатор на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Изготвен от:                                                               Никола </a:t>
            </a:r>
            <a:r>
              <a:rPr lang="bg-BG" dirty="0" smtClean="0"/>
              <a:t>Лулчев</a:t>
            </a:r>
          </a:p>
          <a:p>
            <a:r>
              <a:rPr lang="bg-BG" dirty="0" smtClean="0"/>
              <a:t>Калин Гаврилов</a:t>
            </a:r>
          </a:p>
          <a:p>
            <a:r>
              <a:rPr lang="bg-BG" smtClean="0"/>
              <a:t>Георги Трайков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8521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 Какво е матрица?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 математиката, матрица представлява правоъгълна таблица от елементи, най-често числа (числова матрица</a:t>
            </a:r>
            <a:r>
              <a:rPr lang="ru-RU" dirty="0" smtClean="0"/>
              <a:t>).</a:t>
            </a:r>
          </a:p>
          <a:p>
            <a:r>
              <a:rPr lang="ru-RU" dirty="0"/>
              <a:t>Пример за матрица 4 × 3 над полето на реалните числа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88" y="4349363"/>
            <a:ext cx="2162756" cy="14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Матрични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Нашият калкулатор може да извършва следните действия:</a:t>
            </a:r>
          </a:p>
          <a:p>
            <a:pPr marL="0" indent="0" fontAlgn="base">
              <a:buNone/>
            </a:pPr>
            <a:r>
              <a:rPr lang="ru-RU" dirty="0" smtClean="0"/>
              <a:t>	1.	Умножение </a:t>
            </a:r>
            <a:r>
              <a:rPr lang="ru-RU" dirty="0"/>
              <a:t>на матрица със скалар</a:t>
            </a:r>
          </a:p>
          <a:p>
            <a:pPr marL="0" indent="0" fontAlgn="base">
              <a:buNone/>
            </a:pPr>
            <a:r>
              <a:rPr lang="ru-RU" dirty="0" smtClean="0"/>
              <a:t>	2.	Умножение </a:t>
            </a:r>
            <a:r>
              <a:rPr lang="ru-RU" dirty="0"/>
              <a:t>на матрица с матрица</a:t>
            </a:r>
          </a:p>
          <a:p>
            <a:pPr marL="0" indent="0" fontAlgn="base">
              <a:buNone/>
            </a:pPr>
            <a:r>
              <a:rPr lang="ru-RU" dirty="0" smtClean="0"/>
              <a:t>	3.	Намиране </a:t>
            </a:r>
            <a:r>
              <a:rPr lang="ru-RU" dirty="0"/>
              <a:t>на детерминанта на матрица с размери до 4х4</a:t>
            </a:r>
          </a:p>
          <a:p>
            <a:pPr marL="0" indent="0" fontAlgn="base">
              <a:buNone/>
            </a:pPr>
            <a:r>
              <a:rPr lang="ru-RU" dirty="0" smtClean="0"/>
              <a:t>	4.	Деление </a:t>
            </a:r>
            <a:r>
              <a:rPr lang="ru-RU" dirty="0"/>
              <a:t>на матрица по скалар</a:t>
            </a:r>
          </a:p>
          <a:p>
            <a:pPr marL="0" indent="0" fontAlgn="base">
              <a:buNone/>
            </a:pPr>
            <a:r>
              <a:rPr lang="ru-RU" dirty="0" smtClean="0"/>
              <a:t>	5.	Намиране </a:t>
            </a:r>
            <a:r>
              <a:rPr lang="ru-RU" dirty="0"/>
              <a:t>на обратна матрица</a:t>
            </a:r>
          </a:p>
          <a:p>
            <a:pPr marL="0" indent="0" fontAlgn="base">
              <a:buNone/>
            </a:pPr>
            <a:r>
              <a:rPr lang="ru-RU" dirty="0" smtClean="0"/>
              <a:t>	6.	Транспониране </a:t>
            </a:r>
            <a:r>
              <a:rPr lang="ru-RU" dirty="0"/>
              <a:t>на </a:t>
            </a:r>
            <a:r>
              <a:rPr lang="ru-RU" dirty="0" smtClean="0"/>
              <a:t>матрица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5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3. Умножение на матрица със скалар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5974013" cy="2946622"/>
          </a:xfrm>
        </p:spPr>
        <p:txBody>
          <a:bodyPr/>
          <a:lstStyle/>
          <a:p>
            <a:r>
              <a:rPr lang="bg-BG" dirty="0" smtClean="0"/>
              <a:t>Това действие на калкулатора умножава</a:t>
            </a:r>
            <a:r>
              <a:rPr lang="bg-BG" dirty="0"/>
              <a:t> </a:t>
            </a:r>
            <a:r>
              <a:rPr lang="bg-BG" dirty="0" smtClean="0"/>
              <a:t>всяко едно число от матрицата с подаден</a:t>
            </a:r>
            <a:r>
              <a:rPr lang="en-US" dirty="0" smtClean="0"/>
              <a:t>o</a:t>
            </a:r>
            <a:r>
              <a:rPr lang="bg-BG" dirty="0" smtClean="0"/>
              <a:t> от потребителя число (скалар).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30" y="2373423"/>
            <a:ext cx="3124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Умножение на матрица с 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Умножение на матрица с матрица се представя, като редовете на първата матрица се умножат с колоните на втората.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42" y="3371436"/>
            <a:ext cx="6486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5. Намиране на детерминанта на 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7000"/>
            <a:ext cx="4821074" cy="297047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Детерминантата е математична функция, която е важна характеристика на матриците и играе важна роля в алгебрата. Една матрица я има, само когато височината и широчината и са еднакви. Спрямо тях, начинът за намиране на детерминантата е различен, но матриците, с които ние работим в този спектър са от </a:t>
            </a:r>
            <a:r>
              <a:rPr lang="ru-RU" dirty="0" smtClean="0"/>
              <a:t>1</a:t>
            </a:r>
            <a:r>
              <a:rPr lang="en-US" i="1" dirty="0" smtClean="0"/>
              <a:t>x1</a:t>
            </a:r>
            <a:r>
              <a:rPr lang="ru-RU" i="1" dirty="0" smtClean="0"/>
              <a:t> </a:t>
            </a:r>
            <a:r>
              <a:rPr lang="ru-RU" i="1" dirty="0"/>
              <a:t>до </a:t>
            </a:r>
            <a:r>
              <a:rPr lang="en-US" i="1" dirty="0" smtClean="0"/>
              <a:t>4x4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69" y="2693339"/>
            <a:ext cx="4865582" cy="29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6. Деление на матрица по скалар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действие на калкулатора </a:t>
            </a:r>
            <a:r>
              <a:rPr lang="bg-BG" dirty="0" smtClean="0"/>
              <a:t>разделя </a:t>
            </a:r>
            <a:r>
              <a:rPr lang="bg-BG" dirty="0"/>
              <a:t>всяко едно число от матрицата с подадено от потребителя число (скалар</a:t>
            </a:r>
            <a:r>
              <a:rPr lang="bg-BG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1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7. Намиране на обратна 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Обратната матрица B е такава, че когато се умножи по началната А се получава Е, която е единичната </a:t>
            </a:r>
            <a:r>
              <a:rPr lang="ru-RU" dirty="0" smtClean="0"/>
              <a:t>матрица.</a:t>
            </a:r>
            <a:r>
              <a:rPr lang="en-US" dirty="0" smtClean="0"/>
              <a:t> </a:t>
            </a:r>
            <a:r>
              <a:rPr lang="ru-RU" dirty="0" smtClean="0"/>
              <a:t>Обратна </a:t>
            </a:r>
            <a:r>
              <a:rPr lang="ru-RU" dirty="0"/>
              <a:t>матрица притежават само матрици с равна височина и широчина и задължително да има Детерминанта, различна от </a:t>
            </a:r>
            <a:r>
              <a:rPr lang="en-US" dirty="0"/>
              <a:t>0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Има </a:t>
            </a:r>
            <a:r>
              <a:rPr lang="ru-RU" dirty="0"/>
              <a:t>различни методи за изчисляването на обратната матрица, но в кода е ползван методът с адюгантни количества.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1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8. Транспониране на матрица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линейната алгебра транспонирането на матрица А с матрицата </a:t>
            </a:r>
            <a:r>
              <a:rPr lang="en-US" dirty="0"/>
              <a:t>A</a:t>
            </a:r>
            <a:r>
              <a:rPr lang="en-US" dirty="0" smtClean="0"/>
              <a:t>':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Нека е дадена матрицата </a:t>
            </a:r>
            <a:r>
              <a:rPr lang="en-US" dirty="0" smtClean="0"/>
              <a:t>A:</a:t>
            </a:r>
            <a:r>
              <a:rPr lang="bg-BG" dirty="0" smtClean="0"/>
              <a:t>		   Транспонираната матрица </a:t>
            </a:r>
            <a:r>
              <a:rPr lang="en-US" dirty="0"/>
              <a:t>A' </a:t>
            </a:r>
            <a:r>
              <a:rPr lang="bg-BG" dirty="0"/>
              <a:t>е:</a:t>
            </a:r>
            <a:endParaRPr lang="en-US" dirty="0"/>
          </a:p>
        </p:txBody>
      </p:sp>
      <p:pic>
        <p:nvPicPr>
          <p:cNvPr id="2054" name="Picture 6" descr="https://cdn.discordapp.com/attachments/719659910169755808/85655995144588494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4912329"/>
            <a:ext cx="2295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719659910169755808/85656021219881780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6" y="4912329"/>
            <a:ext cx="17907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0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273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Разработване на проект за матричен калкулатор на C</vt:lpstr>
      <vt:lpstr>1. Какво е матрица?</vt:lpstr>
      <vt:lpstr>2. Матрични действия</vt:lpstr>
      <vt:lpstr>3. Умножение на матрица със скалар</vt:lpstr>
      <vt:lpstr>4. Умножение на матрица с матрица</vt:lpstr>
      <vt:lpstr>5. Намиране на детерминанта на матрица</vt:lpstr>
      <vt:lpstr>6. Деление на матрица по скалар</vt:lpstr>
      <vt:lpstr>7. Намиране на обратна матрица</vt:lpstr>
      <vt:lpstr>8. Транспониране на матрица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проект за матричен калкулатор на C</dc:title>
  <dc:creator>Niksata</dc:creator>
  <cp:lastModifiedBy>Niki</cp:lastModifiedBy>
  <cp:revision>11</cp:revision>
  <dcterms:created xsi:type="dcterms:W3CDTF">2021-06-21T15:10:05Z</dcterms:created>
  <dcterms:modified xsi:type="dcterms:W3CDTF">2021-06-23T14:47:14Z</dcterms:modified>
</cp:coreProperties>
</file>