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94" r:id="rId6"/>
    <p:sldId id="277" r:id="rId7"/>
    <p:sldId id="300" r:id="rId8"/>
    <p:sldId id="261" r:id="rId9"/>
    <p:sldId id="289" r:id="rId10"/>
    <p:sldId id="264" r:id="rId11"/>
    <p:sldId id="258" r:id="rId12"/>
    <p:sldId id="297" r:id="rId13"/>
    <p:sldId id="278" r:id="rId14"/>
    <p:sldId id="295" r:id="rId15"/>
    <p:sldId id="266" r:id="rId16"/>
    <p:sldId id="298" r:id="rId17"/>
    <p:sldId id="299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C0D3E-5B79-4707-B65C-993632C02B0D}" v="6" dt="2022-09-13T14:22:10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Sharma" userId="0b6d56f3ff58380f" providerId="LiveId" clId="{0A0C0D3E-5B79-4707-B65C-993632C02B0D}"/>
    <pc:docChg chg="undo custSel addSld delSld modSld">
      <pc:chgData name="Nikhil Sharma" userId="0b6d56f3ff58380f" providerId="LiveId" clId="{0A0C0D3E-5B79-4707-B65C-993632C02B0D}" dt="2022-09-13T14:24:57.595" v="635" actId="14100"/>
      <pc:docMkLst>
        <pc:docMk/>
      </pc:docMkLst>
      <pc:sldChg chg="modSp mod">
        <pc:chgData name="Nikhil Sharma" userId="0b6d56f3ff58380f" providerId="LiveId" clId="{0A0C0D3E-5B79-4707-B65C-993632C02B0D}" dt="2022-09-13T13:54:01.569" v="255" actId="6549"/>
        <pc:sldMkLst>
          <pc:docMk/>
          <pc:sldMk cId="1642425379" sldId="256"/>
        </pc:sldMkLst>
        <pc:spChg chg="mod">
          <ac:chgData name="Nikhil Sharma" userId="0b6d56f3ff58380f" providerId="LiveId" clId="{0A0C0D3E-5B79-4707-B65C-993632C02B0D}" dt="2022-09-13T13:54:01.569" v="255" actId="6549"/>
          <ac:spMkLst>
            <pc:docMk/>
            <pc:sldMk cId="1642425379" sldId="256"/>
            <ac:spMk id="2" creationId="{216815C6-3AD0-46E6-A74A-1967BD91AF50}"/>
          </ac:spMkLst>
        </pc:spChg>
      </pc:sldChg>
      <pc:sldChg chg="modSp mod">
        <pc:chgData name="Nikhil Sharma" userId="0b6d56f3ff58380f" providerId="LiveId" clId="{0A0C0D3E-5B79-4707-B65C-993632C02B0D}" dt="2022-09-13T14:15:37.167" v="602"/>
        <pc:sldMkLst>
          <pc:docMk/>
          <pc:sldMk cId="1593920805" sldId="262"/>
        </pc:sldMkLst>
        <pc:spChg chg="mod">
          <ac:chgData name="Nikhil Sharma" userId="0b6d56f3ff58380f" providerId="LiveId" clId="{0A0C0D3E-5B79-4707-B65C-993632C02B0D}" dt="2022-09-13T14:15:37.167" v="602"/>
          <ac:spMkLst>
            <pc:docMk/>
            <pc:sldMk cId="1593920805" sldId="262"/>
            <ac:spMk id="3" creationId="{D4A2EB3F-4D60-451F-8F45-7D6654D2FCD9}"/>
          </ac:spMkLst>
        </pc:spChg>
      </pc:sldChg>
      <pc:sldChg chg="addSp modSp mod">
        <pc:chgData name="Nikhil Sharma" userId="0b6d56f3ff58380f" providerId="LiveId" clId="{0A0C0D3E-5B79-4707-B65C-993632C02B0D}" dt="2022-09-13T14:24:57.595" v="635" actId="14100"/>
        <pc:sldMkLst>
          <pc:docMk/>
          <pc:sldMk cId="1844941827" sldId="289"/>
        </pc:sldMkLst>
        <pc:spChg chg="mod">
          <ac:chgData name="Nikhil Sharma" userId="0b6d56f3ff58380f" providerId="LiveId" clId="{0A0C0D3E-5B79-4707-B65C-993632C02B0D}" dt="2022-09-13T14:24:57.595" v="635" actId="14100"/>
          <ac:spMkLst>
            <pc:docMk/>
            <pc:sldMk cId="1844941827" sldId="289"/>
            <ac:spMk id="2" creationId="{75031FE9-9059-4FE8-B4AC-9771F23A1B89}"/>
          </ac:spMkLst>
        </pc:spChg>
        <pc:spChg chg="mod">
          <ac:chgData name="Nikhil Sharma" userId="0b6d56f3ff58380f" providerId="LiveId" clId="{0A0C0D3E-5B79-4707-B65C-993632C02B0D}" dt="2022-09-13T14:23:48.202" v="629" actId="20577"/>
          <ac:spMkLst>
            <pc:docMk/>
            <pc:sldMk cId="1844941827" sldId="289"/>
            <ac:spMk id="7" creationId="{301D392D-FB66-47A0-B628-5ADE822A2CFF}"/>
          </ac:spMkLst>
        </pc:spChg>
        <pc:picChg chg="add mod">
          <ac:chgData name="Nikhil Sharma" userId="0b6d56f3ff58380f" providerId="LiveId" clId="{0A0C0D3E-5B79-4707-B65C-993632C02B0D}" dt="2022-09-13T13:47:28.409" v="214" actId="14100"/>
          <ac:picMkLst>
            <pc:docMk/>
            <pc:sldMk cId="1844941827" sldId="289"/>
            <ac:picMk id="4" creationId="{23289271-3286-AA41-F9D4-0FE13E9892A7}"/>
          </ac:picMkLst>
        </pc:picChg>
        <pc:picChg chg="add mod">
          <ac:chgData name="Nikhil Sharma" userId="0b6d56f3ff58380f" providerId="LiveId" clId="{0A0C0D3E-5B79-4707-B65C-993632C02B0D}" dt="2022-09-13T14:22:20.922" v="606" actId="14100"/>
          <ac:picMkLst>
            <pc:docMk/>
            <pc:sldMk cId="1844941827" sldId="289"/>
            <ac:picMk id="5" creationId="{40775BC8-8E10-E08E-DADC-03D950996809}"/>
          </ac:picMkLst>
        </pc:picChg>
        <pc:picChg chg="add mod">
          <ac:chgData name="Nikhil Sharma" userId="0b6d56f3ff58380f" providerId="LiveId" clId="{0A0C0D3E-5B79-4707-B65C-993632C02B0D}" dt="2022-09-13T13:48:10.833" v="219" actId="14100"/>
          <ac:picMkLst>
            <pc:docMk/>
            <pc:sldMk cId="1844941827" sldId="289"/>
            <ac:picMk id="6" creationId="{75249090-1A1B-2833-A9AC-A5FB2B8A8DE5}"/>
          </ac:picMkLst>
        </pc:picChg>
      </pc:sldChg>
      <pc:sldChg chg="modSp mod">
        <pc:chgData name="Nikhil Sharma" userId="0b6d56f3ff58380f" providerId="LiveId" clId="{0A0C0D3E-5B79-4707-B65C-993632C02B0D}" dt="2022-09-13T13:36:58.363" v="8" actId="20577"/>
        <pc:sldMkLst>
          <pc:docMk/>
          <pc:sldMk cId="930034243" sldId="298"/>
        </pc:sldMkLst>
        <pc:spChg chg="mod">
          <ac:chgData name="Nikhil Sharma" userId="0b6d56f3ff58380f" providerId="LiveId" clId="{0A0C0D3E-5B79-4707-B65C-993632C02B0D}" dt="2022-09-13T13:36:58.363" v="8" actId="20577"/>
          <ac:spMkLst>
            <pc:docMk/>
            <pc:sldMk cId="930034243" sldId="298"/>
            <ac:spMk id="6" creationId="{0FE22F9B-4BF8-41DC-8F1C-836B546E59AD}"/>
          </ac:spMkLst>
        </pc:spChg>
      </pc:sldChg>
      <pc:sldChg chg="modSp new mod">
        <pc:chgData name="Nikhil Sharma" userId="0b6d56f3ff58380f" providerId="LiveId" clId="{0A0C0D3E-5B79-4707-B65C-993632C02B0D}" dt="2022-09-13T13:43:46.458" v="208" actId="14100"/>
        <pc:sldMkLst>
          <pc:docMk/>
          <pc:sldMk cId="1155451635" sldId="299"/>
        </pc:sldMkLst>
        <pc:spChg chg="mod">
          <ac:chgData name="Nikhil Sharma" userId="0b6d56f3ff58380f" providerId="LiveId" clId="{0A0C0D3E-5B79-4707-B65C-993632C02B0D}" dt="2022-09-13T13:43:46.458" v="208" actId="14100"/>
          <ac:spMkLst>
            <pc:docMk/>
            <pc:sldMk cId="1155451635" sldId="299"/>
            <ac:spMk id="2" creationId="{7587F43A-5259-9198-B08A-C4FE905DB175}"/>
          </ac:spMkLst>
        </pc:spChg>
        <pc:spChg chg="mod">
          <ac:chgData name="Nikhil Sharma" userId="0b6d56f3ff58380f" providerId="LiveId" clId="{0A0C0D3E-5B79-4707-B65C-993632C02B0D}" dt="2022-09-13T13:42:49.117" v="200" actId="27636"/>
          <ac:spMkLst>
            <pc:docMk/>
            <pc:sldMk cId="1155451635" sldId="299"/>
            <ac:spMk id="3" creationId="{8DA0B766-F00B-DF7E-9CD8-79A2AE0A085E}"/>
          </ac:spMkLst>
        </pc:spChg>
      </pc:sldChg>
      <pc:sldChg chg="addSp delSp modSp new mod">
        <pc:chgData name="Nikhil Sharma" userId="0b6d56f3ff58380f" providerId="LiveId" clId="{0A0C0D3E-5B79-4707-B65C-993632C02B0D}" dt="2022-09-13T14:09:37.951" v="570" actId="20577"/>
        <pc:sldMkLst>
          <pc:docMk/>
          <pc:sldMk cId="141583034" sldId="300"/>
        </pc:sldMkLst>
        <pc:spChg chg="mod">
          <ac:chgData name="Nikhil Sharma" userId="0b6d56f3ff58380f" providerId="LiveId" clId="{0A0C0D3E-5B79-4707-B65C-993632C02B0D}" dt="2022-09-13T14:08:43.534" v="565" actId="403"/>
          <ac:spMkLst>
            <pc:docMk/>
            <pc:sldMk cId="141583034" sldId="300"/>
            <ac:spMk id="2" creationId="{6F44C07C-A6A2-626A-3F9A-7EE74451D232}"/>
          </ac:spMkLst>
        </pc:spChg>
        <pc:spChg chg="mod">
          <ac:chgData name="Nikhil Sharma" userId="0b6d56f3ff58380f" providerId="LiveId" clId="{0A0C0D3E-5B79-4707-B65C-993632C02B0D}" dt="2022-09-13T14:09:37.951" v="570" actId="20577"/>
          <ac:spMkLst>
            <pc:docMk/>
            <pc:sldMk cId="141583034" sldId="300"/>
            <ac:spMk id="3" creationId="{ED13C272-5CFE-DB07-0263-435A0079A936}"/>
          </ac:spMkLst>
        </pc:spChg>
        <pc:spChg chg="del">
          <ac:chgData name="Nikhil Sharma" userId="0b6d56f3ff58380f" providerId="LiveId" clId="{0A0C0D3E-5B79-4707-B65C-993632C02B0D}" dt="2022-09-13T14:04:51.745" v="389" actId="478"/>
          <ac:spMkLst>
            <pc:docMk/>
            <pc:sldMk cId="141583034" sldId="300"/>
            <ac:spMk id="4" creationId="{2F499793-5B0D-F98F-D1D2-3DE1E4B368FD}"/>
          </ac:spMkLst>
        </pc:spChg>
        <pc:spChg chg="mod">
          <ac:chgData name="Nikhil Sharma" userId="0b6d56f3ff58380f" providerId="LiveId" clId="{0A0C0D3E-5B79-4707-B65C-993632C02B0D}" dt="2022-09-13T14:09:33.234" v="569" actId="20577"/>
          <ac:spMkLst>
            <pc:docMk/>
            <pc:sldMk cId="141583034" sldId="300"/>
            <ac:spMk id="5" creationId="{FDD19812-0744-18F0-DDB1-AFDFB7EF316D}"/>
          </ac:spMkLst>
        </pc:spChg>
        <pc:spChg chg="del">
          <ac:chgData name="Nikhil Sharma" userId="0b6d56f3ff58380f" providerId="LiveId" clId="{0A0C0D3E-5B79-4707-B65C-993632C02B0D}" dt="2022-09-13T14:04:48.915" v="388" actId="478"/>
          <ac:spMkLst>
            <pc:docMk/>
            <pc:sldMk cId="141583034" sldId="300"/>
            <ac:spMk id="6" creationId="{6653F69C-7BC9-F1F1-C274-97E5FC9391A8}"/>
          </ac:spMkLst>
        </pc:spChg>
        <pc:spChg chg="mod">
          <ac:chgData name="Nikhil Sharma" userId="0b6d56f3ff58380f" providerId="LiveId" clId="{0A0C0D3E-5B79-4707-B65C-993632C02B0D}" dt="2022-09-13T14:09:08.487" v="567" actId="1076"/>
          <ac:spMkLst>
            <pc:docMk/>
            <pc:sldMk cId="141583034" sldId="300"/>
            <ac:spMk id="7" creationId="{6D747591-923C-8030-3887-6EA49D456F3D}"/>
          </ac:spMkLst>
        </pc:spChg>
        <pc:spChg chg="del">
          <ac:chgData name="Nikhil Sharma" userId="0b6d56f3ff58380f" providerId="LiveId" clId="{0A0C0D3E-5B79-4707-B65C-993632C02B0D}" dt="2022-09-13T14:04:54.839" v="390" actId="478"/>
          <ac:spMkLst>
            <pc:docMk/>
            <pc:sldMk cId="141583034" sldId="300"/>
            <ac:spMk id="8" creationId="{15B8DDE9-29A4-091B-A27B-F84908C2EE55}"/>
          </ac:spMkLst>
        </pc:spChg>
        <pc:spChg chg="add mod">
          <ac:chgData name="Nikhil Sharma" userId="0b6d56f3ff58380f" providerId="LiveId" clId="{0A0C0D3E-5B79-4707-B65C-993632C02B0D}" dt="2022-09-13T14:07:09.536" v="441" actId="113"/>
          <ac:spMkLst>
            <pc:docMk/>
            <pc:sldMk cId="141583034" sldId="300"/>
            <ac:spMk id="12" creationId="{76268150-2CB3-1055-1B17-2DF9F6DB02A4}"/>
          </ac:spMkLst>
        </pc:spChg>
        <pc:spChg chg="add mod">
          <ac:chgData name="Nikhil Sharma" userId="0b6d56f3ff58380f" providerId="LiveId" clId="{0A0C0D3E-5B79-4707-B65C-993632C02B0D}" dt="2022-09-13T14:07:01.289" v="439" actId="113"/>
          <ac:spMkLst>
            <pc:docMk/>
            <pc:sldMk cId="141583034" sldId="300"/>
            <ac:spMk id="14" creationId="{E1142A6D-B906-CE10-D9FF-FA1AFCBCFFAD}"/>
          </ac:spMkLst>
        </pc:spChg>
        <pc:spChg chg="add mod">
          <ac:chgData name="Nikhil Sharma" userId="0b6d56f3ff58380f" providerId="LiveId" clId="{0A0C0D3E-5B79-4707-B65C-993632C02B0D}" dt="2022-09-13T14:09:18.529" v="568" actId="1076"/>
          <ac:spMkLst>
            <pc:docMk/>
            <pc:sldMk cId="141583034" sldId="300"/>
            <ac:spMk id="16" creationId="{A9BAB9F3-705F-C264-EF88-EB173F537491}"/>
          </ac:spMkLst>
        </pc:spChg>
      </pc:sldChg>
      <pc:sldChg chg="new del">
        <pc:chgData name="Nikhil Sharma" userId="0b6d56f3ff58380f" providerId="LiveId" clId="{0A0C0D3E-5B79-4707-B65C-993632C02B0D}" dt="2022-09-13T14:02:46.766" v="257" actId="680"/>
        <pc:sldMkLst>
          <pc:docMk/>
          <pc:sldMk cId="1184039246" sldId="300"/>
        </pc:sldMkLst>
      </pc:sldChg>
      <pc:sldChg chg="new del">
        <pc:chgData name="Nikhil Sharma" userId="0b6d56f3ff58380f" providerId="LiveId" clId="{0A0C0D3E-5B79-4707-B65C-993632C02B0D}" dt="2022-09-13T14:02:56.294" v="259" actId="680"/>
        <pc:sldMkLst>
          <pc:docMk/>
          <pc:sldMk cId="2374590121" sldId="3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1" y="3760238"/>
            <a:ext cx="5352660" cy="1344044"/>
          </a:xfrm>
        </p:spPr>
        <p:txBody>
          <a:bodyPr/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br>
              <a:rPr lang="en-US" sz="1800" b="0" i="0" u="none" strike="noStrike" baseline="0" dirty="0">
                <a:latin typeface="Segoe UI" panose="020B0502040204020203" pitchFamily="34" charset="0"/>
              </a:rPr>
            </a:br>
            <a:r>
              <a:rPr lang="en-US" sz="1800" b="0" i="0" u="none" strike="noStrike" baseline="0" dirty="0">
                <a:latin typeface="Segoe UI" panose="020B0502040204020203" pitchFamily="34" charset="0"/>
              </a:rPr>
              <a:t> </a:t>
            </a:r>
            <a:br>
              <a:rPr lang="en-US" sz="1800" b="0" i="0" u="none" strike="noStrike" baseline="0" dirty="0">
                <a:latin typeface="Segoe UI" panose="020B0502040204020203" pitchFamily="34" charset="0"/>
              </a:rPr>
            </a:br>
            <a:br>
              <a:rPr lang="en-US" sz="1800" b="0" i="0" u="none" strike="noStrike" baseline="0" dirty="0">
                <a:latin typeface="Segoe UI" panose="020B0502040204020203" pitchFamily="34" charset="0"/>
              </a:rPr>
            </a:br>
            <a:br>
              <a:rPr lang="en-US" sz="1800" b="0" i="0" u="none" strike="noStrike" baseline="0" dirty="0">
                <a:latin typeface="Segoe UI" panose="020B0502040204020203" pitchFamily="34" charset="0"/>
              </a:rPr>
            </a:br>
            <a:br>
              <a:rPr lang="en-US" sz="1800" b="0" i="0" u="none" strike="noStrike" baseline="0" dirty="0">
                <a:latin typeface="Segoe UI" panose="020B0502040204020203" pitchFamily="34" charset="0"/>
              </a:rPr>
            </a:br>
            <a:br>
              <a:rPr lang="en-US" sz="1800" b="0" i="0" u="none" strike="noStrike" baseline="0" dirty="0">
                <a:latin typeface="Segoe UI" panose="020B0502040204020203" pitchFamily="34" charset="0"/>
              </a:rPr>
            </a:br>
            <a:br>
              <a:rPr lang="en-US" sz="1800" b="0" i="0" u="none" strike="noStrike" baseline="0" dirty="0">
                <a:latin typeface="Segoe UI" panose="020B0502040204020203" pitchFamily="34" charset="0"/>
              </a:rPr>
            </a:br>
            <a:br>
              <a:rPr lang="en-US" sz="1800" b="0" i="0" u="none" strike="noStrike" baseline="0" dirty="0">
                <a:latin typeface="Segoe UI" panose="020B0502040204020203" pitchFamily="34" charset="0"/>
              </a:rPr>
            </a:br>
            <a:br>
              <a:rPr lang="en-US" sz="1800" b="0" i="0" u="none" strike="noStrike" baseline="0" dirty="0">
                <a:latin typeface="Segoe UI" panose="020B0502040204020203" pitchFamily="34" charset="0"/>
              </a:rPr>
            </a:br>
            <a:br>
              <a:rPr lang="en-US" sz="1800" b="0" i="0" u="none" strike="noStrike" baseline="0" dirty="0">
                <a:latin typeface="Segoe UI" panose="020B0502040204020203" pitchFamily="34" charset="0"/>
              </a:rPr>
            </a:br>
            <a:r>
              <a:rPr lang="en-US" sz="2800" b="1" i="0" u="none" strike="noStrike" baseline="0" dirty="0">
                <a:solidFill>
                  <a:srgbClr val="37342E"/>
                </a:solidFill>
                <a:latin typeface="Segoe UI" panose="020B0502040204020203" pitchFamily="34" charset="0"/>
              </a:rPr>
              <a:t>Retail Analysis OF         E-Commerce APP data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89"/>
            <a:ext cx="4941770" cy="93819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Tarun</a:t>
            </a:r>
            <a:r>
              <a:rPr lang="en-US" dirty="0"/>
              <a:t> Kumar Sharma</a:t>
            </a:r>
          </a:p>
          <a:p>
            <a:r>
              <a:rPr lang="en-US" dirty="0"/>
              <a:t>      Nikhil Sharma</a:t>
            </a:r>
          </a:p>
          <a:p>
            <a:r>
              <a:rPr lang="en-US" dirty="0"/>
              <a:t>      </a:t>
            </a:r>
            <a:r>
              <a:rPr lang="en-US" dirty="0" err="1"/>
              <a:t>Monu</a:t>
            </a:r>
            <a:r>
              <a:rPr lang="en-US" dirty="0"/>
              <a:t> Kumar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72495"/>
            <a:ext cx="5431971" cy="846301"/>
          </a:xfrm>
        </p:spPr>
        <p:txBody>
          <a:bodyPr>
            <a:normAutofit/>
          </a:bodyPr>
          <a:lstStyle/>
          <a:p>
            <a:r>
              <a:rPr lang="en-US" sz="3600" dirty="0"/>
              <a:t>2021 </a:t>
            </a:r>
            <a:r>
              <a:rPr lang="en-ZA" sz="3600" dirty="0"/>
              <a:t>BUSINESS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169" y="1816509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less customers login on app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LESS conversion of orders are also less in 2021.</a:t>
            </a:r>
            <a:endParaRPr lang="en-ZA" noProof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2C166-65DF-40E9-8B43-B03352A9F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86425" cy="3362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D0670A-E380-4078-A15B-E48C693B1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023361"/>
            <a:ext cx="12192000" cy="28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D751-957F-4BB2-9BF6-CCD2AB3E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213125"/>
            <a:ext cx="10197296" cy="846301"/>
          </a:xfrm>
        </p:spPr>
        <p:txBody>
          <a:bodyPr/>
          <a:lstStyle/>
          <a:p>
            <a:r>
              <a:rPr lang="en-US" b="1" dirty="0"/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1882D-A553-FC53-1D26-EB19ECFB5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1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697" y="0"/>
            <a:ext cx="8421688" cy="1325563"/>
          </a:xfrm>
        </p:spPr>
        <p:txBody>
          <a:bodyPr>
            <a:normAutofit/>
          </a:bodyPr>
          <a:lstStyle/>
          <a:p>
            <a:r>
              <a:rPr lang="en-US" sz="6600" dirty="0"/>
              <a:t>CONCLUSION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150138" y="5008073"/>
            <a:ext cx="7492179" cy="2632386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Affordable ITEMS SHOULD BE THERE FOR THE USERS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ZA" sz="2800" dirty="0"/>
              <a:t>Convenient APP FOR THE USERS so our avg retention will increase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Growth strategy FOR THE BUSINESS MODEL SHOULD BE CHECKED ON a DAILY BASIS.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 the Main target of focus should be on rejected orders by the depot.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ZA" dirty="0"/>
          </a:p>
          <a:p>
            <a:endParaRPr lang="en-ZA" dirty="0"/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02E09CE-7803-47ED-A1B6-B45EAD4055F2}"/>
              </a:ext>
            </a:extLst>
          </p:cNvPr>
          <p:cNvSpPr txBox="1">
            <a:spLocks/>
          </p:cNvSpPr>
          <p:nvPr/>
        </p:nvSpPr>
        <p:spPr>
          <a:xfrm>
            <a:off x="6791672" y="5409322"/>
            <a:ext cx="5431971" cy="846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745" y="515439"/>
            <a:ext cx="9057405" cy="1325563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DIFFICULTIES FACED DURING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147" y="3267506"/>
            <a:ext cx="7492179" cy="263238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Limited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TIME MANAGEMENT DUE TO OFFICE HOURS.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ZA" dirty="0"/>
          </a:p>
          <a:p>
            <a:endParaRPr lang="en-ZA" dirty="0"/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02E09CE-7803-47ED-A1B6-B45EAD4055F2}"/>
              </a:ext>
            </a:extLst>
          </p:cNvPr>
          <p:cNvSpPr txBox="1">
            <a:spLocks/>
          </p:cNvSpPr>
          <p:nvPr/>
        </p:nvSpPr>
        <p:spPr>
          <a:xfrm>
            <a:off x="6791672" y="5409322"/>
            <a:ext cx="5431971" cy="846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3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F43A-5259-9198-B08A-C4FE905DB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3110" y="1240973"/>
            <a:ext cx="5302243" cy="914300"/>
          </a:xfrm>
        </p:spPr>
        <p:txBody>
          <a:bodyPr/>
          <a:lstStyle/>
          <a:p>
            <a:r>
              <a:rPr lang="en-US" sz="6000" dirty="0"/>
              <a:t>Learnings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0B766-F00B-DF7E-9CD8-79A2AE0A0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613" y="3142269"/>
            <a:ext cx="4941770" cy="2633379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TEAM WORK TO DREAM WORK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REVISION TO EXCEL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HOW APP TRAFFIC EFFECT ON BUSINESS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FIRST EXPERIENCE TO MAKE DATA ANALYTICS PROJECT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55451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5689" y="2530136"/>
            <a:ext cx="6366387" cy="1524735"/>
          </a:xfrm>
        </p:spPr>
        <p:txBody>
          <a:bodyPr/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/>
          <a:lstStyle/>
          <a:p>
            <a:r>
              <a:rPr lang="en-US" dirty="0"/>
              <a:t>TARUN KUMAR SHARMA​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/>
          <a:lstStyle/>
          <a:p>
            <a:r>
              <a:rPr lang="en-US" dirty="0"/>
              <a:t>PD15_006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023475" y="5079295"/>
            <a:ext cx="2145049" cy="343061"/>
          </a:xfrm>
        </p:spPr>
        <p:txBody>
          <a:bodyPr/>
          <a:lstStyle/>
          <a:p>
            <a:r>
              <a:rPr lang="en-US" dirty="0"/>
              <a:t>MONU KUMAR​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5152781" y="5458885"/>
            <a:ext cx="1855949" cy="343061"/>
          </a:xfrm>
        </p:spPr>
        <p:txBody>
          <a:bodyPr/>
          <a:lstStyle/>
          <a:p>
            <a:r>
              <a:rPr lang="en-US" dirty="0"/>
              <a:t>PD15_023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988613" y="5057612"/>
            <a:ext cx="2132985" cy="343061"/>
          </a:xfrm>
        </p:spPr>
        <p:txBody>
          <a:bodyPr/>
          <a:lstStyle/>
          <a:p>
            <a:r>
              <a:rPr lang="en-US" dirty="0"/>
              <a:t>NIKHIL SHARMA​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9117919" y="5437202"/>
            <a:ext cx="1845511" cy="343061"/>
          </a:xfrm>
        </p:spPr>
        <p:txBody>
          <a:bodyPr/>
          <a:lstStyle/>
          <a:p>
            <a:r>
              <a:rPr lang="en-US" dirty="0"/>
              <a:t>PD15_162</a:t>
            </a:r>
          </a:p>
          <a:p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9F60254E-16D2-46E5-99F5-943B7C5F4C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5264" r="15264"/>
          <a:stretch>
            <a:fillRect/>
          </a:stretch>
        </p:blipFill>
        <p:spPr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B43CB5D5-7692-4F60-9850-1D3F63E911F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7664" r="7664"/>
          <a:stretch>
            <a:fillRect/>
          </a:stretch>
        </p:blipFill>
        <p:spPr>
          <a:xfrm>
            <a:off x="5152781" y="2886074"/>
            <a:ext cx="1845511" cy="1845511"/>
          </a:xfrm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8DF07627-A6D1-422B-A78F-9D47822794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t="550" b="550"/>
          <a:stretch>
            <a:fillRect/>
          </a:stretch>
        </p:blipFill>
        <p:spPr>
          <a:xfrm>
            <a:off x="9034463" y="2886075"/>
            <a:ext cx="1846262" cy="184626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7936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ABOUT </a:t>
            </a:r>
            <a:r>
              <a:rPr lang="en-ZA" dirty="0" err="1"/>
              <a:t>pROJECT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7" y="656948"/>
            <a:ext cx="5619564" cy="4421080"/>
          </a:xfrm>
        </p:spPr>
        <p:txBody>
          <a:bodyPr>
            <a:normAutofit fontScale="40000" lnSpcReduction="20000"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r>
              <a:rPr lang="en-US" sz="1800" b="0" i="0" u="none" strike="noStrike" baseline="0" dirty="0">
                <a:latin typeface="Segoe UI" panose="020B0502040204020203" pitchFamily="34" charset="0"/>
              </a:rPr>
              <a:t> </a:t>
            </a: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r>
              <a:rPr lang="en-US" sz="5600" dirty="0"/>
              <a:t>Detailed Report on the </a:t>
            </a:r>
            <a:r>
              <a:rPr lang="en-US" sz="5600" b="0" i="0" u="none" strike="noStrike" baseline="0" dirty="0"/>
              <a:t>E-Commerce Company that is continuously working on optimizing the app by capturing the insights. 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C07C-A6A2-626A-3F9A-7EE74451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593327"/>
            <a:ext cx="8421688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Tables</a:t>
            </a:r>
            <a:endParaRPr lang="en-IN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3C272-5CFE-DB07-0263-435A0079A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829333"/>
            <a:ext cx="2882475" cy="823912"/>
          </a:xfrm>
        </p:spPr>
        <p:txBody>
          <a:bodyPr/>
          <a:lstStyle/>
          <a:p>
            <a:r>
              <a:rPr lang="en-US" dirty="0"/>
              <a:t>table is for all logins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19812-0744-18F0-DDB1-AFDFB7EF3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7037" y="4437785"/>
            <a:ext cx="2896671" cy="823912"/>
          </a:xfrm>
        </p:spPr>
        <p:txBody>
          <a:bodyPr/>
          <a:lstStyle/>
          <a:p>
            <a:r>
              <a:rPr lang="en-US" dirty="0"/>
              <a:t>Table have the details of orders placed by Customers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747591-923C-8030-3887-6EA49D456F3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10600" y="2909294"/>
            <a:ext cx="2882475" cy="1863325"/>
          </a:xfrm>
        </p:spPr>
        <p:txBody>
          <a:bodyPr/>
          <a:lstStyle/>
          <a:p>
            <a:r>
              <a:rPr lang="en-US" dirty="0"/>
              <a:t>In this table have data of items in each order and how much items got shipped and rejected</a:t>
            </a:r>
            <a:endParaRPr lang="en-IN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FB576CD-9C07-3E6F-8A85-D5679F3D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1863DA1-F8D5-E475-0057-184892AB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93D617-9C75-9595-1C81-C2A6D9ED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6268150-2CB3-1055-1B17-2DF9F6DB02A4}"/>
              </a:ext>
            </a:extLst>
          </p:cNvPr>
          <p:cNvSpPr txBox="1">
            <a:spLocks/>
          </p:cNvSpPr>
          <p:nvPr/>
        </p:nvSpPr>
        <p:spPr>
          <a:xfrm>
            <a:off x="1885156" y="2085382"/>
            <a:ext cx="1260503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First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1142A6D-B906-CE10-D9FF-FA1AFCBCFFAD}"/>
              </a:ext>
            </a:extLst>
          </p:cNvPr>
          <p:cNvSpPr txBox="1">
            <a:spLocks/>
          </p:cNvSpPr>
          <p:nvPr/>
        </p:nvSpPr>
        <p:spPr>
          <a:xfrm>
            <a:off x="4939377" y="3066547"/>
            <a:ext cx="1260503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Second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9BAB9F3-705F-C264-EF88-EB173F537491}"/>
              </a:ext>
            </a:extLst>
          </p:cNvPr>
          <p:cNvSpPr txBox="1">
            <a:spLocks/>
          </p:cNvSpPr>
          <p:nvPr/>
        </p:nvSpPr>
        <p:spPr>
          <a:xfrm>
            <a:off x="9262872" y="2142810"/>
            <a:ext cx="1260503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14158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93" y="5994329"/>
            <a:ext cx="4082142" cy="585788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DAILY LOGINS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2"/>
            <a:ext cx="2141764" cy="666749"/>
          </a:xfrm>
        </p:spPr>
        <p:txBody>
          <a:bodyPr/>
          <a:lstStyle/>
          <a:p>
            <a:r>
              <a:rPr lang="en-US" dirty="0"/>
              <a:t>Daily trends of logins and trends of conversion rate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 err="1"/>
              <a:t>kpi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The Number of Logins on Daily Basis.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The Number of orders placed per login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KPI used to check the performance of the app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For productivity of Data.</a:t>
            </a:r>
          </a:p>
          <a:p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5F88C3B6-E3D8-4775-B227-4E27D2D0DCC7}"/>
              </a:ext>
            </a:extLst>
          </p:cNvPr>
          <p:cNvSpPr txBox="1">
            <a:spLocks/>
          </p:cNvSpPr>
          <p:nvPr/>
        </p:nvSpPr>
        <p:spPr>
          <a:xfrm>
            <a:off x="2360464" y="5352221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2021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A7A7B2-FA60-4828-87A1-0185AD3D30A5}"/>
              </a:ext>
            </a:extLst>
          </p:cNvPr>
          <p:cNvCxnSpPr>
            <a:cxnSpLocks/>
          </p:cNvCxnSpPr>
          <p:nvPr/>
        </p:nvCxnSpPr>
        <p:spPr>
          <a:xfrm>
            <a:off x="4724400" y="5609396"/>
            <a:ext cx="15521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5BCD03A8-17C8-4DE6-A796-4C803019FFDC}"/>
              </a:ext>
            </a:extLst>
          </p:cNvPr>
          <p:cNvSpPr txBox="1">
            <a:spLocks/>
          </p:cNvSpPr>
          <p:nvPr/>
        </p:nvSpPr>
        <p:spPr>
          <a:xfrm>
            <a:off x="6585969" y="5388045"/>
            <a:ext cx="2815483" cy="5054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biggest Drop in Sales</a:t>
            </a:r>
          </a:p>
          <a:p>
            <a:endParaRPr lang="en-US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5E3C220B-0811-4821-81DE-46F1105CA732}"/>
              </a:ext>
            </a:extLst>
          </p:cNvPr>
          <p:cNvSpPr txBox="1">
            <a:spLocks/>
          </p:cNvSpPr>
          <p:nvPr/>
        </p:nvSpPr>
        <p:spPr>
          <a:xfrm>
            <a:off x="2713060" y="5864912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264D7989-4AEF-45CF-B69E-290755A99B6B}"/>
              </a:ext>
            </a:extLst>
          </p:cNvPr>
          <p:cNvSpPr txBox="1">
            <a:spLocks/>
          </p:cNvSpPr>
          <p:nvPr/>
        </p:nvSpPr>
        <p:spPr>
          <a:xfrm>
            <a:off x="6871534" y="5951660"/>
            <a:ext cx="2815483" cy="5054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 of whole data</a:t>
            </a:r>
          </a:p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614983-46BE-4CF6-BFDC-B0DDE9A4E8F1}"/>
              </a:ext>
            </a:extLst>
          </p:cNvPr>
          <p:cNvCxnSpPr>
            <a:cxnSpLocks/>
          </p:cNvCxnSpPr>
          <p:nvPr/>
        </p:nvCxnSpPr>
        <p:spPr>
          <a:xfrm>
            <a:off x="5113538" y="6122087"/>
            <a:ext cx="14724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10" y="4264090"/>
            <a:ext cx="4068147" cy="2593911"/>
          </a:xfrm>
        </p:spPr>
        <p:txBody>
          <a:bodyPr>
            <a:normAutofit/>
          </a:bodyPr>
          <a:lstStyle/>
          <a:p>
            <a:r>
              <a:rPr lang="en-US" dirty="0"/>
              <a:t>Daily trends of logins and trends of conversion rate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16647" y="4475026"/>
            <a:ext cx="5631001" cy="1325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Helvetica" panose="020B0604020202020204" pitchFamily="34" charset="0"/>
              </a:rPr>
              <a:t>MORE LOGINS TO MORE 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Helvetica" panose="020B0604020202020204" pitchFamily="34" charset="0"/>
              </a:rPr>
              <a:t>TRAFFIC ON THE ECOMMERCE APP</a:t>
            </a:r>
          </a:p>
          <a:p>
            <a:r>
              <a:rPr lang="en-US" dirty="0">
                <a:solidFill>
                  <a:srgbClr val="595959"/>
                </a:solidFill>
                <a:latin typeface="Helvetica" panose="020B0604020202020204" pitchFamily="34" charset="0"/>
              </a:rPr>
              <a:t>     BASED ON THE USAGE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6758D70-C705-49CC-B0C4-96C47234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946731" cy="365877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D5ACBE5-2C99-4D36-B1EE-D6F22AB76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576" y="-2"/>
            <a:ext cx="5929424" cy="36587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289271-3286-AA41-F9D4-0FE13E989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571" y="0"/>
            <a:ext cx="5957301" cy="3658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249090-1A1B-2833-A9AC-A5FB2B8A8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429" y="9826"/>
            <a:ext cx="6106571" cy="4170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775BC8-8E10-E08E-DADC-03D950996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571" y="9827"/>
            <a:ext cx="6106571" cy="417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D90D30D-83BA-4D20-BA1F-92F68C1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39" y="260088"/>
            <a:ext cx="5111750" cy="1204912"/>
          </a:xfrm>
        </p:spPr>
        <p:txBody>
          <a:bodyPr>
            <a:normAutofit/>
          </a:bodyPr>
          <a:lstStyle/>
          <a:p>
            <a:r>
              <a:rPr lang="en-US" sz="4400" dirty="0" err="1"/>
              <a:t>kpi</a:t>
            </a:r>
            <a:endParaRPr lang="en-US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E63942-914A-493B-9F50-E8572E13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7" y="260088"/>
            <a:ext cx="7419700" cy="5151667"/>
          </a:xfrm>
          <a:prstGeom prst="rect">
            <a:avLst/>
          </a:prstGeom>
        </p:spPr>
      </p:pic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E9244D-FCC0-4F5C-B31F-DFBBB9526E92}"/>
              </a:ext>
            </a:extLst>
          </p:cNvPr>
          <p:cNvSpPr txBox="1">
            <a:spLocks/>
          </p:cNvSpPr>
          <p:nvPr/>
        </p:nvSpPr>
        <p:spPr>
          <a:xfrm>
            <a:off x="8163252" y="4560088"/>
            <a:ext cx="3585725" cy="20852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>
                <a:solidFill>
                  <a:srgbClr val="595959"/>
                </a:solidFill>
                <a:latin typeface="Helvetica" panose="020B0604020202020204" pitchFamily="34" charset="0"/>
              </a:rPr>
              <a:t>DAILY LOGIN USERS</a:t>
            </a:r>
          </a:p>
          <a:p>
            <a:pPr marL="342900" indent="-342900"/>
            <a:r>
              <a:rPr lang="en-US" sz="2400" dirty="0">
                <a:solidFill>
                  <a:srgbClr val="595959"/>
                </a:solidFill>
                <a:latin typeface="Helvetica" panose="020B0604020202020204" pitchFamily="34" charset="0"/>
              </a:rPr>
              <a:t>MONTHLY LOGIN USERS</a:t>
            </a:r>
          </a:p>
          <a:p>
            <a:r>
              <a:rPr lang="en-US" sz="2400" dirty="0">
                <a:solidFill>
                  <a:srgbClr val="595959"/>
                </a:solidFill>
                <a:latin typeface="Helvetica" panose="020B0604020202020204" pitchFamily="34" charset="0"/>
              </a:rPr>
              <a:t> AVERAGE SCREENS PER VISIT</a:t>
            </a:r>
          </a:p>
          <a:p>
            <a:endParaRPr lang="en-US" dirty="0">
              <a:solidFill>
                <a:srgbClr val="595959"/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595959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550" y="0"/>
            <a:ext cx="4482965" cy="1715531"/>
          </a:xfrm>
        </p:spPr>
        <p:txBody>
          <a:bodyPr/>
          <a:lstStyle/>
          <a:p>
            <a:r>
              <a:rPr lang="en-US" sz="4800" dirty="0"/>
              <a:t>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D806E-F193-483B-810A-0262CEFF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39132" cy="3429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7D87DA-B579-4CAB-9394-4F8145D4FB30}"/>
              </a:ext>
            </a:extLst>
          </p:cNvPr>
          <p:cNvSpPr txBox="1">
            <a:spLocks/>
          </p:cNvSpPr>
          <p:nvPr/>
        </p:nvSpPr>
        <p:spPr>
          <a:xfrm>
            <a:off x="6799549" y="2938615"/>
            <a:ext cx="5220385" cy="1715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GROWTH IN REVENUE (FOR BUSINESS PURPOSE)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GROWTH COUNTS OF ORDERS(FOR USAGE OF APP)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5C320-D07F-48C7-BBB3-2FB2783C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6135"/>
            <a:ext cx="6139132" cy="325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550" y="0"/>
            <a:ext cx="4482965" cy="1715531"/>
          </a:xfrm>
        </p:spPr>
        <p:txBody>
          <a:bodyPr/>
          <a:lstStyle/>
          <a:p>
            <a:r>
              <a:rPr lang="en-US" sz="4800" dirty="0"/>
              <a:t>insights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7D87DA-B579-4CAB-9394-4F8145D4FB30}"/>
              </a:ext>
            </a:extLst>
          </p:cNvPr>
          <p:cNvSpPr txBox="1">
            <a:spLocks/>
          </p:cNvSpPr>
          <p:nvPr/>
        </p:nvSpPr>
        <p:spPr>
          <a:xfrm>
            <a:off x="6799549" y="2938615"/>
            <a:ext cx="5220385" cy="1715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Sales threshold value 40,000(FOR BUSINESS PURPOSE)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Rejected orders leads to loss of sales (around 7.1 cr.)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97EAE-A049-4DCC-939F-E082339B6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"/>
            <a:ext cx="60960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950DDD-FB6E-43AF-B65C-24BB10F60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4569"/>
            <a:ext cx="6096000" cy="3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286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16c05727-aa75-4e4a-9b5f-8a80a1165891"/>
    <ds:schemaRef ds:uri="http://purl.org/dc/dcmitype/"/>
    <ds:schemaRef ds:uri="http://www.w3.org/XML/1998/namespace"/>
    <ds:schemaRef ds:uri="71af3243-3dd4-4a8d-8c0d-dd76da1f02a5"/>
    <ds:schemaRef ds:uri="http://schemas.openxmlformats.org/package/2006/metadata/core-properties"/>
    <ds:schemaRef ds:uri="230e9df3-be65-4c73-a93b-d1236ebd677e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712</TotalTime>
  <Words>343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Helvetica</vt:lpstr>
      <vt:lpstr>Segoe UI</vt:lpstr>
      <vt:lpstr>Tenorite</vt:lpstr>
      <vt:lpstr>Monoline</vt:lpstr>
      <vt:lpstr>            Retail Analysis OF         E-Commerce APP data</vt:lpstr>
      <vt:lpstr>MEET THE TEAM</vt:lpstr>
      <vt:lpstr>ABOUT pROJECT</vt:lpstr>
      <vt:lpstr>Tables</vt:lpstr>
      <vt:lpstr>OBJECTIVES</vt:lpstr>
      <vt:lpstr>Daily trends of logins and trends of conversion rate </vt:lpstr>
      <vt:lpstr>kpi</vt:lpstr>
      <vt:lpstr>insights</vt:lpstr>
      <vt:lpstr>insights</vt:lpstr>
      <vt:lpstr>2021 BUSINESS MODEL</vt:lpstr>
      <vt:lpstr>DASHBOARD</vt:lpstr>
      <vt:lpstr>CONCLUSION </vt:lpstr>
      <vt:lpstr>DIFFICULTIES FACED DURING PROJECT</vt:lpstr>
      <vt:lpstr>Learnings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Retail Analysis </dc:title>
  <dc:creator>FalcAug</dc:creator>
  <cp:lastModifiedBy>Nikhil Sharma</cp:lastModifiedBy>
  <cp:revision>15</cp:revision>
  <dcterms:created xsi:type="dcterms:W3CDTF">2022-09-11T07:53:01Z</dcterms:created>
  <dcterms:modified xsi:type="dcterms:W3CDTF">2022-12-21T03:33:18Z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