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81870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29920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01226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96157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02980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0544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24150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29343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28028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740339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87966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41594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35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2988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6833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22917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73820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73129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4984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59900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57626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0781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81892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2825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05744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23064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73448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P.Nikshita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312203340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3791875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5660654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030261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06831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26265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030136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0363669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8081185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0967722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472949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699908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351864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2024-09-05T11:33:59Z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