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view/pxFKSUmDXrxe7BJzUc2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View</a:t>
            </a:r>
            <a:r>
              <a:rPr lang="pl-PL" dirty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Przywracanie stanu aplikacji </a:t>
            </a:r>
            <a:r>
              <a:rPr lang="pl-PL" dirty="0"/>
              <a:t>po obrocie ekranu / powrotu z </a:t>
            </a:r>
            <a:r>
              <a:rPr lang="pl-PL" dirty="0" smtClean="0"/>
              <a:t>tła - tutorial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0373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Autorzy: </a:t>
            </a:r>
          </a:p>
          <a:p>
            <a:r>
              <a:rPr lang="pl-PL" dirty="0" smtClean="0"/>
              <a:t>Michał </a:t>
            </a:r>
            <a:r>
              <a:rPr lang="pl-PL" dirty="0" err="1" smtClean="0"/>
              <a:t>Niksa</a:t>
            </a:r>
            <a:endParaRPr lang="pl-PL" dirty="0" smtClean="0"/>
          </a:p>
          <a:p>
            <a:r>
              <a:rPr lang="pl-PL" dirty="0" smtClean="0"/>
              <a:t>Krzysztof Gruszczyński</a:t>
            </a:r>
          </a:p>
          <a:p>
            <a:r>
              <a:rPr lang="pl-PL" dirty="0" smtClean="0"/>
              <a:t>Adam Wanat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1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Omówienie tematu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https://prezi.com/view/pxFKSUmDXrxe7BJzUc2b/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597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pierwszy - importy</a:t>
            </a:r>
            <a:endParaRPr lang="pl-P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734205"/>
            <a:ext cx="709681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'android.arch.lifecycle:extensions:1.1.1'</a:t>
            </a:r>
            <a:endParaRPr kumimoji="0" lang="pl-PL" alt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0" y="447188"/>
            <a:ext cx="11561379" cy="58069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W pliku </a:t>
            </a:r>
            <a:r>
              <a:rPr lang="pl-PL" dirty="0" err="1" smtClean="0"/>
              <a:t>build.gradle</a:t>
            </a:r>
            <a:r>
              <a:rPr lang="pl-PL" dirty="0" smtClean="0"/>
              <a:t> dla modułu, pod kategorią </a:t>
            </a:r>
            <a:r>
              <a:rPr lang="pl-PL" dirty="0" err="1" smtClean="0"/>
              <a:t>dependecies</a:t>
            </a:r>
            <a:r>
              <a:rPr lang="pl-PL" dirty="0" smtClean="0"/>
              <a:t> należy dodać linijkę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Aby kompilator był w stanie zaimportować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 tym pakiecie znajduje się </a:t>
            </a:r>
            <a:r>
              <a:rPr lang="pl-PL" dirty="0" err="1" smtClean="0"/>
              <a:t>ViewModel</a:t>
            </a:r>
            <a:endParaRPr lang="pl-PL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3613078"/>
            <a:ext cx="6232796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android.arch.lifecycle.ViewModelProviders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drugi – klasa </a:t>
            </a:r>
            <a:r>
              <a:rPr lang="pl-PL" dirty="0" err="1" smtClean="0"/>
              <a:t>ViewModel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37776" y="2222287"/>
            <a:ext cx="6035509" cy="3636511"/>
          </a:xfrm>
        </p:spPr>
        <p:txBody>
          <a:bodyPr/>
          <a:lstStyle/>
          <a:p>
            <a:r>
              <a:rPr lang="pl-PL" dirty="0" smtClean="0"/>
              <a:t>Jest to przykładowa klasa, która przechowuje ciąg znaków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2" y="2525048"/>
            <a:ext cx="5210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trzeci - </a:t>
            </a:r>
            <a:r>
              <a:rPr lang="pl-PL" dirty="0" err="1" smtClean="0"/>
              <a:t>main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8712" y="4040541"/>
            <a:ext cx="10554574" cy="2507403"/>
          </a:xfrm>
        </p:spPr>
        <p:txBody>
          <a:bodyPr/>
          <a:lstStyle/>
          <a:p>
            <a:r>
              <a:rPr lang="pl-PL" dirty="0" smtClean="0"/>
              <a:t>Tutaj tworzymy instancję wcześniej utworzonej klasy, a następnie wczytujemy ją w kontekście aktualnej aktywności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783570"/>
            <a:ext cx="7334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Krok czwarty – jakiś sposób zapisu danych do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Dane, które zostaną w tym momencie zapisane, zapisują się na stałe, aż do wyłączenia aplikacji.</a:t>
            </a:r>
          </a:p>
          <a:p>
            <a:r>
              <a:rPr lang="pl-PL" dirty="0" smtClean="0"/>
              <a:t>Można je edytować bez problemu.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2222287"/>
            <a:ext cx="8442783" cy="10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Stare podejście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0000" y="5065985"/>
            <a:ext cx="10554574" cy="1686192"/>
          </a:xfrm>
        </p:spPr>
        <p:txBody>
          <a:bodyPr/>
          <a:lstStyle/>
          <a:p>
            <a:r>
              <a:rPr lang="pl-PL" dirty="0" smtClean="0"/>
              <a:t>Jest ono sprawne, ale tylko dla prostych rodzajów danych. Dzięki </a:t>
            </a:r>
            <a:r>
              <a:rPr lang="pl-PL" dirty="0" err="1" smtClean="0"/>
              <a:t>ViewModel</a:t>
            </a:r>
            <a:r>
              <a:rPr lang="pl-PL" dirty="0" smtClean="0"/>
              <a:t> można przechowywać wszelakie dane, w tym własne klasy.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2286"/>
            <a:ext cx="6935586" cy="2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Uwaga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ViewModel</a:t>
            </a:r>
            <a:r>
              <a:rPr lang="pl-PL" dirty="0" smtClean="0"/>
              <a:t> dla Activity działa tylko w przypadku </a:t>
            </a:r>
            <a:r>
              <a:rPr lang="pl-PL" altLang="pl-PL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altLang="pl-P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l-PL" altLang="pl-PL" sz="4000" dirty="0">
              <a:latin typeface="Arial" panose="020B0604020202020204" pitchFamily="34" charset="0"/>
            </a:endParaRPr>
          </a:p>
          <a:p>
            <a:r>
              <a:rPr lang="pl-PL" dirty="0" smtClean="0"/>
              <a:t>Dla </a:t>
            </a:r>
            <a:r>
              <a:rPr lang="pl-PL" altLang="pl-PL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altLang="pl-PL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Activity, </a:t>
            </a:r>
            <a:r>
              <a:rPr lang="pl-PL" altLang="pl-PL" dirty="0" smtClean="0">
                <a:latin typeface="+mj-lt"/>
                <a:cs typeface="Courier New" panose="02070309020205020404" pitchFamily="49" charset="0"/>
              </a:rPr>
              <a:t>czyli bez wsparcia </a:t>
            </a:r>
            <a:r>
              <a:rPr lang="pl-PL" altLang="pl-PL" dirty="0" err="1" smtClean="0">
                <a:latin typeface="+mj-lt"/>
                <a:cs typeface="Courier New" panose="02070309020205020404" pitchFamily="49" charset="0"/>
              </a:rPr>
              <a:t>AppCompat</a:t>
            </a:r>
            <a:r>
              <a:rPr lang="pl-PL" altLang="pl-PL" dirty="0" smtClean="0">
                <a:latin typeface="+mj-lt"/>
                <a:cs typeface="Courier New" panose="02070309020205020404" pitchFamily="49" charset="0"/>
              </a:rPr>
              <a:t>, trzeba korzystać z Fragmentów.</a:t>
            </a:r>
            <a:endParaRPr lang="pl-PL" altLang="pl-PL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831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122</TotalTime>
  <Words>167</Words>
  <Application>Microsoft Office PowerPoint</Application>
  <PresentationFormat>Panoramiczny</PresentationFormat>
  <Paragraphs>27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2</vt:lpstr>
      <vt:lpstr>Cytat</vt:lpstr>
      <vt:lpstr>View Models Przywracanie stanu aplikacji po obrocie ekranu / powrotu z tła - tutorial</vt:lpstr>
      <vt:lpstr>Omówienie tematu</vt:lpstr>
      <vt:lpstr>Krok pierwszy - importy</vt:lpstr>
      <vt:lpstr>Krok drugi – klasa ViewModel</vt:lpstr>
      <vt:lpstr>Krok trzeci - main</vt:lpstr>
      <vt:lpstr>Krok czwarty – jakiś sposób zapisu danych do klasy</vt:lpstr>
      <vt:lpstr>Stare podejście</vt:lpstr>
      <vt:lpstr>Uwaga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models Przywracanie stanu aplikacji</dc:title>
  <dc:creator>Użytkownik systemu Windows</dc:creator>
  <cp:lastModifiedBy>Użytkownik systemu Windows</cp:lastModifiedBy>
  <cp:revision>56</cp:revision>
  <dcterms:created xsi:type="dcterms:W3CDTF">2018-04-17T09:42:19Z</dcterms:created>
  <dcterms:modified xsi:type="dcterms:W3CDTF">2018-04-20T08:02:09Z</dcterms:modified>
</cp:coreProperties>
</file>