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35" autoAdjust="0"/>
  </p:normalViewPr>
  <p:slideViewPr>
    <p:cSldViewPr>
      <p:cViewPr varScale="1">
        <p:scale>
          <a:sx n="97" d="100"/>
          <a:sy n="97" d="100"/>
        </p:scale>
        <p:origin x="-78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54C0FD-69BF-4132-8666-FF5C9C482940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4D6B1BF-D945-438C-BDAA-0064C9950A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Космический </a:t>
            </a:r>
            <a:r>
              <a:rPr lang="ru-RU" dirty="0" err="1" smtClean="0"/>
              <a:t>шутер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играть и в чем суть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должны </a:t>
            </a:r>
            <a:r>
              <a:rPr lang="ru-RU" dirty="0" err="1" smtClean="0"/>
              <a:t>уворачиваться</a:t>
            </a:r>
            <a:r>
              <a:rPr lang="ru-RU" dirty="0" smtClean="0"/>
              <a:t> от вражеских пуль </a:t>
            </a:r>
            <a:r>
              <a:rPr lang="ru-RU" dirty="0" smtClean="0"/>
              <a:t>и врагов  </a:t>
            </a:r>
            <a:r>
              <a:rPr lang="ru-RU" dirty="0" smtClean="0"/>
              <a:t>убивая их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Так же вы должны набрать как можно больше очков. Очки даются за убийство врага.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 клавиши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Управлять кораблем нужно стрелочками на клавиатуре</a:t>
            </a:r>
          </a:p>
          <a:p>
            <a:r>
              <a:rPr lang="ru-RU" dirty="0" smtClean="0"/>
              <a:t>Так же можно включить разную фоновую музыку на </a:t>
            </a:r>
            <a:r>
              <a:rPr lang="ru-RU" dirty="0" err="1" smtClean="0"/>
              <a:t>клашиви</a:t>
            </a:r>
            <a:r>
              <a:rPr lang="en-US" dirty="0" smtClean="0"/>
              <a:t>: “1”, “2”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smtClean="0"/>
              <a:t>3</a:t>
            </a:r>
            <a:r>
              <a:rPr lang="en-US" dirty="0" smtClean="0"/>
              <a:t>”</a:t>
            </a:r>
            <a:r>
              <a:rPr lang="ru-RU" dirty="0" smtClean="0"/>
              <a:t> или отключить на </a:t>
            </a:r>
            <a:r>
              <a:rPr lang="en-US" dirty="0" smtClean="0"/>
              <a:t>“</a:t>
            </a:r>
            <a:r>
              <a:rPr lang="ru-RU" dirty="0" smtClean="0"/>
              <a:t>0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 наша игра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536504" cy="471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Такой экран </a:t>
            </a:r>
            <a:r>
              <a:rPr lang="ru-RU" dirty="0" err="1" smtClean="0"/>
              <a:t>вылазит</a:t>
            </a:r>
            <a:r>
              <a:rPr lang="ru-RU" dirty="0" smtClean="0"/>
              <a:t> когда у вас </a:t>
            </a:r>
            <a:r>
              <a:rPr lang="ru-RU" dirty="0" err="1" smtClean="0"/>
              <a:t>заканчиваеться</a:t>
            </a:r>
            <a:r>
              <a:rPr lang="ru-RU" dirty="0" smtClean="0"/>
              <a:t> </a:t>
            </a:r>
            <a:r>
              <a:rPr lang="ru-RU" dirty="0" err="1" smtClean="0"/>
              <a:t>хп</a:t>
            </a:r>
            <a:r>
              <a:rPr lang="ru-RU" dirty="0" smtClean="0"/>
              <a:t> или вы сталкиваетесь с вражеским кораблем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068960"/>
            <a:ext cx="4032448" cy="370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Player</a:t>
            </a:r>
            <a:r>
              <a:rPr lang="ru-RU" b="1" dirty="0" smtClean="0"/>
              <a:t>" отвечает за существование вашего корабля: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move_left</a:t>
            </a:r>
            <a:r>
              <a:rPr lang="ru-RU" dirty="0" smtClean="0"/>
              <a:t>" отвечает за движение влево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move_right</a:t>
            </a:r>
            <a:r>
              <a:rPr lang="ru-RU" dirty="0" smtClean="0"/>
              <a:t>" отвечает за движение вправо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move_up</a:t>
            </a:r>
            <a:r>
              <a:rPr lang="ru-RU" dirty="0" smtClean="0"/>
              <a:t>" отвечает за движение вперед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move_down</a:t>
            </a:r>
            <a:r>
              <a:rPr lang="ru-RU" dirty="0" smtClean="0"/>
              <a:t>" отвечает за движение вниз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отображает корабль на экране.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космическому кораблю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draw_health_bar</a:t>
            </a:r>
            <a:r>
              <a:rPr lang="ru-RU" dirty="0" smtClean="0"/>
              <a:t>" 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полосы здоровья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</a:t>
            </a:r>
            <a:r>
              <a:rPr lang="ru-RU" dirty="0" smtClean="0"/>
              <a:t>" отвечает за появление игрок в определенном месте после игрового сеанса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возвращает состояние игрока (жив/мертв)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после игрового сеанса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Enemy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Enemy</a:t>
            </a:r>
            <a:r>
              <a:rPr lang="ru-RU" b="1" dirty="0" smtClean="0"/>
              <a:t>" отвечает за существование вражеских кораблей: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отображает корабль на экране.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random_move</a:t>
            </a:r>
            <a:r>
              <a:rPr lang="ru-RU" dirty="0" smtClean="0"/>
              <a:t>" отвечает за движение противников в случайном направлении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shoot</a:t>
            </a:r>
            <a:r>
              <a:rPr lang="ru-RU" dirty="0" smtClean="0"/>
              <a:t>" создает выстрелы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update_bullets</a:t>
            </a:r>
            <a:r>
              <a:rPr lang="ru-RU" dirty="0" smtClean="0"/>
              <a:t>" удаляет выстрелы, если они вылетели за игровое окно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противникам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проверяет жив ли враг</a:t>
            </a:r>
          </a:p>
          <a:p>
            <a:r>
              <a:rPr lang="ru-RU" dirty="0" smtClean="0"/>
              <a:t>функции "</a:t>
            </a:r>
            <a:r>
              <a:rPr lang="ru-RU" dirty="0" err="1" smtClean="0"/>
              <a:t>get_x</a:t>
            </a:r>
            <a:r>
              <a:rPr lang="ru-RU" dirty="0" smtClean="0"/>
              <a:t>", "</a:t>
            </a:r>
            <a:r>
              <a:rPr lang="ru-RU" dirty="0" err="1" smtClean="0"/>
              <a:t>get_y</a:t>
            </a:r>
            <a:r>
              <a:rPr lang="ru-RU" dirty="0" smtClean="0"/>
              <a:t>" возвращают координаты противников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</a:t>
            </a:r>
            <a:r>
              <a:rPr lang="ru-RU" dirty="0" smtClean="0"/>
              <a:t>" заставляет противников появиться в случайном месте после игрового сеанса</a:t>
            </a:r>
          </a:p>
          <a:p>
            <a:r>
              <a:rPr lang="ru-RU" dirty="0" err="1" smtClean="0"/>
              <a:t>фукнция</a:t>
            </a:r>
            <a:r>
              <a:rPr lang="ru-RU" dirty="0" smtClean="0"/>
              <a:t>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вражеские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после игрового сеанса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Boss</a:t>
            </a:r>
            <a:r>
              <a:rPr lang="ru-RU" dirty="0" smtClean="0"/>
              <a:t> и</a:t>
            </a:r>
            <a:r>
              <a:rPr lang="en-US" dirty="0" smtClean="0"/>
              <a:t> Bullet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Boss</a:t>
            </a:r>
            <a:r>
              <a:rPr lang="ru-RU" b="1" dirty="0" smtClean="0"/>
              <a:t>" отвечает за существование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боссу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shoot</a:t>
            </a:r>
            <a:r>
              <a:rPr lang="ru-RU" dirty="0" smtClean="0"/>
              <a:t>" создает выстрелы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проверяет жив ли босс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пули босса на экране и удаляет их, если они вылетели за экран</a:t>
            </a:r>
          </a:p>
          <a:p>
            <a:r>
              <a:rPr lang="ru-RU" dirty="0" smtClean="0"/>
              <a:t>функции "</a:t>
            </a:r>
            <a:r>
              <a:rPr lang="ru-RU" dirty="0" err="1" smtClean="0"/>
              <a:t>get_x</a:t>
            </a:r>
            <a:r>
              <a:rPr lang="ru-RU" dirty="0" smtClean="0"/>
              <a:t>", "</a:t>
            </a:r>
            <a:r>
              <a:rPr lang="ru-RU" dirty="0" err="1" smtClean="0"/>
              <a:t>get_y</a:t>
            </a:r>
            <a:r>
              <a:rPr lang="ru-RU" dirty="0" smtClean="0"/>
              <a:t>" возвращают координаты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босса после игрового сеанса</a:t>
            </a:r>
          </a:p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Bullet</a:t>
            </a:r>
            <a:r>
              <a:rPr lang="ru-RU" b="1" dirty="0" smtClean="0"/>
              <a:t>" отвечает за создание выстрела: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пули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 вылетела ли пуля за экран.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EnemyBullet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BossBullet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EnemyBullet</a:t>
            </a:r>
            <a:r>
              <a:rPr lang="ru-RU" b="1" dirty="0" smtClean="0"/>
              <a:t>" отвечает за создание пуль врагов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пулю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проверяет, вылетела ли пуля за игровое окно</a:t>
            </a:r>
          </a:p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BossBullet</a:t>
            </a:r>
            <a:r>
              <a:rPr lang="ru-RU" b="1" dirty="0" smtClean="0"/>
              <a:t>" отвечает за создание пули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пулю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проверяет, вылетела ли пуля за игровое окно</a:t>
            </a:r>
          </a:p>
          <a:p>
            <a:r>
              <a:rPr lang="ru-RU" b="1" dirty="0" smtClean="0"/>
              <a:t>Функция "</a:t>
            </a:r>
            <a:r>
              <a:rPr lang="ru-RU" b="1" dirty="0" err="1" smtClean="0"/>
              <a:t>initial_window</a:t>
            </a:r>
            <a:r>
              <a:rPr lang="ru-RU" b="1" dirty="0" smtClean="0"/>
              <a:t>" отвечает за отображение начального текста на экране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</TotalTime>
  <Words>516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Игра “Космический шутер”</vt:lpstr>
      <vt:lpstr>Как играть и в чем суть</vt:lpstr>
      <vt:lpstr>Управление и клавиши</vt:lpstr>
      <vt:lpstr>Как выглядит наша игра</vt:lpstr>
      <vt:lpstr>Такой экран вылазит когда у вас заканчиваеться хп или вы сталкиваетесь с вражеским кораблем</vt:lpstr>
      <vt:lpstr>Класс Player</vt:lpstr>
      <vt:lpstr>Класс Enemy</vt:lpstr>
      <vt:lpstr>Класс Boss и Bullet</vt:lpstr>
      <vt:lpstr>Класс EnemyBullet и BossBullet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“Космический шутер”</dc:title>
  <dc:creator>user1</dc:creator>
  <cp:lastModifiedBy>user1</cp:lastModifiedBy>
  <cp:revision>8</cp:revision>
  <dcterms:created xsi:type="dcterms:W3CDTF">2025-02-01T14:36:30Z</dcterms:created>
  <dcterms:modified xsi:type="dcterms:W3CDTF">2025-02-04T15:45:46Z</dcterms:modified>
</cp:coreProperties>
</file>