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e Soma de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Preço de Venda e Soma de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d18daa6-041d-4653-9e48-15f0c8abd39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c9d7efbb3f94f21" /><Relationship Type="http://schemas.openxmlformats.org/officeDocument/2006/relationships/slideLayout" Target="/ppt/slideLayouts/slideLayout8.xml" Id="Rb5ed24ff121d44dd" /><Relationship Type="http://schemas.openxmlformats.org/officeDocument/2006/relationships/hyperlink" Target="https://app.powerbi.com/groups/me/reports/9d18daa6-041d-4653-9e48-15f0c8abd393/?pbi_source=PowerPoint" TargetMode="External" Id="RelId0" /><Relationship Type="http://schemas.openxmlformats.org/officeDocument/2006/relationships/image" Target="/ppt/media/image4.png" Id="imgId38386852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analisando-dados-com-sql-analytics-e-power-bi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09/08/2023 15:43:26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09/08/2023 15:42:24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Lucro por Segmento ,shape ,textbox ,Soma de Lucro e Soma de Unidades Vendidas por País ,Soma de Preço de Venda e Soma de Unidades Vendidas por Paí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38685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