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D7704-320E-9EC1-426B-42F33BF0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6FA30-7C75-E801-E322-6AED44BDB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30BA82-5E24-D150-C11E-00A2FD0A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FF6C01-AE58-E9F7-724E-E9656B94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CF80B4-9FC4-3AB5-F1E0-1C1462F3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95B80-4A5D-305D-10A2-DAC45114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0E3B36-4C6D-BF1D-B845-AE0141A0A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845271-EA4B-0607-A50B-C71E12CC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CEB1DF-5556-9873-F0C7-367BB827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B74205-7926-169B-8638-6707371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78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EA6D16-1084-AF05-C668-1C25A8D41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D745C4B-6A7A-78E2-C1BF-7F7DCCC6B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0E9F12-A9E3-F7FF-B0E8-1398F15C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DAC80F-73C3-96B7-2998-E924F4C6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BF2916-969E-C05B-E119-99E996BE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08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BF61A-BDE3-A0DC-1CEC-C92198B7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DE5810-3E8B-CD5E-0F12-550B300C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64CB72-6E8B-5391-68FE-A4FFEC6C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2D7A04-9825-FB9A-C37C-0D17F11F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568C35-D003-0BB7-D7D5-8D22036D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9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4C14C-8E27-6936-12F8-8D1D4746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19285D-9201-8424-98DE-30FE11E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09F97F-2B42-39C6-6940-58F45D4A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48176C-CF10-3138-4D1F-4544A192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F704B1-00D1-006E-F570-F44BACCE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03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B5FF8-A924-0251-C5DA-28F8A027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ED438F-4554-7D70-B0AF-AF6433987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23FBC5-2C0F-26F0-7AF6-E39000BD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CD77692-9D80-2B4F-8016-D220E4A9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9AAA64-0A85-2554-0ABB-CCCECA6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49C5F4-3419-0DDE-C654-10B41EB4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71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53CC-9C0A-C6A4-EB3A-66BE9FDF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CF509CB-C4C0-B52A-090C-EB757147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0C1D50-E818-EE25-BC6A-DC51A6E75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7A3C2F-667C-4CAE-B016-7A638D5B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6523209-8038-CC8E-6341-A4E3AC97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6399587-863E-13FA-F5DB-BD6A6199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EEB2BBC-6426-0D1A-9A3B-BA901085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DCA4A7F-CAD2-DC59-677E-6A637CDA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18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DEC24-9A75-ABE0-970D-65E7A62E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5EB48A-8567-2A30-C7D2-94A67593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A35B04F-861B-F66E-9E15-20DCD224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3D1A09-D075-B8CE-686A-832C93CB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4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3C87AF1-E78C-060E-58FD-A1C9E1C9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67E26D5-53E1-5E8B-9E1F-ABA86805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FEF0DA-6617-9C6C-C0AF-1C8FB1C4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0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C869E-9CD0-D460-B742-36CEE697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4C9690-D3E5-E705-DD17-9149A668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47ABD94-1FC7-B9D0-51D4-B750D2E4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3CBA4A-6D18-EE1A-BB7F-B0109C4B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675BAE3-2B01-01E1-20E8-BC8FFE08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88FFCE-BCA3-8863-C77D-F6EA6EBC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56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BA7A-1273-5F54-D95E-FBCBFB4B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8E39691-36FE-1D8B-CD01-4EAF58F33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0EC97B5-4049-77C6-1E95-01F99956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80E02B1-39B1-BF08-2C35-93BE1CDA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9A374D1-020F-EF23-953A-79FD3D26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A961EBB-F88B-9D79-D1BC-4DA6FFD4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1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9060006-48E2-4C52-663C-66D85363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D49458-5332-1C02-DE30-59ABB41A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32955E-9381-1EDC-1D5A-C61FCECB9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15881-6287-48AC-A6F1-541014510D66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B78FE1-9F5D-3318-8B0F-1C7DB2DB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0D802D-8838-ECA2-98DF-AC5FE7B57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3B9C2-7CB2-453D-96AC-55D82E777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6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07DA2-610F-7031-59AE-55C25878F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982980"/>
            <a:ext cx="11155680" cy="3558032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entury Gothic (Títulos)"/>
              </a:rPr>
              <a:t>Analisando </a:t>
            </a:r>
            <a:r>
              <a:rPr lang="pt-BR" u="sng" dirty="0">
                <a:latin typeface="Century Gothic (Títulos)"/>
              </a:rPr>
              <a:t>Diagrama dimensional </a:t>
            </a:r>
            <a:br>
              <a:rPr lang="pt-BR" dirty="0">
                <a:latin typeface="Century Gothic (Títulos)"/>
              </a:rPr>
            </a:br>
            <a:r>
              <a:rPr lang="pt-BR" dirty="0">
                <a:latin typeface="Century Gothic (Títulos)"/>
              </a:rPr>
              <a:t>Acadêmico: Explorando Dados de Professores, Cursos e Alunos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B9E5C2C-C7D5-BC3C-AABE-41483662A3F0}"/>
              </a:ext>
            </a:extLst>
          </p:cNvPr>
          <p:cNvSpPr/>
          <p:nvPr/>
        </p:nvSpPr>
        <p:spPr>
          <a:xfrm>
            <a:off x="-1" y="0"/>
            <a:ext cx="12192001" cy="7315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9270E5-5393-3E07-D7A5-3876A8883732}"/>
              </a:ext>
            </a:extLst>
          </p:cNvPr>
          <p:cNvSpPr/>
          <p:nvPr/>
        </p:nvSpPr>
        <p:spPr>
          <a:xfrm>
            <a:off x="0" y="251460"/>
            <a:ext cx="12192001" cy="22860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248A36-1EC9-AA85-7B83-A97EBE6E8758}"/>
              </a:ext>
            </a:extLst>
          </p:cNvPr>
          <p:cNvSpPr txBox="1"/>
          <p:nvPr/>
        </p:nvSpPr>
        <p:spPr>
          <a:xfrm>
            <a:off x="10321552" y="6488668"/>
            <a:ext cx="187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By Nicolas Abreu</a:t>
            </a:r>
          </a:p>
        </p:txBody>
      </p:sp>
    </p:spTree>
    <p:extLst>
      <p:ext uri="{BB962C8B-B14F-4D97-AF65-F5344CB8AC3E}">
        <p14:creationId xmlns:p14="http://schemas.microsoft.com/office/powerpoint/2010/main" val="401536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02497C-674A-602F-62C8-B8DCE772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" t="4658" r="5420" b="11973"/>
          <a:stretch/>
        </p:blipFill>
        <p:spPr>
          <a:xfrm>
            <a:off x="1423857" y="800099"/>
            <a:ext cx="9491031" cy="52578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018FF8-644C-EADD-626E-CC0D1861A9B2}"/>
              </a:ext>
            </a:extLst>
          </p:cNvPr>
          <p:cNvSpPr txBox="1"/>
          <p:nvPr/>
        </p:nvSpPr>
        <p:spPr>
          <a:xfrm>
            <a:off x="4179994" y="215384"/>
            <a:ext cx="405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dimensional – Star </a:t>
            </a:r>
            <a:r>
              <a:rPr lang="pt-BR" b="1" dirty="0" err="1"/>
              <a:t>schema</a:t>
            </a:r>
            <a:endParaRPr lang="pt-BR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F1507DD-0947-E2B7-257A-708FD1DF7904}"/>
              </a:ext>
            </a:extLst>
          </p:cNvPr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C44BC0-12D2-F861-B41B-DB3922E5BD9E}"/>
              </a:ext>
            </a:extLst>
          </p:cNvPr>
          <p:cNvSpPr/>
          <p:nvPr/>
        </p:nvSpPr>
        <p:spPr>
          <a:xfrm>
            <a:off x="0" y="6812278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84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2810207-7491-465E-6281-FD62CCF253DB}"/>
              </a:ext>
            </a:extLst>
          </p:cNvPr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2B9F4E-3A12-5381-264E-FFAC2FFF0283}"/>
              </a:ext>
            </a:extLst>
          </p:cNvPr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CC6E10-14ED-CF0A-7556-973CD051C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7"/>
          <a:stretch/>
        </p:blipFill>
        <p:spPr>
          <a:xfrm>
            <a:off x="678546" y="2141593"/>
            <a:ext cx="5677692" cy="24194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E270C6-B889-8EFC-3C22-C4C58C2DCE5E}"/>
              </a:ext>
            </a:extLst>
          </p:cNvPr>
          <p:cNvSpPr txBox="1"/>
          <p:nvPr/>
        </p:nvSpPr>
        <p:spPr>
          <a:xfrm>
            <a:off x="7104888" y="2197160"/>
            <a:ext cx="48303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Este gráfico apresentará uma barra horizontal para cada curso oferecido.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altura de cada barra representará o número de alunos matriculados no respectivo curso.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Essa visualização fornecerá uma visão clara da distribuição de alunos entre os diferentes cursos.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FFD35E-7C4B-DAB3-DD2A-2BAEEDBF455C}"/>
              </a:ext>
            </a:extLst>
          </p:cNvPr>
          <p:cNvSpPr txBox="1"/>
          <p:nvPr/>
        </p:nvSpPr>
        <p:spPr>
          <a:xfrm>
            <a:off x="252618" y="217599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Distribuição de Alunos por Curso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8000A1E9-D88F-242F-2734-8AE36FF90720}"/>
              </a:ext>
            </a:extLst>
          </p:cNvPr>
          <p:cNvCxnSpPr>
            <a:cxnSpLocks/>
          </p:cNvCxnSpPr>
          <p:nvPr/>
        </p:nvCxnSpPr>
        <p:spPr>
          <a:xfrm>
            <a:off x="342717" y="617709"/>
            <a:ext cx="5546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0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2810207-7491-465E-6281-FD62CCF253DB}"/>
              </a:ext>
            </a:extLst>
          </p:cNvPr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2B9F4E-3A12-5381-264E-FFAC2FFF0283}"/>
              </a:ext>
            </a:extLst>
          </p:cNvPr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FFD35E-7C4B-DAB3-DD2A-2BAEEDBF455C}"/>
              </a:ext>
            </a:extLst>
          </p:cNvPr>
          <p:cNvSpPr txBox="1"/>
          <p:nvPr/>
        </p:nvSpPr>
        <p:spPr>
          <a:xfrm>
            <a:off x="252618" y="217599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Distribuição de Disciplinas por Departamento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8000A1E9-D88F-242F-2734-8AE36FF90720}"/>
              </a:ext>
            </a:extLst>
          </p:cNvPr>
          <p:cNvCxnSpPr>
            <a:cxnSpLocks/>
          </p:cNvCxnSpPr>
          <p:nvPr/>
        </p:nvCxnSpPr>
        <p:spPr>
          <a:xfrm>
            <a:off x="342717" y="617709"/>
            <a:ext cx="5546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49B8005-5114-02CE-0209-D6AEF79E2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7"/>
          <a:stretch/>
        </p:blipFill>
        <p:spPr>
          <a:xfrm>
            <a:off x="135791" y="2063615"/>
            <a:ext cx="6973273" cy="27307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8E270C6-B889-8EFC-3C22-C4C58C2DCE5E}"/>
              </a:ext>
            </a:extLst>
          </p:cNvPr>
          <p:cNvSpPr txBox="1"/>
          <p:nvPr/>
        </p:nvSpPr>
        <p:spPr>
          <a:xfrm>
            <a:off x="7109064" y="2195220"/>
            <a:ext cx="48303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Este gráfico de pizza mostrará uma fatia para cada departamento.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área de cada fatia representará a proporção de disciplinas atribuídas a esse departamento.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Isso permitirá uma compreensão rápida da distribuição das disciplinas em relação aos departamentos.</a:t>
            </a:r>
          </a:p>
        </p:txBody>
      </p:sp>
    </p:spTree>
    <p:extLst>
      <p:ext uri="{BB962C8B-B14F-4D97-AF65-F5344CB8AC3E}">
        <p14:creationId xmlns:p14="http://schemas.microsoft.com/office/powerpoint/2010/main" val="222518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2810207-7491-465E-6281-FD62CCF253DB}"/>
              </a:ext>
            </a:extLst>
          </p:cNvPr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2B9F4E-3A12-5381-264E-FFAC2FFF0283}"/>
              </a:ext>
            </a:extLst>
          </p:cNvPr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FFD35E-7C4B-DAB3-DD2A-2BAEEDBF455C}"/>
              </a:ext>
            </a:extLst>
          </p:cNvPr>
          <p:cNvSpPr txBox="1"/>
          <p:nvPr/>
        </p:nvSpPr>
        <p:spPr>
          <a:xfrm>
            <a:off x="252618" y="217599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Distribuição de Professores por Departamento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8000A1E9-D88F-242F-2734-8AE36FF90720}"/>
              </a:ext>
            </a:extLst>
          </p:cNvPr>
          <p:cNvCxnSpPr>
            <a:cxnSpLocks/>
          </p:cNvCxnSpPr>
          <p:nvPr/>
        </p:nvCxnSpPr>
        <p:spPr>
          <a:xfrm>
            <a:off x="342717" y="617709"/>
            <a:ext cx="5546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E270C6-B889-8EFC-3C22-C4C58C2DCE5E}"/>
              </a:ext>
            </a:extLst>
          </p:cNvPr>
          <p:cNvSpPr txBox="1"/>
          <p:nvPr/>
        </p:nvSpPr>
        <p:spPr>
          <a:xfrm>
            <a:off x="7109064" y="2195220"/>
            <a:ext cx="48303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barra neste gráfico representará um departamento.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barras serão divididas em segmentos coloridos, cada um representando um professor dentro desse departamento.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Isso ajudará a visualizar a distribuição de professores em cada departamento e identificar quais departamentos têm mais ou menos professores.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624621-EA06-F75A-28E9-252C452CC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1"/>
          <a:stretch/>
        </p:blipFill>
        <p:spPr>
          <a:xfrm>
            <a:off x="0" y="2195220"/>
            <a:ext cx="7109064" cy="23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6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2810207-7491-465E-6281-FD62CCF253DB}"/>
              </a:ext>
            </a:extLst>
          </p:cNvPr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2B9F4E-3A12-5381-264E-FFAC2FFF0283}"/>
              </a:ext>
            </a:extLst>
          </p:cNvPr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FFD35E-7C4B-DAB3-DD2A-2BAEEDBF455C}"/>
              </a:ext>
            </a:extLst>
          </p:cNvPr>
          <p:cNvSpPr txBox="1"/>
          <p:nvPr/>
        </p:nvSpPr>
        <p:spPr>
          <a:xfrm>
            <a:off x="252618" y="217599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Quantidade de Alunos por Curso e Departamento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8000A1E9-D88F-242F-2734-8AE36FF90720}"/>
              </a:ext>
            </a:extLst>
          </p:cNvPr>
          <p:cNvCxnSpPr>
            <a:cxnSpLocks/>
          </p:cNvCxnSpPr>
          <p:nvPr/>
        </p:nvCxnSpPr>
        <p:spPr>
          <a:xfrm>
            <a:off x="342717" y="617709"/>
            <a:ext cx="5546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E270C6-B889-8EFC-3C22-C4C58C2DCE5E}"/>
              </a:ext>
            </a:extLst>
          </p:cNvPr>
          <p:cNvSpPr txBox="1"/>
          <p:nvPr/>
        </p:nvSpPr>
        <p:spPr>
          <a:xfrm>
            <a:off x="7109064" y="2195220"/>
            <a:ext cx="48303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grupo de barras neste gráfico representará um departamento.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Dentro de cada grupo, haverá uma barra para cada curso oferecido pelo departamento.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Isso permitirá comparar a quantidade de alunos matriculados em diferentes cursos dentro de cada departamento.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AFC995-8240-4326-D453-6075E312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" y="2232709"/>
            <a:ext cx="7122532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2810207-7491-465E-6281-FD62CCF253DB}"/>
              </a:ext>
            </a:extLst>
          </p:cNvPr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2B9F4E-3A12-5381-264E-FFAC2FFF0283}"/>
              </a:ext>
            </a:extLst>
          </p:cNvPr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FFD35E-7C4B-DAB3-DD2A-2BAEEDBF455C}"/>
              </a:ext>
            </a:extLst>
          </p:cNvPr>
          <p:cNvSpPr txBox="1"/>
          <p:nvPr/>
        </p:nvSpPr>
        <p:spPr>
          <a:xfrm>
            <a:off x="252618" y="217599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Distribuição Etária dos Alunos por Departamento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8000A1E9-D88F-242F-2734-8AE36FF90720}"/>
              </a:ext>
            </a:extLst>
          </p:cNvPr>
          <p:cNvCxnSpPr>
            <a:cxnSpLocks/>
          </p:cNvCxnSpPr>
          <p:nvPr/>
        </p:nvCxnSpPr>
        <p:spPr>
          <a:xfrm>
            <a:off x="342717" y="617709"/>
            <a:ext cx="5546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E270C6-B889-8EFC-3C22-C4C58C2DCE5E}"/>
              </a:ext>
            </a:extLst>
          </p:cNvPr>
          <p:cNvSpPr txBox="1"/>
          <p:nvPr/>
        </p:nvSpPr>
        <p:spPr>
          <a:xfrm>
            <a:off x="7109064" y="2195220"/>
            <a:ext cx="48303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ponto neste gráfico representará um aluno.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posição horizontal de cada ponto indicará a idade do aluno.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posição vertical de cada ponto indicará o departamento em que o aluno está matriculado.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Isso fornecerá uma visualização da distribuição etária dos alunos em relação aos diferentes departamentos.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27F767-E62F-BE2B-D56F-725D35FCD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6"/>
          <a:stretch/>
        </p:blipFill>
        <p:spPr>
          <a:xfrm>
            <a:off x="620002" y="1855322"/>
            <a:ext cx="5863094" cy="38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4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2810207-7491-465E-6281-FD62CCF253DB}"/>
              </a:ext>
            </a:extLst>
          </p:cNvPr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2B9F4E-3A12-5381-264E-FFAC2FFF0283}"/>
              </a:ext>
            </a:extLst>
          </p:cNvPr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FFD35E-7C4B-DAB3-DD2A-2BAEEDBF455C}"/>
              </a:ext>
            </a:extLst>
          </p:cNvPr>
          <p:cNvSpPr txBox="1"/>
          <p:nvPr/>
        </p:nvSpPr>
        <p:spPr>
          <a:xfrm>
            <a:off x="252618" y="217599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Distribuição de Alunos por Idade e Departamento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8000A1E9-D88F-242F-2734-8AE36FF90720}"/>
              </a:ext>
            </a:extLst>
          </p:cNvPr>
          <p:cNvCxnSpPr>
            <a:cxnSpLocks/>
          </p:cNvCxnSpPr>
          <p:nvPr/>
        </p:nvCxnSpPr>
        <p:spPr>
          <a:xfrm>
            <a:off x="342717" y="617709"/>
            <a:ext cx="5546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E270C6-B889-8EFC-3C22-C4C58C2DCE5E}"/>
              </a:ext>
            </a:extLst>
          </p:cNvPr>
          <p:cNvSpPr txBox="1"/>
          <p:nvPr/>
        </p:nvSpPr>
        <p:spPr>
          <a:xfrm>
            <a:off x="7109064" y="2195220"/>
            <a:ext cx="48303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barra neste gráfico representará um departamento.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barras serão divididas em segmentos coloridos, cada um representando uma faixa etária de alunos dentro desse departamento.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Isso permitirá visualizar como a distribuição de alunos varia por idade em cada departamento.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F025CB2-4088-576D-51F3-AC3873D9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3" y="2048594"/>
            <a:ext cx="6820827" cy="27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6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319</Words>
  <Application>Microsoft Office PowerPoint</Application>
  <PresentationFormat>Ecrã Panorâmico</PresentationFormat>
  <Paragraphs>28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Century Gothic (Títulos)</vt:lpstr>
      <vt:lpstr>Tema do Office</vt:lpstr>
      <vt:lpstr>Analisando Diagrama dimensional  Acadêmico: Explorando Dados de Professores, Cursos e Alunos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Analisando Diagrama dimensional  Acadêmico: Explorando Dados de Professores, Cursos e Alunos</dc:title>
  <dc:creator>n i</dc:creator>
  <cp:lastModifiedBy>n i</cp:lastModifiedBy>
  <cp:revision>1</cp:revision>
  <dcterms:created xsi:type="dcterms:W3CDTF">2024-03-15T01:20:48Z</dcterms:created>
  <dcterms:modified xsi:type="dcterms:W3CDTF">2024-03-15T01:54:05Z</dcterms:modified>
</cp:coreProperties>
</file>