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85" r:id="rId16"/>
    <p:sldId id="28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3" autoAdjust="0"/>
  </p:normalViewPr>
  <p:slideViewPr>
    <p:cSldViewPr snapToGrid="0">
      <p:cViewPr varScale="1">
        <p:scale>
          <a:sx n="122" d="100"/>
          <a:sy n="122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ED43-2E1C-44C2-8A6D-FE8D3179541B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B1742-7066-41B6-A240-8A8BD1C2E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509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B1742-7066-41B6-A240-8A8BD1C2E0D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623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69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9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952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496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715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264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420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957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21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86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23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8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3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77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32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B332FA8-7FA1-4873-97F1-F638691CCEE3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89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B332FA8-7FA1-4873-97F1-F638691CCEE3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517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09964" y="644437"/>
            <a:ext cx="974436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ФГБОУ ВО «Кубанский государственный технологический университет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smtClean="0"/>
              <a:t>Курсовой проект на тему</a:t>
            </a:r>
            <a:r>
              <a:rPr lang="en-US" sz="2400" dirty="0" smtClean="0"/>
              <a:t>: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кодового замка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Ларкин 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уппа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18-К-АС1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доцент, Попова О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49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5600" y="415467"/>
            <a:ext cx="8646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BPMN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5600" y="1306048"/>
            <a:ext cx="328583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Язык описания бизнес-процессов опирается на следующие базовые объекты: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Событие;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Действия;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Gateway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Шлюзы или Развилки;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Поток.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Данные;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(Пул) - набор.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548" y="674969"/>
            <a:ext cx="4480452" cy="554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4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5600" y="212267"/>
            <a:ext cx="8646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FURPS+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5600" y="1938098"/>
            <a:ext cx="114681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FURPS</a:t>
            </a:r>
            <a:r>
              <a:rPr lang="ru-RU" dirty="0"/>
              <a:t> — классификация требований к программным системам.</a:t>
            </a:r>
          </a:p>
          <a:p>
            <a:pPr algn="just"/>
            <a:r>
              <a:rPr lang="ru-RU" dirty="0"/>
              <a:t>Образована от первых букв слов: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/>
              <a:t>Functionality</a:t>
            </a:r>
            <a:r>
              <a:rPr lang="ru-RU" dirty="0"/>
              <a:t> — Функциональные требования: свойства, возможности, безопасность. Являются основными, по этим требованиям строятся диаграммы вариантов использования (</a:t>
            </a: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case</a:t>
            </a:r>
            <a:r>
              <a:rPr lang="ru-RU" dirty="0"/>
              <a:t> </a:t>
            </a:r>
            <a:r>
              <a:rPr lang="ru-RU" dirty="0" err="1"/>
              <a:t>diagram</a:t>
            </a:r>
            <a:r>
              <a:rPr lang="ru-RU" dirty="0"/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/>
              <a:t>Usability</a:t>
            </a:r>
            <a:r>
              <a:rPr lang="ru-RU" dirty="0"/>
              <a:t> — Требования к удобству использования (UX): человеческий фактор, эстетика, последовательность, документация.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/>
              <a:t>Reliability</a:t>
            </a:r>
            <a:r>
              <a:rPr lang="ru-RU" dirty="0"/>
              <a:t> — Требования к надежности: частота возможных сбоев, отказоустойчивость, восстанавливаемость, предсказуемость устойчивости.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/>
              <a:t>Performance</a:t>
            </a:r>
            <a:r>
              <a:rPr lang="ru-RU" dirty="0"/>
              <a:t> — Требования к производительности: время отклика, использование ресурсов, эффективность, мощность, масштабируемость.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/>
              <a:t>Supportability</a:t>
            </a:r>
            <a:r>
              <a:rPr lang="ru-RU" dirty="0"/>
              <a:t> — Требования к поддержке: возможность поддержки, ремонтопригодность, гибкость, модифицируемость, модульность, расширяемость, возможность локализации.</a:t>
            </a:r>
          </a:p>
        </p:txBody>
      </p:sp>
    </p:spTree>
    <p:extLst>
      <p:ext uri="{BB962C8B-B14F-4D97-AF65-F5344CB8AC3E}">
        <p14:creationId xmlns:p14="http://schemas.microsoft.com/office/powerpoint/2010/main" val="23653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59300" y="97967"/>
            <a:ext cx="309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034178" y="4938545"/>
            <a:ext cx="316769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кодового значения</a:t>
            </a:r>
          </a:p>
          <a:p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651" y="2192947"/>
            <a:ext cx="4556682" cy="230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59300" y="97967"/>
            <a:ext cx="309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5940" y="2699337"/>
            <a:ext cx="31676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Окно, всплывающие в случае неверного набора кода</a:t>
            </a:r>
            <a:r>
              <a:rPr lang="en-US" dirty="0" smtClean="0"/>
              <a:t>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478" y="2205525"/>
            <a:ext cx="3964573" cy="173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59300" y="97967"/>
            <a:ext cx="309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59300" y="4713531"/>
            <a:ext cx="3586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Сброс кодового замка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502" y="2602523"/>
            <a:ext cx="3443894" cy="123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3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879274" y="402766"/>
            <a:ext cx="309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816693" y="1506297"/>
            <a:ext cx="866080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проделанного курсового проекта бала проведена работа с литературой в области создания диаграмм и в области написания программного обеспечения. Были сформулированы основные понятия.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создано подробное описание для системы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конференция. Были применены: унифицированный язык моделирования UML. Реализованы диаграммы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IDEF0, DFD,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BPMN, EPC.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описана классификация требований к программным системам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FURPS+.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были смоделированы бизнес-процессы. Все это выразилось в ряде моделей, диаграмм, описанных и представленных 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отчете.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32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38847" y="2283522"/>
            <a:ext cx="52934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917046" y="5364287"/>
            <a:ext cx="44298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Ларкин А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18-К-АС1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2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91310" y="1254037"/>
            <a:ext cx="9744363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закрепление основ и углубление знаний в области разработки, анализа и управления программными проектами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приемов разработки проектов программных продуктов с использованием языка моделирования UML, а также диаграмм IDEF0, DFD,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EPC, BPMN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литературу в области разработки диаграмм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Сформулировать основные понятия относительно текущей темы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приемы разработки проектов с использованием языка моделирования UML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диаграмм IDEF0, DFD,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EPC, BPMN,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ПО и разработать требования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FURPS+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06800" y="395054"/>
            <a:ext cx="56895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82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91208" y="124100"/>
            <a:ext cx="5689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332081" y="5834654"/>
            <a:ext cx="7878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проектирования/разработки системы автоматизации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77" y="1836416"/>
            <a:ext cx="11222892" cy="293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8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5044" y="124101"/>
            <a:ext cx="6784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IDEF0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ПО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769049" y="5865114"/>
            <a:ext cx="7878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задача разработки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5044" y="772482"/>
            <a:ext cx="561992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модель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состоит из одного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главного блок операции и стрелок вхождения данных/инструментов и вывода результата. 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каждой функции существует правило сторон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стрелкой слева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обозначены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(информация и объекты).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стрелкой сверху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управление(информация для управления, документация).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стрелкой справа – выходные данные, которые представляют собой результат работы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стрелкой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снизу обозначены механизмы, представляющие собой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ресурсы, выполняющие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Кто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(who?)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72" y="1169208"/>
            <a:ext cx="6243798" cy="418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6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21146" y="124101"/>
            <a:ext cx="6784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IDEF0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ПО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692519" y="5464028"/>
            <a:ext cx="42098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уровень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IDEF0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-диаграммы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21146" y="1431778"/>
            <a:ext cx="515389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Входными данными, необходимыми для начала работы ПО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запрос кода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вызов, контроль. Управление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осуществляется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инструкциям и нормативной документации. Ресурсами, выполняющими поставленную задачу, являются сам работник пункта проката и оборудование, с которого ведется управление программным обеспечением. Результатом выполнения является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открытие замка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674" y="1352060"/>
            <a:ext cx="5746144" cy="382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2708" y="134449"/>
            <a:ext cx="6784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ПО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724589" y="5258185"/>
            <a:ext cx="19431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DFD-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2708" y="1014375"/>
            <a:ext cx="594139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DFD </a:t>
            </a:r>
            <a:r>
              <a:rPr lang="ru-RU" sz="2000" dirty="0" smtClean="0"/>
              <a:t>диаграмма является нотацией для </a:t>
            </a:r>
            <a:r>
              <a:rPr lang="ru-RU" sz="2000" dirty="0"/>
              <a:t>моделирования информационных систем с точки зрения хранения, обработки и передачи данных. Диаграмма состоит из стрелок (направленных потоков данных), а также из операций, хранилищ данных и внешних сущностей. </a:t>
            </a:r>
            <a:r>
              <a:rPr lang="ru-RU" sz="2000" dirty="0" smtClean="0"/>
              <a:t>В данном случае рассмотрена система работы </a:t>
            </a:r>
            <a:r>
              <a:rPr lang="ru-RU" sz="2000" dirty="0" smtClean="0"/>
              <a:t>кодового замка. </a:t>
            </a:r>
            <a:r>
              <a:rPr lang="ru-RU" sz="2000" dirty="0" smtClean="0"/>
              <a:t>В самом начале внешняя сущность, оператор, запускает ПО.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538" y="1311930"/>
            <a:ext cx="5486598" cy="31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2689" y="130230"/>
            <a:ext cx="8646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и анализ вариантов использования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807389" y="5067300"/>
            <a:ext cx="21306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UML-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2689" y="913689"/>
            <a:ext cx="340061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Выполняется запуск программы кодового замка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затем есть 3 варианта исхода событий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который ведут к определенным исходом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108" y="1144541"/>
            <a:ext cx="5380892" cy="386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48927" y="143674"/>
            <a:ext cx="8646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48927" y="2237386"/>
            <a:ext cx="47247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Исходя из </a:t>
            </a:r>
            <a:r>
              <a:rPr lang="ru-RU" sz="2000" dirty="0" smtClean="0"/>
              <a:t>вышеизложенных </a:t>
            </a:r>
            <a:r>
              <a:rPr lang="ru-RU" sz="2000" dirty="0"/>
              <a:t>вариантов использования диаграммы, на проектируемой диаграмме классов следует расположить </a:t>
            </a:r>
            <a:r>
              <a:rPr lang="en-US" sz="2000" dirty="0"/>
              <a:t>3</a:t>
            </a:r>
            <a:r>
              <a:rPr lang="ru-RU" sz="2000" dirty="0" smtClean="0"/>
              <a:t> </a:t>
            </a:r>
            <a:r>
              <a:rPr lang="ru-RU" sz="2000" dirty="0" smtClean="0"/>
              <a:t>класса: </a:t>
            </a:r>
            <a:r>
              <a:rPr lang="ru-RU" sz="2000" dirty="0" smtClean="0"/>
              <a:t>Набор кода</a:t>
            </a:r>
            <a:r>
              <a:rPr lang="ru-RU" sz="2000" dirty="0" smtClean="0"/>
              <a:t>, вызов, контроль</a:t>
            </a:r>
            <a:r>
              <a:rPr lang="en-US" sz="2000" dirty="0" smtClean="0"/>
              <a:t>.</a:t>
            </a:r>
            <a:r>
              <a:rPr lang="ru-RU" sz="2000" dirty="0" smtClean="0"/>
              <a:t>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2032178"/>
            <a:ext cx="6501610" cy="197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8600" y="339267"/>
            <a:ext cx="8646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EPC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28600" y="1043167"/>
            <a:ext cx="355541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Событийная </a:t>
            </a:r>
            <a:r>
              <a:rPr lang="ru-RU" sz="2000" dirty="0"/>
              <a:t>цепочка </a:t>
            </a:r>
            <a:r>
              <a:rPr lang="ru-RU" sz="2000" dirty="0" smtClean="0"/>
              <a:t>процессов</a:t>
            </a:r>
            <a:r>
              <a:rPr lang="ru-RU" sz="2000" dirty="0"/>
              <a:t> (EPC-диаграмма, </a:t>
            </a:r>
            <a:r>
              <a:rPr lang="ru-RU" sz="2000" dirty="0" smtClean="0"/>
              <a:t>англ.</a:t>
            </a:r>
            <a:r>
              <a:rPr lang="ru-RU" sz="2000" dirty="0"/>
              <a:t> </a:t>
            </a:r>
            <a:r>
              <a:rPr lang="ru-RU" sz="2000" dirty="0" err="1"/>
              <a:t>event-driven</a:t>
            </a:r>
            <a:r>
              <a:rPr lang="ru-RU" sz="2000" dirty="0"/>
              <a:t> </a:t>
            </a:r>
            <a:r>
              <a:rPr lang="ru-RU" sz="2000" dirty="0" err="1"/>
              <a:t>process</a:t>
            </a:r>
            <a:r>
              <a:rPr lang="ru-RU" sz="2000" dirty="0"/>
              <a:t> </a:t>
            </a:r>
            <a:r>
              <a:rPr lang="ru-RU" sz="2000" dirty="0" err="1"/>
              <a:t>chain</a:t>
            </a:r>
            <a:r>
              <a:rPr lang="ru-RU" sz="2000" dirty="0"/>
              <a:t>) — тип </a:t>
            </a:r>
            <a:r>
              <a:rPr lang="ru-RU" sz="2000" dirty="0" smtClean="0"/>
              <a:t>блок-схемы, </a:t>
            </a:r>
            <a:r>
              <a:rPr lang="ru-RU" sz="2000" dirty="0"/>
              <a:t>используемой для </a:t>
            </a:r>
            <a:r>
              <a:rPr lang="ru-RU" sz="2000" dirty="0" smtClean="0"/>
              <a:t>бизнес-моделирования. </a:t>
            </a:r>
            <a:r>
              <a:rPr lang="ru-RU" sz="2000" dirty="0"/>
              <a:t>EPC может быть использована для настройки системы </a:t>
            </a:r>
            <a:r>
              <a:rPr lang="ru-RU" sz="2000" dirty="0" smtClean="0"/>
              <a:t>планирования ресурсов предприятия</a:t>
            </a:r>
            <a:r>
              <a:rPr lang="ru-RU" sz="2000" dirty="0"/>
              <a:t> (ERP</a:t>
            </a:r>
            <a:r>
              <a:rPr lang="ru-RU" sz="2000" dirty="0" smtClean="0"/>
              <a:t>)</a:t>
            </a:r>
            <a:r>
              <a:rPr lang="ru-RU" sz="2000" dirty="0"/>
              <a:t> и для улучшений </a:t>
            </a:r>
            <a:r>
              <a:rPr lang="ru-RU" sz="2000" dirty="0" smtClean="0"/>
              <a:t>бизнес-процессов.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661" y="1125414"/>
            <a:ext cx="6171576" cy="444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9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329</TotalTime>
  <Words>431</Words>
  <Application>Microsoft Office PowerPoint</Application>
  <PresentationFormat>Широкоэкранный</PresentationFormat>
  <Paragraphs>78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Wingdings</vt:lpstr>
      <vt:lpstr>Сетка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Учетная запись Майкрософт</cp:lastModifiedBy>
  <cp:revision>20</cp:revision>
  <dcterms:created xsi:type="dcterms:W3CDTF">2020-05-14T23:19:57Z</dcterms:created>
  <dcterms:modified xsi:type="dcterms:W3CDTF">2020-06-20T02:26:44Z</dcterms:modified>
</cp:coreProperties>
</file>