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D781-A4C8-449B-9242-E6826D7CB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78270-FD07-4C93-9209-8179BAA89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7B56-1855-4C6C-AF45-657B750F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8FA7-EBA5-4538-B883-7E4A2D840E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212C-6ECD-417D-902F-3824EF21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F8E9-B5DC-46EA-B408-844D011A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88A1-2B52-4152-9F72-D25EDCD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0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A3DB-FFD1-4476-9538-BBB4F437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4CCFB-AB16-4AC3-8513-5FC344F20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89AF-FF42-4326-9873-FCA92F9F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8FA7-EBA5-4538-B883-7E4A2D840E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87D0A-2561-4FAC-9847-81C7A87B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9A57-11ED-4376-A7A8-558C8A34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88A1-2B52-4152-9F72-D25EDCD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B6EA2-1308-45A9-87E7-EE4912AD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62AD0-7D69-4024-9CDF-445D8F28A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EB655-9E56-4677-98BC-59ED8478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8FA7-EBA5-4538-B883-7E4A2D840E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F6D4-266F-492F-B359-69ABEAD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BD0F-AAF6-4A7F-8427-A8A18FD3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88A1-2B52-4152-9F72-D25EDCD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8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3BD1-9952-4C6A-9959-73ADBCE6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3DCB-5F6F-47D2-8463-8A572707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27C73-CA63-4764-B5CB-487D062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8FA7-EBA5-4538-B883-7E4A2D840E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439C1-D384-46F6-B773-459741D4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9F388-6BAF-405D-BB63-38D3F730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88A1-2B52-4152-9F72-D25EDCD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963A-8903-42C9-8075-7C1A3B3F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49241-AF97-407E-B649-A0B147D7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A8C4D-6B24-4EDC-A9A5-A3832A25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8FA7-EBA5-4538-B883-7E4A2D840E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39A3-A13A-4531-BF8C-0AF61444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5418-48C9-43C3-B250-CAD123B7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88A1-2B52-4152-9F72-D25EDCD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FDC8-3093-42AD-AC43-14197882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524B-0AA9-4AE2-8DD3-BF1187814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3E2B7-7123-45C4-8D08-C8399A0C7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E47FE-A4AC-4C02-B652-C953B4A8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8FA7-EBA5-4538-B883-7E4A2D840E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4491A-C445-4E2D-9E4F-CD040DBD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B3C1F-3B42-4FF9-81E7-D2F439FC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88A1-2B52-4152-9F72-D25EDCD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5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8EE0-6D5E-4164-A04D-3806919B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15E0A-D6AC-49E0-B374-7652EB05D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18C48-11D2-4D7C-85C8-455F8F73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E8A05-8A49-4E10-95B6-2865C4426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6A77C-E895-4111-9DA0-FAF3C72C8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55F0A-CBBA-4431-AC62-C88D7A71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8FA7-EBA5-4538-B883-7E4A2D840E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1D594-9B01-4CC5-861C-6B14C3D3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225B5-9101-4F3F-BCE9-0954714E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88A1-2B52-4152-9F72-D25EDCD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E7E8-04FF-4ECE-9D1E-A307CC63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244CD-6FDF-4651-B0C9-D544E9B2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8FA7-EBA5-4538-B883-7E4A2D840E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50BE4-07A5-49E5-85F4-7CC43390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4BE5A-2732-4A50-8F2B-FC284B71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88A1-2B52-4152-9F72-D25EDCD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6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B29D1-9A6A-47F6-9B33-A500C0AB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8FA7-EBA5-4538-B883-7E4A2D840E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49F1A-E5E2-4D02-BA71-766D1026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4DF84-913F-4011-BA95-2519DD18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88A1-2B52-4152-9F72-D25EDCD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9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DC14-A361-4D77-BEEB-A1AFD0F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A43C-9B0C-4B67-83AC-A55B053C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110D4-2BD8-470F-92A4-929093155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AC467-544C-432A-BC45-DAE1E414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8FA7-EBA5-4538-B883-7E4A2D840E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EB3A6-1BD0-459B-A0BC-1B91CAB5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8636A-A05D-4412-B712-2E406AE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88A1-2B52-4152-9F72-D25EDCD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8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5F3B-FEFF-486C-854F-2C8ED6BE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2E044-74FF-45A4-82E7-322C9048C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AA99E-9387-424F-A321-F5386DFC6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CA01E-B2B6-42B7-9DCC-632C2441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8FA7-EBA5-4538-B883-7E4A2D840E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DC0A1-60FF-436C-A93E-B12917CF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8294B-F936-437C-802E-D5EAD441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88A1-2B52-4152-9F72-D25EDCD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04C20-CD10-4EE4-A0A0-1578BADD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9DE91-B223-4CC9-B14D-A9B9FC58C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4ADA-7B45-4600-B889-3F426D42F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8FA7-EBA5-4538-B883-7E4A2D840EC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FB4BC-DA5D-4085-9AEE-6337C8305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0C44B-F9AF-47F7-832E-F62D37B09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688A1-2B52-4152-9F72-D25EDCD4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A0F2-1BC5-4702-B9B3-011ADF7FD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QUESTION: 67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CBA34-50E5-4F97-8315-7B997BFD7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3200" b="1" i="0" u="none" strike="noStrike" baseline="0" dirty="0">
                <a:latin typeface="LiberationSerif-Bold"/>
              </a:rPr>
              <a:t>Remote Job Board: </a:t>
            </a:r>
            <a:r>
              <a:rPr lang="en-US" sz="3200" b="0" i="0" u="none" strike="noStrike" baseline="0" dirty="0">
                <a:latin typeface="LiberationSerif"/>
              </a:rPr>
              <a:t>Stack for undoing job applications, queue for job postings, and list for</a:t>
            </a:r>
          </a:p>
          <a:p>
            <a:pPr algn="l"/>
            <a:r>
              <a:rPr lang="en-US" sz="3200" b="0" i="0" u="none" strike="noStrike" baseline="0" dirty="0">
                <a:latin typeface="LiberationSerif"/>
              </a:rPr>
              <a:t>available job opportunities</a:t>
            </a:r>
            <a:r>
              <a:rPr lang="en-US" sz="1800" b="0" i="0" u="none" strike="noStrike" baseline="0" dirty="0">
                <a:latin typeface="LiberationSerif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9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BF9F-E7EE-42A4-80F4-50A7E144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465904" cy="159129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SCREENSHOT THAT SHOW “</a:t>
            </a:r>
            <a:r>
              <a:rPr lang="en-US" sz="4400" b="0" i="0" u="none" strike="noStrike" baseline="0" dirty="0">
                <a:latin typeface="LiberationSerif"/>
              </a:rPr>
              <a:t>list for</a:t>
            </a:r>
            <a:br>
              <a:rPr lang="en-US" sz="4400" b="0" i="0" u="none" strike="noStrike" baseline="0" dirty="0">
                <a:latin typeface="LiberationSerif"/>
              </a:rPr>
            </a:br>
            <a:r>
              <a:rPr lang="en-US" sz="4400" b="0" i="0" u="none" strike="noStrike" baseline="0" dirty="0">
                <a:latin typeface="LiberationSerif"/>
              </a:rPr>
              <a:t>available job opportunities</a:t>
            </a:r>
            <a:r>
              <a:rPr lang="en-US" sz="2800" b="0" i="0" u="none" strike="noStrike" baseline="0" dirty="0">
                <a:latin typeface="LiberationSerif"/>
              </a:rPr>
              <a:t>.</a:t>
            </a:r>
            <a:br>
              <a:rPr lang="en-US" dirty="0"/>
            </a:br>
            <a:r>
              <a:rPr lang="en-US" dirty="0"/>
              <a:t>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E0566-FEEC-4E90-A5CC-8DB65D64E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6" y="2213113"/>
            <a:ext cx="12106928" cy="4545496"/>
          </a:xfrm>
        </p:spPr>
      </p:pic>
    </p:spTree>
    <p:extLst>
      <p:ext uri="{BB962C8B-B14F-4D97-AF65-F5344CB8AC3E}">
        <p14:creationId xmlns:p14="http://schemas.microsoft.com/office/powerpoint/2010/main" val="10419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EAD7-BC7F-40FF-8D79-6722CA96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SCREENSHOT THAT SHOW “</a:t>
            </a:r>
            <a:r>
              <a:rPr lang="en-US" sz="4400" b="0" i="0" u="none" strike="noStrike" baseline="0" dirty="0">
                <a:latin typeface="LiberationSerif"/>
              </a:rPr>
              <a:t>queue for job postings”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CB247-4674-4CC4-94B7-84026E7E5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2052"/>
            <a:ext cx="11701670" cy="3525077"/>
          </a:xfrm>
        </p:spPr>
      </p:pic>
    </p:spTree>
    <p:extLst>
      <p:ext uri="{BB962C8B-B14F-4D97-AF65-F5344CB8AC3E}">
        <p14:creationId xmlns:p14="http://schemas.microsoft.com/office/powerpoint/2010/main" val="170829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34EE-7075-4794-982A-E12D9120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SCREENSHOT </a:t>
            </a:r>
            <a:r>
              <a:rPr lang="en-US" dirty="0"/>
              <a:t>THAT SHOW “</a:t>
            </a:r>
            <a:r>
              <a:rPr lang="en-US" sz="4400" b="0" i="0" u="none" strike="noStrike" baseline="0" dirty="0">
                <a:latin typeface="LiberationSerif"/>
              </a:rPr>
              <a:t>Stack for undoing job applications”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01DF0-2854-40E0-B910-B9260A0FA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" y="3429001"/>
            <a:ext cx="11834191" cy="3316356"/>
          </a:xfrm>
        </p:spPr>
      </p:pic>
    </p:spTree>
    <p:extLst>
      <p:ext uri="{BB962C8B-B14F-4D97-AF65-F5344CB8AC3E}">
        <p14:creationId xmlns:p14="http://schemas.microsoft.com/office/powerpoint/2010/main" val="188528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LiberationSerif</vt:lpstr>
      <vt:lpstr>LiberationSerif-Bold</vt:lpstr>
      <vt:lpstr>Office Theme</vt:lpstr>
      <vt:lpstr>QUESTION: 67</vt:lpstr>
      <vt:lpstr>THE SCREENSHOT THAT SHOW “list for available job opportunities. ”</vt:lpstr>
      <vt:lpstr>THE SCREENSHOT THAT SHOW “queue for job postings”</vt:lpstr>
      <vt:lpstr>THE SCREENSHOT THAT SHOW “Stack for undoing job applications”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QUESTION: 67</dc:title>
  <dc:creator>FH TECHNOLOGY</dc:creator>
  <cp:lastModifiedBy>FH TECHNOLOGY</cp:lastModifiedBy>
  <cp:revision>4</cp:revision>
  <dcterms:created xsi:type="dcterms:W3CDTF">2024-11-27T07:17:36Z</dcterms:created>
  <dcterms:modified xsi:type="dcterms:W3CDTF">2024-11-27T07:23:07Z</dcterms:modified>
</cp:coreProperties>
</file>