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59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6"/>
    <p:restoredTop sz="94590"/>
  </p:normalViewPr>
  <p:slideViewPr>
    <p:cSldViewPr snapToGrid="0" snapToObjects="1">
      <p:cViewPr varScale="1">
        <p:scale>
          <a:sx n="90" d="100"/>
          <a:sy n="90" d="100"/>
        </p:scale>
        <p:origin x="8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8179-B8E1-294D-BAEB-67FF8B249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70808-5E95-2244-884C-8031A8C3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F8E6-FC1C-8B41-B322-DF917AF0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5D4E-0BD0-204C-85F5-13AE6423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2BF6-06E4-504B-AFA3-9F06689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9C8E-C326-064A-8240-E116B18B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CAD6-BA4E-9546-84DF-7452CD362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C792-BBBD-E841-91FE-069181EC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8941-EF00-3A42-976D-14D2168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6C9F-26C3-1E4F-A25E-A4607C90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9DA-D0FF-2B47-9950-08FCEBFA2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891F-B381-C941-B396-DFA49AA5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1732-1593-A641-8E5D-9C6217A8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BB71-2126-AD40-9B24-D8EC8964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4393-FA2A-1B43-B9DF-50C9A35E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30B9-AC23-2049-84C7-1550E7BF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EBA6-3A86-6D44-BFEE-D9759C04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07D1-9FF1-B24D-B74E-2E65EB74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61FA-4607-A14E-A73B-2C104863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E254-9D38-C748-958F-9933856E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284E-17D6-EC45-B592-992B9A6A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3C15-02ED-8D45-B315-61FACDAA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DC95-891E-8843-99CE-5156902C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4862-E242-B349-BCDF-A94CFECE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3B10-DB78-724A-97FA-6CCEE75F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7178-45C2-4F41-B4B8-1E54F8B5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008E-F017-CF4B-BA97-E88B4B06D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62F87-BD07-6F41-A329-62C9F130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5C14-999A-D740-BD5F-91B0B026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C5E4-8D83-FC49-9C34-D6DC829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97D3-74B1-8C4B-9DAB-4DD96A70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80F-0369-7F42-9C79-62F17D73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9A06-809D-F341-B253-8E3875AC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195E-2E16-5D49-893F-47704107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95E1A-4FD6-9348-A178-007DCFB10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340EE-1E19-BD45-8E7A-1940956A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08F7A-C1D8-164C-A037-2FAE697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C6ED6-C76A-8E41-9B55-540AAE2E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19E70-6C2F-1641-BE3E-A6BDC23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80A-2F22-B142-B399-1B86EF08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C7DB7-AFA1-EC44-9650-9D8AA70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16E6F-7DED-4949-8629-38EA769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FB82D-71D6-0848-8D6D-50B862CC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B5032-9937-2F47-8220-23DB7293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A2BD1-21B9-8949-BCE0-FC1451D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089F-8353-B841-9C3C-181A1734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6C6A-BFFB-F646-909E-1549113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DE85-B05F-7144-9B3A-AF4C70DF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F077-2536-3B48-A060-8B8F36140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79B6-6273-4B4A-A7B7-84427FA1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AE22-29C2-8041-B7D2-255D1C49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BFED-0FD2-6E43-BF5C-6364BEC1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C6F2-023C-0247-B4CC-976AC470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5292-3E3A-2249-BF30-DBBFC2E6E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954F-D84F-3B4F-BF1C-109FF3D7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497D-8CA6-7D4C-83E9-B5102557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252C-CC8E-A64F-9562-6AFCC04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4E830-E185-9A47-801F-7FBEAB72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6EC67-A325-DA45-9ACE-B3CF4B3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8B89-89EF-A54A-A1C1-EBFB4C85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15E3-3277-A94F-9791-C0A4E00B9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9DD7-A986-564E-BC52-B83FDD7BC1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7421-3BB4-E04A-B4D5-D677EF71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5DD6-36C1-A44C-AE83-90F7C9D99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EDAD-107F-F445-BD4E-7E3FDE39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D612-DCE0-B545-9C3F-38B93927F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Making computer science learning effective and fun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80F02C-82A6-9742-B4D0-1C92FCFF3FF0}"/>
              </a:ext>
            </a:extLst>
          </p:cNvPr>
          <p:cNvSpPr txBox="1">
            <a:spLocks/>
          </p:cNvSpPr>
          <p:nvPr/>
        </p:nvSpPr>
        <p:spPr>
          <a:xfrm>
            <a:off x="1524000" y="5303519"/>
            <a:ext cx="9144000" cy="797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/>
                </a:solidFill>
              </a:rPr>
              <a:t>www.cswonders.com</a:t>
            </a:r>
          </a:p>
        </p:txBody>
      </p:sp>
    </p:spTree>
    <p:extLst>
      <p:ext uri="{BB962C8B-B14F-4D97-AF65-F5344CB8AC3E}">
        <p14:creationId xmlns:p14="http://schemas.microsoft.com/office/powerpoint/2010/main" val="412598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59B-649D-8143-8AF8-C635609B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child’s time is so precious!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6A22-B4B5-5449-9A25-7067971F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Your son or daughter has a unique pace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=&gt; Personalized learning system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To validate and adapt to student’s learning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=&gt; Data driven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To develop core skills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=&gt; Interactive learning, focused on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6689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B7DA-7EB2-FC43-BEF4-6ED9E3D0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learning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DBEDC-FDC0-8540-B129-A29D4707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48" y="2434243"/>
            <a:ext cx="3775528" cy="374799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386D5-8682-F64A-83C0-2BBB4140E8A0}"/>
              </a:ext>
            </a:extLst>
          </p:cNvPr>
          <p:cNvSpPr txBox="1">
            <a:spLocks/>
          </p:cNvSpPr>
          <p:nvPr/>
        </p:nvSpPr>
        <p:spPr>
          <a:xfrm>
            <a:off x="4495080" y="1369124"/>
            <a:ext cx="36041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Track personal progress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F8385-4906-7049-A593-510DBEB8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52" y="2434243"/>
            <a:ext cx="3312631" cy="2775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8C109-61AB-0D47-8A0D-2E5B88E2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90" y="2450962"/>
            <a:ext cx="3405376" cy="2759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7E57FBA-9835-854B-9D05-D6171EE3F9FF}"/>
              </a:ext>
            </a:extLst>
          </p:cNvPr>
          <p:cNvSpPr txBox="1">
            <a:spLocks/>
          </p:cNvSpPr>
          <p:nvPr/>
        </p:nvSpPr>
        <p:spPr>
          <a:xfrm>
            <a:off x="8336090" y="1369124"/>
            <a:ext cx="3496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Celebrate achievement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AC2E59-1A44-984A-8E3F-90EECE753425}"/>
              </a:ext>
            </a:extLst>
          </p:cNvPr>
          <p:cNvSpPr txBox="1">
            <a:spLocks/>
          </p:cNvSpPr>
          <p:nvPr/>
        </p:nvSpPr>
        <p:spPr>
          <a:xfrm>
            <a:off x="802830" y="1369124"/>
            <a:ext cx="3226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accent2"/>
                </a:solidFill>
              </a:rPr>
              <a:t>Learn at own pace</a:t>
            </a:r>
          </a:p>
        </p:txBody>
      </p:sp>
    </p:spTree>
    <p:extLst>
      <p:ext uri="{BB962C8B-B14F-4D97-AF65-F5344CB8AC3E}">
        <p14:creationId xmlns:p14="http://schemas.microsoft.com/office/powerpoint/2010/main" val="19535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BCE-3F8B-3442-B2A9-7C956BD2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4BC76-FBEF-FF40-BBEE-74E115E9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310" y="3563895"/>
            <a:ext cx="3709626" cy="22112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0DF88-5D58-B940-B79B-4E07484A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0" y="3563894"/>
            <a:ext cx="4085150" cy="221128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27631DF-76AB-4D44-8D4A-21507A681638}"/>
              </a:ext>
            </a:extLst>
          </p:cNvPr>
          <p:cNvSpPr txBox="1">
            <a:spLocks/>
          </p:cNvSpPr>
          <p:nvPr/>
        </p:nvSpPr>
        <p:spPr>
          <a:xfrm>
            <a:off x="7860582" y="1749122"/>
            <a:ext cx="38193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accent2"/>
              </a:solidFill>
            </a:endParaRP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Nugget</a:t>
            </a:r>
          </a:p>
          <a:p>
            <a:pPr algn="ctr"/>
            <a:endParaRPr lang="en-US" sz="2200" dirty="0">
              <a:solidFill>
                <a:schemeClr val="accent2"/>
              </a:solidFill>
            </a:endParaRPr>
          </a:p>
          <a:p>
            <a:pPr algn="ctr"/>
            <a:r>
              <a:rPr lang="en-US" sz="2600" dirty="0">
                <a:solidFill>
                  <a:schemeClr val="accent2"/>
                </a:solidFill>
              </a:rPr>
              <a:t>Practice problem solving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C7A9B25-3BD2-A440-8859-D0505856A991}"/>
              </a:ext>
            </a:extLst>
          </p:cNvPr>
          <p:cNvSpPr txBox="1">
            <a:spLocks/>
          </p:cNvSpPr>
          <p:nvPr/>
        </p:nvSpPr>
        <p:spPr>
          <a:xfrm>
            <a:off x="312169" y="1693828"/>
            <a:ext cx="3715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accent2"/>
              </a:solidFill>
            </a:endParaRP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Snippet</a:t>
            </a:r>
          </a:p>
          <a:p>
            <a:pPr algn="ctr"/>
            <a:endParaRPr lang="en-US" sz="2200" dirty="0">
              <a:solidFill>
                <a:schemeClr val="accent2"/>
              </a:solidFill>
            </a:endParaRPr>
          </a:p>
          <a:p>
            <a:pPr algn="ctr"/>
            <a:r>
              <a:rPr lang="en-US" sz="2600" dirty="0">
                <a:solidFill>
                  <a:schemeClr val="accent2"/>
                </a:solidFill>
              </a:rPr>
              <a:t>Learn by doing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F1AB66-C926-BA40-8773-52777971ECAA}"/>
              </a:ext>
            </a:extLst>
          </p:cNvPr>
          <p:cNvSpPr txBox="1">
            <a:spLocks/>
          </p:cNvSpPr>
          <p:nvPr/>
        </p:nvSpPr>
        <p:spPr>
          <a:xfrm>
            <a:off x="4431180" y="1749122"/>
            <a:ext cx="32132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accent2"/>
              </a:solidFill>
            </a:endParaRPr>
          </a:p>
          <a:p>
            <a:pPr algn="ctr"/>
            <a:r>
              <a:rPr lang="en-US" sz="4300" dirty="0">
                <a:solidFill>
                  <a:schemeClr val="accent2"/>
                </a:solidFill>
              </a:rPr>
              <a:t>Quiz</a:t>
            </a:r>
          </a:p>
          <a:p>
            <a:pPr algn="ctr"/>
            <a:endParaRPr lang="en-US" sz="2800" dirty="0">
              <a:solidFill>
                <a:schemeClr val="accent2"/>
              </a:solidFill>
            </a:endParaRPr>
          </a:p>
          <a:p>
            <a:pPr algn="ctr"/>
            <a:r>
              <a:rPr lang="en-US" sz="3400" dirty="0">
                <a:solidFill>
                  <a:schemeClr val="accent2"/>
                </a:solidFill>
              </a:rPr>
              <a:t>Reinforce key concepts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497D5-6C23-9D48-B2F7-8E704C2C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25" y="3563894"/>
            <a:ext cx="3459889" cy="22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A19-7149-244D-AF55-42075252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Interactive learning, focused on problem solving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6B8BE-9DC6-5E4A-875C-0CFD9FC7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84" y="2063958"/>
            <a:ext cx="5585570" cy="29957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6D48D-5C7D-8C43-872F-CA6DB5C54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3122492"/>
            <a:ext cx="5204335" cy="31184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0F92EE-5037-CF42-910B-B21ECBD7DA4F}"/>
              </a:ext>
            </a:extLst>
          </p:cNvPr>
          <p:cNvSpPr txBox="1">
            <a:spLocks/>
          </p:cNvSpPr>
          <p:nvPr/>
        </p:nvSpPr>
        <p:spPr>
          <a:xfrm>
            <a:off x="462584" y="5059679"/>
            <a:ext cx="38193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 err="1">
                <a:solidFill>
                  <a:schemeClr val="accent2"/>
                </a:solidFill>
              </a:rPr>
              <a:t>CodePad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600" dirty="0">
                <a:solidFill>
                  <a:schemeClr val="accent2"/>
                </a:solidFill>
              </a:rPr>
              <a:t>Try new ideas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F1F0D3-300E-9445-BC06-078A6C296A01}"/>
              </a:ext>
            </a:extLst>
          </p:cNvPr>
          <p:cNvSpPr txBox="1">
            <a:spLocks/>
          </p:cNvSpPr>
          <p:nvPr/>
        </p:nvSpPr>
        <p:spPr>
          <a:xfrm>
            <a:off x="7932085" y="1666304"/>
            <a:ext cx="38193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2"/>
              </a:solidFill>
            </a:endParaRPr>
          </a:p>
          <a:p>
            <a:pPr algn="r"/>
            <a:r>
              <a:rPr lang="en-US" sz="3200" dirty="0">
                <a:solidFill>
                  <a:schemeClr val="accent2"/>
                </a:solidFill>
              </a:rPr>
              <a:t>Project</a:t>
            </a:r>
          </a:p>
          <a:p>
            <a:pPr algn="r"/>
            <a:endParaRPr lang="en-US" sz="2200" dirty="0">
              <a:solidFill>
                <a:schemeClr val="accent2"/>
              </a:solidFill>
            </a:endParaRPr>
          </a:p>
          <a:p>
            <a:pPr algn="r"/>
            <a:r>
              <a:rPr lang="en-US" sz="2600" dirty="0">
                <a:solidFill>
                  <a:schemeClr val="accent2"/>
                </a:solidFill>
              </a:rPr>
              <a:t>Become a builder </a:t>
            </a:r>
            <a:r>
              <a:rPr lang="en-US" sz="2600">
                <a:solidFill>
                  <a:schemeClr val="accent2"/>
                </a:solidFill>
              </a:rPr>
              <a:t>&amp; creator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501C-231F-1C41-848C-AB7C28AE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 Level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F7B8B-B7F4-A94D-B186-C2A5449D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456" y="243509"/>
            <a:ext cx="3457496" cy="652305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BE1B4E-F2BC-F041-A35F-EADF252A164E}"/>
              </a:ext>
            </a:extLst>
          </p:cNvPr>
          <p:cNvSpPr txBox="1">
            <a:spLocks/>
          </p:cNvSpPr>
          <p:nvPr/>
        </p:nvSpPr>
        <p:spPr>
          <a:xfrm>
            <a:off x="802830" y="1369124"/>
            <a:ext cx="6670866" cy="465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</a:rPr>
              <a:t>input, output, Turtle Graphics, algorithm, loops, variables, functions, parameters, numbers, strings, binary system, random numbers, Boolean values, branches</a:t>
            </a:r>
          </a:p>
        </p:txBody>
      </p:sp>
    </p:spTree>
    <p:extLst>
      <p:ext uri="{BB962C8B-B14F-4D97-AF65-F5344CB8AC3E}">
        <p14:creationId xmlns:p14="http://schemas.microsoft.com/office/powerpoint/2010/main" val="19028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501C-231F-1C41-848C-AB7C28AE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 Level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ED4735-611E-0847-82F7-755FBA2368C8}"/>
              </a:ext>
            </a:extLst>
          </p:cNvPr>
          <p:cNvSpPr txBox="1">
            <a:spLocks/>
          </p:cNvSpPr>
          <p:nvPr/>
        </p:nvSpPr>
        <p:spPr>
          <a:xfrm>
            <a:off x="802830" y="1369124"/>
            <a:ext cx="6670866" cy="4653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</a:rPr>
              <a:t>data types, lists, list comprehension, dictionaries, tuples, classes and objects, inheritance, modules, Python standard library, namespace and scope, recursion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CB4A8-82E1-CC40-88BE-622F72B3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066" y="663901"/>
            <a:ext cx="4222335" cy="5358947"/>
          </a:xfrm>
        </p:spPr>
      </p:pic>
    </p:spTree>
    <p:extLst>
      <p:ext uri="{BB962C8B-B14F-4D97-AF65-F5344CB8AC3E}">
        <p14:creationId xmlns:p14="http://schemas.microsoft.com/office/powerpoint/2010/main" val="26636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131E-B252-4A45-8F59-7E1F8ECE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help students with rich set of tools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8B7F1-C374-AC41-8D1E-AFCA50D29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220" y="3864864"/>
            <a:ext cx="3943032" cy="23408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3C362-9918-D746-9A4F-253273F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3" y="3852672"/>
            <a:ext cx="3857057" cy="234086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270FB08-9EC9-C643-864F-87DD6344881A}"/>
              </a:ext>
            </a:extLst>
          </p:cNvPr>
          <p:cNvSpPr txBox="1">
            <a:spLocks/>
          </p:cNvSpPr>
          <p:nvPr/>
        </p:nvSpPr>
        <p:spPr>
          <a:xfrm>
            <a:off x="312994" y="1832420"/>
            <a:ext cx="7548690" cy="1483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</a:rPr>
              <a:t>select courses, set up classroom, 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monitor real-time dashboard, 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 create lessons, create quizzes, create nuggets, create projects, add notes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3FFB69-9FBB-E04D-A10A-5D37E2CA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314" y="2381060"/>
            <a:ext cx="3601506" cy="3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197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Making computer science learning effective and fun</vt:lpstr>
      <vt:lpstr>Your child’s time is so precious!</vt:lpstr>
      <vt:lpstr>Personalized learning system</vt:lpstr>
      <vt:lpstr>Data driven</vt:lpstr>
      <vt:lpstr>Interactive learning, focused on problem solving</vt:lpstr>
      <vt:lpstr>Python Level 1</vt:lpstr>
      <vt:lpstr>Python Level 2</vt:lpstr>
      <vt:lpstr>Teachers help students with rich set of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Yang</dc:creator>
  <cp:lastModifiedBy>Rob Fatland</cp:lastModifiedBy>
  <cp:revision>29</cp:revision>
  <dcterms:created xsi:type="dcterms:W3CDTF">2018-09-30T06:25:26Z</dcterms:created>
  <dcterms:modified xsi:type="dcterms:W3CDTF">2018-10-02T02:47:45Z</dcterms:modified>
</cp:coreProperties>
</file>