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7" d="100"/>
          <a:sy n="77" d="100"/>
        </p:scale>
        <p:origin x="408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B430-D52C-4564-B4E6-34A6ADFBB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E314C-F9DB-41F4-8F36-5BF3B1AD5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A2D4F-160B-4894-A3D7-900D9E36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9D70-721B-4557-89D0-9378E532EE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4D0B-C80C-42E5-9407-92B8D799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CF1B8-89F9-4354-AF3E-C3223AC2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8B3-3957-4858-8C4D-ACCF8B8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3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6A52-CF25-454F-8A99-7AEDE272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BA493-51F3-44FA-9CAC-1692FC6B7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FA7A5-1BEA-409A-B81E-6484FD22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9D70-721B-4557-89D0-9378E532EE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E585-D6C8-471A-BFAB-DC838D6C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2E42-66F9-44E9-AD59-5A185EEE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8B3-3957-4858-8C4D-ACCF8B8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515BD-668A-4C59-BFA3-B884A69B9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A2A3E-E53F-4A9F-8593-C42909CA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E411B-115E-4873-92FB-ACF472ED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9D70-721B-4557-89D0-9378E532EE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A65B-4AA0-4370-BE84-648545BC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C5B0-8F8A-4501-AB59-29F88BE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8B3-3957-4858-8C4D-ACCF8B8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936F-AF49-4CA8-82BC-108E7F33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3E636-AAB2-497B-B483-8E445B80E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1AC0E-1276-4FD9-89C4-FE15FB1F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9D70-721B-4557-89D0-9378E532EE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2B015-E40D-4F83-B97F-4B805AAD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E741-C4E4-44FB-A474-2AE08432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8B3-3957-4858-8C4D-ACCF8B8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4D6F-3BBB-47AD-B5D2-1EEF8F01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BC085-A2CB-4BDD-BBCD-F4D69908B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9A2FB-94A4-45EB-A9DB-68307DCA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9D70-721B-4557-89D0-9378E532EE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DFE6-5E6A-494F-8585-221E7C3A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C5BAC-1552-4312-9F6C-CA6D98D5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8B3-3957-4858-8C4D-ACCF8B8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6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F31F-F667-4A10-8A1D-5C5EDAC3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424A-CDCB-4BDA-834C-8F2DAB91F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BCF56-FA38-46C3-ADB0-F71C1DFD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5A2DA-3D56-4941-8850-CECEAF1F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9D70-721B-4557-89D0-9378E532EE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DB920-2E7D-43B8-B6D7-1B725871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2CCCB-978D-4C66-B96D-0402A50A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8B3-3957-4858-8C4D-ACCF8B8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7E3B-3A46-4859-9051-63DA9F99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A5B2B-D3E4-481F-8E02-FE32CDA5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D379E-381D-400A-BF47-D83C91A5E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B6F10-80F7-4E7A-9EF9-E2B1F5B1B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E92FA-4398-435D-A9F5-B95667413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3341C-2DE7-49BC-83CB-450054EF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9D70-721B-4557-89D0-9378E532EE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8E9F4-88D8-4AA0-8816-5B14C170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14A9FC-692B-44C4-B146-3BCB0A0C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8B3-3957-4858-8C4D-ACCF8B8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9A01-4278-4A8C-8F27-66597909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DA9DA-5493-4BB7-BFB1-CDE04E6E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9D70-721B-4557-89D0-9378E532EE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ACF7B-601C-413D-8C0F-C39C30FB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872BE-4E50-48B4-9B6B-F0B4F3CF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8B3-3957-4858-8C4D-ACCF8B8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F53C4-D29A-4840-B77C-EF9FF31F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9D70-721B-4557-89D0-9378E532EE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E48C9-1A6B-461C-91B1-8C9AA898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1A86D-A116-4AC9-8C14-477CE130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8B3-3957-4858-8C4D-ACCF8B8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6E70-66EC-4843-90D7-399C2EC9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5ADC-4536-4595-85B5-143F731B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A0ACD-7666-45A8-86FA-B0A97862D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6D5A3-ED99-4204-967A-BD1CAB7B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9D70-721B-4557-89D0-9378E532EE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0B440-49BA-481B-A021-1C4533C8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97B17-F25D-4FBB-BC60-7946F766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8B3-3957-4858-8C4D-ACCF8B8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8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7492-1564-4633-BF7A-471ACB29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CFFBC-15E9-4DF1-BFC5-17DDC7AEC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6471E-FE28-411A-ADC0-9FBC7D271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B8C47-F526-434D-8D01-9B0B182E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9D70-721B-4557-89D0-9378E532EE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6835A-D65D-4893-89DF-1BEF936D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B5DF3-03AC-4208-8CE8-F8C1D34E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F8B3-3957-4858-8C4D-ACCF8B8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7B129-63F0-4B83-B0DC-DADACFBB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309CF-A9E6-45C7-A72C-EF0AB351E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1C92-DDB1-4C97-A40B-73C576DE7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C9D70-721B-4557-89D0-9378E532EE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F2612-1CD0-4B8F-B059-61D4E96AF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2C9B4-029E-4CE3-B079-ABE26F916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F8B3-3957-4858-8C4D-ACCF8B8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2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49E5-2789-4994-BABF-CDB59AF44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Bytes </a:t>
            </a:r>
            <a:br>
              <a:rPr lang="en-US" dirty="0"/>
            </a:br>
            <a:r>
              <a:rPr lang="en-US" dirty="0"/>
              <a:t>Intermediate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4D385-DBE5-472B-99ED-00153C505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 Fatland, Tao Wei, Annie Zhu, Wei Lu</a:t>
            </a:r>
          </a:p>
        </p:txBody>
      </p:sp>
    </p:spTree>
    <p:extLst>
      <p:ext uri="{BB962C8B-B14F-4D97-AF65-F5344CB8AC3E}">
        <p14:creationId xmlns:p14="http://schemas.microsoft.com/office/powerpoint/2010/main" val="343770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CEA4-95CC-49C8-9A26-9D63498C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Meru </a:t>
            </a:r>
            <a:r>
              <a:rPr lang="en-US" dirty="0" err="1"/>
              <a:t>Prastarah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1B49-B4CB-4CBE-9584-DF530E1C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(early) name for the Pascal Triangle</a:t>
            </a:r>
          </a:p>
          <a:p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ombinatorics, graph theory, algebra, calculus, fractals,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7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B10D-4E37-4F08-A470-7767322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Ocean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F869-821C-4B8E-B7E5-01707F10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 dive down into the Pacific ocean: Does the water get warmer?</a:t>
            </a:r>
          </a:p>
        </p:txBody>
      </p:sp>
    </p:spTree>
    <p:extLst>
      <p:ext uri="{BB962C8B-B14F-4D97-AF65-F5344CB8AC3E}">
        <p14:creationId xmlns:p14="http://schemas.microsoft.com/office/powerpoint/2010/main" val="292777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D7E3-440E-4E39-9C25-FC2EAF2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E8DA-C5C2-4660-976A-4D0DA765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setBlock</a:t>
            </a:r>
            <a:r>
              <a:rPr lang="en-US" dirty="0"/>
              <a:t>(x, y, z, type, qualifier)</a:t>
            </a:r>
          </a:p>
        </p:txBody>
      </p:sp>
    </p:spTree>
    <p:extLst>
      <p:ext uri="{BB962C8B-B14F-4D97-AF65-F5344CB8AC3E}">
        <p14:creationId xmlns:p14="http://schemas.microsoft.com/office/powerpoint/2010/main" val="240937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Python Bytes  Intermediate</vt:lpstr>
      <vt:lpstr>Meru Prastarah</vt:lpstr>
      <vt:lpstr>Ocean Data Science</vt:lpstr>
      <vt:lpstr>Minecraft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Bytes  Intermediate</dc:title>
  <dc:creator>Rob Fatland</dc:creator>
  <cp:lastModifiedBy>Rob Fatland</cp:lastModifiedBy>
  <cp:revision>4</cp:revision>
  <dcterms:created xsi:type="dcterms:W3CDTF">2018-10-02T02:57:35Z</dcterms:created>
  <dcterms:modified xsi:type="dcterms:W3CDTF">2018-10-02T04:53:17Z</dcterms:modified>
</cp:coreProperties>
</file>