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0" r:id="rId3"/>
    <p:sldId id="261" r:id="rId4"/>
    <p:sldId id="257" r:id="rId5"/>
    <p:sldId id="258" r:id="rId6"/>
    <p:sldId id="259" r:id="rId7"/>
    <p:sldId id="262" r:id="rId8"/>
    <p:sldId id="267" r:id="rId9"/>
    <p:sldId id="264" r:id="rId10"/>
    <p:sldId id="265" r:id="rId11"/>
    <p:sldId id="269"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9"/>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4965E-A53D-483F-AF87-6A4DD72122D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1D7EF6-9BC3-4610-876A-9054503B8BB8}">
      <dgm:prSet/>
      <dgm:spPr/>
      <dgm:t>
        <a:bodyPr/>
        <a:lstStyle/>
        <a:p>
          <a:pPr>
            <a:lnSpc>
              <a:spcPct val="100000"/>
            </a:lnSpc>
          </a:pPr>
          <a:r>
            <a:rPr lang="en-GB" dirty="0">
              <a:solidFill>
                <a:schemeClr val="bg1"/>
              </a:solidFill>
            </a:rPr>
            <a:t>Generated in 2019 by People Data labs </a:t>
          </a:r>
          <a:endParaRPr lang="en-US" dirty="0">
            <a:solidFill>
              <a:schemeClr val="bg1"/>
            </a:solidFill>
          </a:endParaRPr>
        </a:p>
      </dgm:t>
    </dgm:pt>
    <dgm:pt modelId="{15F36B05-B4D7-4E17-84AC-06E0050248B2}" type="parTrans" cxnId="{4C2E0742-B37F-4D89-A787-493B678F211C}">
      <dgm:prSet/>
      <dgm:spPr/>
      <dgm:t>
        <a:bodyPr/>
        <a:lstStyle/>
        <a:p>
          <a:endParaRPr lang="en-US"/>
        </a:p>
      </dgm:t>
    </dgm:pt>
    <dgm:pt modelId="{E3DA6E67-8FE7-47A9-9060-155CA38E1C5E}" type="sibTrans" cxnId="{4C2E0742-B37F-4D89-A787-493B678F211C}">
      <dgm:prSet/>
      <dgm:spPr/>
      <dgm:t>
        <a:bodyPr/>
        <a:lstStyle/>
        <a:p>
          <a:endParaRPr lang="en-US"/>
        </a:p>
      </dgm:t>
    </dgm:pt>
    <dgm:pt modelId="{8233F551-F210-48FF-8C4B-73284204EF2C}">
      <dgm:prSet/>
      <dgm:spPr/>
      <dgm:t>
        <a:bodyPr/>
        <a:lstStyle/>
        <a:p>
          <a:pPr>
            <a:lnSpc>
              <a:spcPct val="100000"/>
            </a:lnSpc>
          </a:pPr>
          <a:r>
            <a:rPr lang="en-GB" dirty="0">
              <a:solidFill>
                <a:schemeClr val="bg1"/>
              </a:solidFill>
            </a:rPr>
            <a:t>Contains 7+ million global companies</a:t>
          </a:r>
          <a:endParaRPr lang="en-US" dirty="0">
            <a:solidFill>
              <a:schemeClr val="bg1"/>
            </a:solidFill>
          </a:endParaRPr>
        </a:p>
      </dgm:t>
    </dgm:pt>
    <dgm:pt modelId="{E45723D8-ADF3-4F62-B0EF-04ED27E1D27C}" type="parTrans" cxnId="{96262F85-D480-42D1-8BB0-A9C1F8974AA7}">
      <dgm:prSet/>
      <dgm:spPr/>
      <dgm:t>
        <a:bodyPr/>
        <a:lstStyle/>
        <a:p>
          <a:endParaRPr lang="en-US"/>
        </a:p>
      </dgm:t>
    </dgm:pt>
    <dgm:pt modelId="{3E1C9EA9-BFB4-4EE2-ADD2-80880D950A64}" type="sibTrans" cxnId="{96262F85-D480-42D1-8BB0-A9C1F8974AA7}">
      <dgm:prSet/>
      <dgm:spPr/>
      <dgm:t>
        <a:bodyPr/>
        <a:lstStyle/>
        <a:p>
          <a:endParaRPr lang="en-US"/>
        </a:p>
      </dgm:t>
    </dgm:pt>
    <dgm:pt modelId="{68303CF2-0F91-4C66-AE01-DADCBA63C320}">
      <dgm:prSet/>
      <dgm:spPr/>
      <dgm:t>
        <a:bodyPr/>
        <a:lstStyle/>
        <a:p>
          <a:pPr>
            <a:lnSpc>
              <a:spcPct val="100000"/>
            </a:lnSpc>
          </a:pPr>
          <a:r>
            <a:rPr lang="en-GB" dirty="0">
              <a:solidFill>
                <a:schemeClr val="bg1"/>
              </a:solidFill>
            </a:rPr>
            <a:t>From 237 + countries</a:t>
          </a:r>
          <a:endParaRPr lang="en-US" dirty="0">
            <a:solidFill>
              <a:schemeClr val="bg1"/>
            </a:solidFill>
          </a:endParaRPr>
        </a:p>
      </dgm:t>
    </dgm:pt>
    <dgm:pt modelId="{8A3919F5-359A-4442-B32E-F9FBAA7AC7DF}" type="parTrans" cxnId="{8B38EE7D-CF85-44A5-BB05-0208BEF009E9}">
      <dgm:prSet/>
      <dgm:spPr/>
      <dgm:t>
        <a:bodyPr/>
        <a:lstStyle/>
        <a:p>
          <a:endParaRPr lang="en-US"/>
        </a:p>
      </dgm:t>
    </dgm:pt>
    <dgm:pt modelId="{8B2BEC48-82B6-48FE-894C-00287E313493}" type="sibTrans" cxnId="{8B38EE7D-CF85-44A5-BB05-0208BEF009E9}">
      <dgm:prSet/>
      <dgm:spPr/>
      <dgm:t>
        <a:bodyPr/>
        <a:lstStyle/>
        <a:p>
          <a:endParaRPr lang="en-US"/>
        </a:p>
      </dgm:t>
    </dgm:pt>
    <dgm:pt modelId="{30525EB0-2750-460E-8CC1-CB619F4EF3DE}">
      <dgm:prSet/>
      <dgm:spPr/>
      <dgm:t>
        <a:bodyPr/>
        <a:lstStyle/>
        <a:p>
          <a:pPr>
            <a:lnSpc>
              <a:spcPct val="100000"/>
            </a:lnSpc>
          </a:pPr>
          <a:r>
            <a:rPr lang="en-GB" dirty="0">
              <a:solidFill>
                <a:schemeClr val="bg1"/>
              </a:solidFill>
            </a:rPr>
            <a:t>Company sizes ranging from 1-10000+</a:t>
          </a:r>
          <a:endParaRPr lang="en-US" dirty="0">
            <a:solidFill>
              <a:schemeClr val="bg1"/>
            </a:solidFill>
          </a:endParaRPr>
        </a:p>
      </dgm:t>
    </dgm:pt>
    <dgm:pt modelId="{F3D84C46-D4BE-46D5-8A8F-5FE29423E085}" type="parTrans" cxnId="{A5EAE188-52E3-46D4-9628-671D6BE6F006}">
      <dgm:prSet/>
      <dgm:spPr/>
      <dgm:t>
        <a:bodyPr/>
        <a:lstStyle/>
        <a:p>
          <a:endParaRPr lang="en-US"/>
        </a:p>
      </dgm:t>
    </dgm:pt>
    <dgm:pt modelId="{DF874D75-1F0F-46BC-808C-5D1008DD1BBB}" type="sibTrans" cxnId="{A5EAE188-52E3-46D4-9628-671D6BE6F006}">
      <dgm:prSet/>
      <dgm:spPr/>
      <dgm:t>
        <a:bodyPr/>
        <a:lstStyle/>
        <a:p>
          <a:endParaRPr lang="en-US"/>
        </a:p>
      </dgm:t>
    </dgm:pt>
    <dgm:pt modelId="{FB2581F1-1F8F-45C6-9595-A08CE5329EEA}">
      <dgm:prSet/>
      <dgm:spPr/>
      <dgm:t>
        <a:bodyPr/>
        <a:lstStyle/>
        <a:p>
          <a:pPr>
            <a:lnSpc>
              <a:spcPct val="100000"/>
            </a:lnSpc>
          </a:pPr>
          <a:r>
            <a:rPr lang="en-GB" dirty="0">
              <a:solidFill>
                <a:schemeClr val="bg1"/>
              </a:solidFill>
            </a:rPr>
            <a:t>Contains i</a:t>
          </a:r>
          <a:r>
            <a:rPr lang="en-GB" b="0" i="0" dirty="0">
              <a:solidFill>
                <a:schemeClr val="bg1"/>
              </a:solidFill>
            </a:rPr>
            <a:t>nformation about global companies such as names, domains, sizes, years founded, industries, localities, countries and LinkedIn URLs</a:t>
          </a:r>
          <a:endParaRPr lang="en-US" dirty="0">
            <a:solidFill>
              <a:schemeClr val="bg1"/>
            </a:solidFill>
          </a:endParaRPr>
        </a:p>
      </dgm:t>
    </dgm:pt>
    <dgm:pt modelId="{A5319640-732F-4CEF-B1E2-8D960BA6CCCC}" type="parTrans" cxnId="{CB989282-1F8D-42A2-AE02-EAA387CE48EB}">
      <dgm:prSet/>
      <dgm:spPr/>
      <dgm:t>
        <a:bodyPr/>
        <a:lstStyle/>
        <a:p>
          <a:endParaRPr lang="en-US"/>
        </a:p>
      </dgm:t>
    </dgm:pt>
    <dgm:pt modelId="{4CE00E1D-A950-4F79-A0E0-3F3AA031B43C}" type="sibTrans" cxnId="{CB989282-1F8D-42A2-AE02-EAA387CE48EB}">
      <dgm:prSet/>
      <dgm:spPr/>
      <dgm:t>
        <a:bodyPr/>
        <a:lstStyle/>
        <a:p>
          <a:endParaRPr lang="en-US"/>
        </a:p>
      </dgm:t>
    </dgm:pt>
    <dgm:pt modelId="{FFD49A6E-C9A2-4C31-9C6D-15CC9347F1A5}" type="pres">
      <dgm:prSet presAssocID="{8E54965E-A53D-483F-AF87-6A4DD72122D0}" presName="root" presStyleCnt="0">
        <dgm:presLayoutVars>
          <dgm:dir/>
          <dgm:resizeHandles val="exact"/>
        </dgm:presLayoutVars>
      </dgm:prSet>
      <dgm:spPr/>
    </dgm:pt>
    <dgm:pt modelId="{8C95F698-213E-439B-A673-95B9AC01E88B}" type="pres">
      <dgm:prSet presAssocID="{931D7EF6-9BC3-4610-876A-9054503B8BB8}" presName="compNode" presStyleCnt="0"/>
      <dgm:spPr/>
    </dgm:pt>
    <dgm:pt modelId="{EE67181A-05F8-43B6-80FE-C8D6274A45C7}" type="pres">
      <dgm:prSet presAssocID="{931D7EF6-9BC3-4610-876A-9054503B8BB8}" presName="bgRect" presStyleLbl="bgShp" presStyleIdx="0" presStyleCnt="5"/>
      <dgm:spPr>
        <a:solidFill>
          <a:srgbClr val="00B050"/>
        </a:solidFill>
      </dgm:spPr>
    </dgm:pt>
    <dgm:pt modelId="{595146C4-59E1-4BED-BE14-609ED3F65BCE}" type="pres">
      <dgm:prSet presAssocID="{931D7EF6-9BC3-4610-876A-9054503B8B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497EFDF1-45B7-4B83-B7B9-5A1CA19F9100}" type="pres">
      <dgm:prSet presAssocID="{931D7EF6-9BC3-4610-876A-9054503B8BB8}" presName="spaceRect" presStyleCnt="0"/>
      <dgm:spPr/>
    </dgm:pt>
    <dgm:pt modelId="{3733318F-708F-42D3-8434-95F520F230E4}" type="pres">
      <dgm:prSet presAssocID="{931D7EF6-9BC3-4610-876A-9054503B8BB8}" presName="parTx" presStyleLbl="revTx" presStyleIdx="0" presStyleCnt="5">
        <dgm:presLayoutVars>
          <dgm:chMax val="0"/>
          <dgm:chPref val="0"/>
        </dgm:presLayoutVars>
      </dgm:prSet>
      <dgm:spPr/>
    </dgm:pt>
    <dgm:pt modelId="{BDC013A0-7204-4C37-ABBB-07AD35DC69DE}" type="pres">
      <dgm:prSet presAssocID="{E3DA6E67-8FE7-47A9-9060-155CA38E1C5E}" presName="sibTrans" presStyleCnt="0"/>
      <dgm:spPr/>
    </dgm:pt>
    <dgm:pt modelId="{7CD865DC-7ACD-434A-8B5E-462E504B24E9}" type="pres">
      <dgm:prSet presAssocID="{8233F551-F210-48FF-8C4B-73284204EF2C}" presName="compNode" presStyleCnt="0"/>
      <dgm:spPr/>
    </dgm:pt>
    <dgm:pt modelId="{2AD411CF-C06B-4DA8-BEC2-E166E38A3E8C}" type="pres">
      <dgm:prSet presAssocID="{8233F551-F210-48FF-8C4B-73284204EF2C}" presName="bgRect" presStyleLbl="bgShp" presStyleIdx="1" presStyleCnt="5"/>
      <dgm:spPr>
        <a:solidFill>
          <a:srgbClr val="00B050"/>
        </a:solidFill>
      </dgm:spPr>
    </dgm:pt>
    <dgm:pt modelId="{B375FDC0-D973-4799-A6A6-8B4C85982DC9}" type="pres">
      <dgm:prSet presAssocID="{8233F551-F210-48FF-8C4B-73284204EF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Americas"/>
        </a:ext>
      </dgm:extLst>
    </dgm:pt>
    <dgm:pt modelId="{679C26ED-7C44-4FAE-B843-3982585BC803}" type="pres">
      <dgm:prSet presAssocID="{8233F551-F210-48FF-8C4B-73284204EF2C}" presName="spaceRect" presStyleCnt="0"/>
      <dgm:spPr/>
    </dgm:pt>
    <dgm:pt modelId="{0DD4C384-C5AD-48F6-9450-1832F4E4772B}" type="pres">
      <dgm:prSet presAssocID="{8233F551-F210-48FF-8C4B-73284204EF2C}" presName="parTx" presStyleLbl="revTx" presStyleIdx="1" presStyleCnt="5">
        <dgm:presLayoutVars>
          <dgm:chMax val="0"/>
          <dgm:chPref val="0"/>
        </dgm:presLayoutVars>
      </dgm:prSet>
      <dgm:spPr/>
    </dgm:pt>
    <dgm:pt modelId="{0EC49EFF-284C-4815-ADE1-05DE67AC4E67}" type="pres">
      <dgm:prSet presAssocID="{3E1C9EA9-BFB4-4EE2-ADD2-80880D950A64}" presName="sibTrans" presStyleCnt="0"/>
      <dgm:spPr/>
    </dgm:pt>
    <dgm:pt modelId="{F53B1639-D86C-47F5-A9CE-A4D66BFD8341}" type="pres">
      <dgm:prSet presAssocID="{68303CF2-0F91-4C66-AE01-DADCBA63C320}" presName="compNode" presStyleCnt="0"/>
      <dgm:spPr/>
    </dgm:pt>
    <dgm:pt modelId="{AC60E3D8-050E-4D58-A110-7337C5A15101}" type="pres">
      <dgm:prSet presAssocID="{68303CF2-0F91-4C66-AE01-DADCBA63C320}" presName="bgRect" presStyleLbl="bgShp" presStyleIdx="2" presStyleCnt="5"/>
      <dgm:spPr>
        <a:solidFill>
          <a:srgbClr val="00B050"/>
        </a:solidFill>
      </dgm:spPr>
    </dgm:pt>
    <dgm:pt modelId="{20B85937-EA68-4E4F-95E7-EB4F06B11B31}" type="pres">
      <dgm:prSet presAssocID="{68303CF2-0F91-4C66-AE01-DADCBA63C3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Europe-Africa"/>
        </a:ext>
      </dgm:extLst>
    </dgm:pt>
    <dgm:pt modelId="{26F54460-D594-40E6-AEAA-EF73C835F55E}" type="pres">
      <dgm:prSet presAssocID="{68303CF2-0F91-4C66-AE01-DADCBA63C320}" presName="spaceRect" presStyleCnt="0"/>
      <dgm:spPr/>
    </dgm:pt>
    <dgm:pt modelId="{41296A88-4888-40CD-87B7-A2A67402DDC8}" type="pres">
      <dgm:prSet presAssocID="{68303CF2-0F91-4C66-AE01-DADCBA63C320}" presName="parTx" presStyleLbl="revTx" presStyleIdx="2" presStyleCnt="5">
        <dgm:presLayoutVars>
          <dgm:chMax val="0"/>
          <dgm:chPref val="0"/>
        </dgm:presLayoutVars>
      </dgm:prSet>
      <dgm:spPr/>
    </dgm:pt>
    <dgm:pt modelId="{860C8278-F90F-4C7A-9743-125D78529CE4}" type="pres">
      <dgm:prSet presAssocID="{8B2BEC48-82B6-48FE-894C-00287E313493}" presName="sibTrans" presStyleCnt="0"/>
      <dgm:spPr/>
    </dgm:pt>
    <dgm:pt modelId="{4D4409F0-5DC4-4F6C-BD9F-A53052742034}" type="pres">
      <dgm:prSet presAssocID="{30525EB0-2750-460E-8CC1-CB619F4EF3DE}" presName="compNode" presStyleCnt="0"/>
      <dgm:spPr/>
    </dgm:pt>
    <dgm:pt modelId="{A9BAEC2B-D5B6-420A-B696-9EF7891918C7}" type="pres">
      <dgm:prSet presAssocID="{30525EB0-2750-460E-8CC1-CB619F4EF3DE}" presName="bgRect" presStyleLbl="bgShp" presStyleIdx="3" presStyleCnt="5" custLinFactNeighborX="-10007" custLinFactNeighborY="1636"/>
      <dgm:spPr>
        <a:solidFill>
          <a:srgbClr val="00B050"/>
        </a:solidFill>
      </dgm:spPr>
    </dgm:pt>
    <dgm:pt modelId="{8E3BEEC0-43C6-4EB0-8FBC-A2A51C99843C}" type="pres">
      <dgm:prSet presAssocID="{30525EB0-2750-460E-8CC1-CB619F4EF3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2362DA46-AE39-4AA7-A947-E8F5C9C81675}" type="pres">
      <dgm:prSet presAssocID="{30525EB0-2750-460E-8CC1-CB619F4EF3DE}" presName="spaceRect" presStyleCnt="0"/>
      <dgm:spPr/>
    </dgm:pt>
    <dgm:pt modelId="{9F7FCE94-491D-4657-9F80-61DB0464BABB}" type="pres">
      <dgm:prSet presAssocID="{30525EB0-2750-460E-8CC1-CB619F4EF3DE}" presName="parTx" presStyleLbl="revTx" presStyleIdx="3" presStyleCnt="5">
        <dgm:presLayoutVars>
          <dgm:chMax val="0"/>
          <dgm:chPref val="0"/>
        </dgm:presLayoutVars>
      </dgm:prSet>
      <dgm:spPr/>
    </dgm:pt>
    <dgm:pt modelId="{6B2B63FD-EE49-4ACA-8EC2-177FFA360511}" type="pres">
      <dgm:prSet presAssocID="{DF874D75-1F0F-46BC-808C-5D1008DD1BBB}" presName="sibTrans" presStyleCnt="0"/>
      <dgm:spPr/>
    </dgm:pt>
    <dgm:pt modelId="{F7F7852D-5C53-4EA7-A71E-AD0A749C4714}" type="pres">
      <dgm:prSet presAssocID="{FB2581F1-1F8F-45C6-9595-A08CE5329EEA}" presName="compNode" presStyleCnt="0"/>
      <dgm:spPr/>
    </dgm:pt>
    <dgm:pt modelId="{3176002F-B9F6-406D-B499-81534BD41A9B}" type="pres">
      <dgm:prSet presAssocID="{FB2581F1-1F8F-45C6-9595-A08CE5329EEA}" presName="bgRect" presStyleLbl="bgShp" presStyleIdx="4" presStyleCnt="5"/>
      <dgm:spPr>
        <a:solidFill>
          <a:srgbClr val="00B050"/>
        </a:solidFill>
      </dgm:spPr>
    </dgm:pt>
    <dgm:pt modelId="{4E879A07-2C21-4822-9A14-94D44618D79A}" type="pres">
      <dgm:prSet presAssocID="{FB2581F1-1F8F-45C6-9595-A08CE5329EE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ffice Worker"/>
        </a:ext>
      </dgm:extLst>
    </dgm:pt>
    <dgm:pt modelId="{5FE0B1F7-19A1-45C7-8FAE-C094EE679DEE}" type="pres">
      <dgm:prSet presAssocID="{FB2581F1-1F8F-45C6-9595-A08CE5329EEA}" presName="spaceRect" presStyleCnt="0"/>
      <dgm:spPr/>
    </dgm:pt>
    <dgm:pt modelId="{4BA1C854-F320-437C-A07F-D4456C81735E}" type="pres">
      <dgm:prSet presAssocID="{FB2581F1-1F8F-45C6-9595-A08CE5329EEA}" presName="parTx" presStyleLbl="revTx" presStyleIdx="4" presStyleCnt="5">
        <dgm:presLayoutVars>
          <dgm:chMax val="0"/>
          <dgm:chPref val="0"/>
        </dgm:presLayoutVars>
      </dgm:prSet>
      <dgm:spPr/>
    </dgm:pt>
  </dgm:ptLst>
  <dgm:cxnLst>
    <dgm:cxn modelId="{289E5F2A-DE6C-4D5B-986E-8CAFC6276F47}" type="presOf" srcId="{931D7EF6-9BC3-4610-876A-9054503B8BB8}" destId="{3733318F-708F-42D3-8434-95F520F230E4}" srcOrd="0" destOrd="0" presId="urn:microsoft.com/office/officeart/2018/2/layout/IconVerticalSolidList"/>
    <dgm:cxn modelId="{85662C41-72ED-452C-A7E8-BEC0AFCC0526}" type="presOf" srcId="{8233F551-F210-48FF-8C4B-73284204EF2C}" destId="{0DD4C384-C5AD-48F6-9450-1832F4E4772B}" srcOrd="0" destOrd="0" presId="urn:microsoft.com/office/officeart/2018/2/layout/IconVerticalSolidList"/>
    <dgm:cxn modelId="{4C2E0742-B37F-4D89-A787-493B678F211C}" srcId="{8E54965E-A53D-483F-AF87-6A4DD72122D0}" destId="{931D7EF6-9BC3-4610-876A-9054503B8BB8}" srcOrd="0" destOrd="0" parTransId="{15F36B05-B4D7-4E17-84AC-06E0050248B2}" sibTransId="{E3DA6E67-8FE7-47A9-9060-155CA38E1C5E}"/>
    <dgm:cxn modelId="{8B38EE7D-CF85-44A5-BB05-0208BEF009E9}" srcId="{8E54965E-A53D-483F-AF87-6A4DD72122D0}" destId="{68303CF2-0F91-4C66-AE01-DADCBA63C320}" srcOrd="2" destOrd="0" parTransId="{8A3919F5-359A-4442-B32E-F9FBAA7AC7DF}" sibTransId="{8B2BEC48-82B6-48FE-894C-00287E313493}"/>
    <dgm:cxn modelId="{CB989282-1F8D-42A2-AE02-EAA387CE48EB}" srcId="{8E54965E-A53D-483F-AF87-6A4DD72122D0}" destId="{FB2581F1-1F8F-45C6-9595-A08CE5329EEA}" srcOrd="4" destOrd="0" parTransId="{A5319640-732F-4CEF-B1E2-8D960BA6CCCC}" sibTransId="{4CE00E1D-A950-4F79-A0E0-3F3AA031B43C}"/>
    <dgm:cxn modelId="{96262F85-D480-42D1-8BB0-A9C1F8974AA7}" srcId="{8E54965E-A53D-483F-AF87-6A4DD72122D0}" destId="{8233F551-F210-48FF-8C4B-73284204EF2C}" srcOrd="1" destOrd="0" parTransId="{E45723D8-ADF3-4F62-B0EF-04ED27E1D27C}" sibTransId="{3E1C9EA9-BFB4-4EE2-ADD2-80880D950A64}"/>
    <dgm:cxn modelId="{0F337686-D3D8-4817-87BF-FA7CD2652512}" type="presOf" srcId="{FB2581F1-1F8F-45C6-9595-A08CE5329EEA}" destId="{4BA1C854-F320-437C-A07F-D4456C81735E}" srcOrd="0" destOrd="0" presId="urn:microsoft.com/office/officeart/2018/2/layout/IconVerticalSolidList"/>
    <dgm:cxn modelId="{A5EAE188-52E3-46D4-9628-671D6BE6F006}" srcId="{8E54965E-A53D-483F-AF87-6A4DD72122D0}" destId="{30525EB0-2750-460E-8CC1-CB619F4EF3DE}" srcOrd="3" destOrd="0" parTransId="{F3D84C46-D4BE-46D5-8A8F-5FE29423E085}" sibTransId="{DF874D75-1F0F-46BC-808C-5D1008DD1BBB}"/>
    <dgm:cxn modelId="{7B6DE7A5-CD21-4FD4-BAFB-77081F411A65}" type="presOf" srcId="{30525EB0-2750-460E-8CC1-CB619F4EF3DE}" destId="{9F7FCE94-491D-4657-9F80-61DB0464BABB}" srcOrd="0" destOrd="0" presId="urn:microsoft.com/office/officeart/2018/2/layout/IconVerticalSolidList"/>
    <dgm:cxn modelId="{AA4BC4C5-8D25-41DE-8681-0A4EA4720297}" type="presOf" srcId="{68303CF2-0F91-4C66-AE01-DADCBA63C320}" destId="{41296A88-4888-40CD-87B7-A2A67402DDC8}" srcOrd="0" destOrd="0" presId="urn:microsoft.com/office/officeart/2018/2/layout/IconVerticalSolidList"/>
    <dgm:cxn modelId="{FD62A3EC-E994-44AD-9128-1D85BDFBC7D7}" type="presOf" srcId="{8E54965E-A53D-483F-AF87-6A4DD72122D0}" destId="{FFD49A6E-C9A2-4C31-9C6D-15CC9347F1A5}" srcOrd="0" destOrd="0" presId="urn:microsoft.com/office/officeart/2018/2/layout/IconVerticalSolidList"/>
    <dgm:cxn modelId="{6013637A-511C-4D88-B268-3E62C538DCBA}" type="presParOf" srcId="{FFD49A6E-C9A2-4C31-9C6D-15CC9347F1A5}" destId="{8C95F698-213E-439B-A673-95B9AC01E88B}" srcOrd="0" destOrd="0" presId="urn:microsoft.com/office/officeart/2018/2/layout/IconVerticalSolidList"/>
    <dgm:cxn modelId="{B93DDB9A-CE6F-4BF8-ADAE-A7D1A1753C70}" type="presParOf" srcId="{8C95F698-213E-439B-A673-95B9AC01E88B}" destId="{EE67181A-05F8-43B6-80FE-C8D6274A45C7}" srcOrd="0" destOrd="0" presId="urn:microsoft.com/office/officeart/2018/2/layout/IconVerticalSolidList"/>
    <dgm:cxn modelId="{47FD0B3F-451C-4B97-9C07-11163394FBC6}" type="presParOf" srcId="{8C95F698-213E-439B-A673-95B9AC01E88B}" destId="{595146C4-59E1-4BED-BE14-609ED3F65BCE}" srcOrd="1" destOrd="0" presId="urn:microsoft.com/office/officeart/2018/2/layout/IconVerticalSolidList"/>
    <dgm:cxn modelId="{2F6EC563-D035-4044-83E7-8D8C4B8FC370}" type="presParOf" srcId="{8C95F698-213E-439B-A673-95B9AC01E88B}" destId="{497EFDF1-45B7-4B83-B7B9-5A1CA19F9100}" srcOrd="2" destOrd="0" presId="urn:microsoft.com/office/officeart/2018/2/layout/IconVerticalSolidList"/>
    <dgm:cxn modelId="{C6332746-8790-4BF6-AA62-D8D66D3C5E47}" type="presParOf" srcId="{8C95F698-213E-439B-A673-95B9AC01E88B}" destId="{3733318F-708F-42D3-8434-95F520F230E4}" srcOrd="3" destOrd="0" presId="urn:microsoft.com/office/officeart/2018/2/layout/IconVerticalSolidList"/>
    <dgm:cxn modelId="{8FD4BC82-491C-4AB8-886A-4F505A83C1E6}" type="presParOf" srcId="{FFD49A6E-C9A2-4C31-9C6D-15CC9347F1A5}" destId="{BDC013A0-7204-4C37-ABBB-07AD35DC69DE}" srcOrd="1" destOrd="0" presId="urn:microsoft.com/office/officeart/2018/2/layout/IconVerticalSolidList"/>
    <dgm:cxn modelId="{044EF172-9A53-44D9-A7D7-83C4F0C57509}" type="presParOf" srcId="{FFD49A6E-C9A2-4C31-9C6D-15CC9347F1A5}" destId="{7CD865DC-7ACD-434A-8B5E-462E504B24E9}" srcOrd="2" destOrd="0" presId="urn:microsoft.com/office/officeart/2018/2/layout/IconVerticalSolidList"/>
    <dgm:cxn modelId="{8CE37134-D88F-458E-A4CA-B1819E2D3B99}" type="presParOf" srcId="{7CD865DC-7ACD-434A-8B5E-462E504B24E9}" destId="{2AD411CF-C06B-4DA8-BEC2-E166E38A3E8C}" srcOrd="0" destOrd="0" presId="urn:microsoft.com/office/officeart/2018/2/layout/IconVerticalSolidList"/>
    <dgm:cxn modelId="{E9A16B36-D301-48E3-930C-CFB2331F63AA}" type="presParOf" srcId="{7CD865DC-7ACD-434A-8B5E-462E504B24E9}" destId="{B375FDC0-D973-4799-A6A6-8B4C85982DC9}" srcOrd="1" destOrd="0" presId="urn:microsoft.com/office/officeart/2018/2/layout/IconVerticalSolidList"/>
    <dgm:cxn modelId="{F629C621-7118-463B-AC40-B7622A36855A}" type="presParOf" srcId="{7CD865DC-7ACD-434A-8B5E-462E504B24E9}" destId="{679C26ED-7C44-4FAE-B843-3982585BC803}" srcOrd="2" destOrd="0" presId="urn:microsoft.com/office/officeart/2018/2/layout/IconVerticalSolidList"/>
    <dgm:cxn modelId="{61F3E747-62A7-4A74-A3A9-FE969CE2D0E6}" type="presParOf" srcId="{7CD865DC-7ACD-434A-8B5E-462E504B24E9}" destId="{0DD4C384-C5AD-48F6-9450-1832F4E4772B}" srcOrd="3" destOrd="0" presId="urn:microsoft.com/office/officeart/2018/2/layout/IconVerticalSolidList"/>
    <dgm:cxn modelId="{3E43EB06-00FC-40E6-B5E6-F95EDD4DEAF9}" type="presParOf" srcId="{FFD49A6E-C9A2-4C31-9C6D-15CC9347F1A5}" destId="{0EC49EFF-284C-4815-ADE1-05DE67AC4E67}" srcOrd="3" destOrd="0" presId="urn:microsoft.com/office/officeart/2018/2/layout/IconVerticalSolidList"/>
    <dgm:cxn modelId="{6392CE4E-213A-4A4A-A7F8-B8557325EF30}" type="presParOf" srcId="{FFD49A6E-C9A2-4C31-9C6D-15CC9347F1A5}" destId="{F53B1639-D86C-47F5-A9CE-A4D66BFD8341}" srcOrd="4" destOrd="0" presId="urn:microsoft.com/office/officeart/2018/2/layout/IconVerticalSolidList"/>
    <dgm:cxn modelId="{536E647A-9824-4065-A657-3529B00F3910}" type="presParOf" srcId="{F53B1639-D86C-47F5-A9CE-A4D66BFD8341}" destId="{AC60E3D8-050E-4D58-A110-7337C5A15101}" srcOrd="0" destOrd="0" presId="urn:microsoft.com/office/officeart/2018/2/layout/IconVerticalSolidList"/>
    <dgm:cxn modelId="{8E729FED-C427-45AD-A179-0261C9E132FC}" type="presParOf" srcId="{F53B1639-D86C-47F5-A9CE-A4D66BFD8341}" destId="{20B85937-EA68-4E4F-95E7-EB4F06B11B31}" srcOrd="1" destOrd="0" presId="urn:microsoft.com/office/officeart/2018/2/layout/IconVerticalSolidList"/>
    <dgm:cxn modelId="{50627BBF-5636-46A4-A1D2-A995FC9C1413}" type="presParOf" srcId="{F53B1639-D86C-47F5-A9CE-A4D66BFD8341}" destId="{26F54460-D594-40E6-AEAA-EF73C835F55E}" srcOrd="2" destOrd="0" presId="urn:microsoft.com/office/officeart/2018/2/layout/IconVerticalSolidList"/>
    <dgm:cxn modelId="{B2C0933A-2E68-41E4-A145-7AA8BB26B523}" type="presParOf" srcId="{F53B1639-D86C-47F5-A9CE-A4D66BFD8341}" destId="{41296A88-4888-40CD-87B7-A2A67402DDC8}" srcOrd="3" destOrd="0" presId="urn:microsoft.com/office/officeart/2018/2/layout/IconVerticalSolidList"/>
    <dgm:cxn modelId="{13EBD0CA-010F-44FD-930C-D67BAA587A69}" type="presParOf" srcId="{FFD49A6E-C9A2-4C31-9C6D-15CC9347F1A5}" destId="{860C8278-F90F-4C7A-9743-125D78529CE4}" srcOrd="5" destOrd="0" presId="urn:microsoft.com/office/officeart/2018/2/layout/IconVerticalSolidList"/>
    <dgm:cxn modelId="{F8BBE13B-357A-441A-965F-F00EF848B52D}" type="presParOf" srcId="{FFD49A6E-C9A2-4C31-9C6D-15CC9347F1A5}" destId="{4D4409F0-5DC4-4F6C-BD9F-A53052742034}" srcOrd="6" destOrd="0" presId="urn:microsoft.com/office/officeart/2018/2/layout/IconVerticalSolidList"/>
    <dgm:cxn modelId="{B0D021EE-95CF-4B5D-A81D-0B6E472A6118}" type="presParOf" srcId="{4D4409F0-5DC4-4F6C-BD9F-A53052742034}" destId="{A9BAEC2B-D5B6-420A-B696-9EF7891918C7}" srcOrd="0" destOrd="0" presId="urn:microsoft.com/office/officeart/2018/2/layout/IconVerticalSolidList"/>
    <dgm:cxn modelId="{DE78E03F-8283-4609-8D55-495958DE7E57}" type="presParOf" srcId="{4D4409F0-5DC4-4F6C-BD9F-A53052742034}" destId="{8E3BEEC0-43C6-4EB0-8FBC-A2A51C99843C}" srcOrd="1" destOrd="0" presId="urn:microsoft.com/office/officeart/2018/2/layout/IconVerticalSolidList"/>
    <dgm:cxn modelId="{165FF91A-A664-4770-9B41-B93A51114F74}" type="presParOf" srcId="{4D4409F0-5DC4-4F6C-BD9F-A53052742034}" destId="{2362DA46-AE39-4AA7-A947-E8F5C9C81675}" srcOrd="2" destOrd="0" presId="urn:microsoft.com/office/officeart/2018/2/layout/IconVerticalSolidList"/>
    <dgm:cxn modelId="{ECB537E8-BCE6-4569-90EB-F0773BC08A74}" type="presParOf" srcId="{4D4409F0-5DC4-4F6C-BD9F-A53052742034}" destId="{9F7FCE94-491D-4657-9F80-61DB0464BABB}" srcOrd="3" destOrd="0" presId="urn:microsoft.com/office/officeart/2018/2/layout/IconVerticalSolidList"/>
    <dgm:cxn modelId="{EF73EEE0-DF35-455A-8E64-4BDC00D77BE2}" type="presParOf" srcId="{FFD49A6E-C9A2-4C31-9C6D-15CC9347F1A5}" destId="{6B2B63FD-EE49-4ACA-8EC2-177FFA360511}" srcOrd="7" destOrd="0" presId="urn:microsoft.com/office/officeart/2018/2/layout/IconVerticalSolidList"/>
    <dgm:cxn modelId="{F7457DBB-11F1-4C47-9456-BB5D724E712A}" type="presParOf" srcId="{FFD49A6E-C9A2-4C31-9C6D-15CC9347F1A5}" destId="{F7F7852D-5C53-4EA7-A71E-AD0A749C4714}" srcOrd="8" destOrd="0" presId="urn:microsoft.com/office/officeart/2018/2/layout/IconVerticalSolidList"/>
    <dgm:cxn modelId="{9D04B8A9-990E-42F2-825B-A67C0D4D30DF}" type="presParOf" srcId="{F7F7852D-5C53-4EA7-A71E-AD0A749C4714}" destId="{3176002F-B9F6-406D-B499-81534BD41A9B}" srcOrd="0" destOrd="0" presId="urn:microsoft.com/office/officeart/2018/2/layout/IconVerticalSolidList"/>
    <dgm:cxn modelId="{59CEDAD6-734C-49F7-B7C8-BB94F7E13872}" type="presParOf" srcId="{F7F7852D-5C53-4EA7-A71E-AD0A749C4714}" destId="{4E879A07-2C21-4822-9A14-94D44618D79A}" srcOrd="1" destOrd="0" presId="urn:microsoft.com/office/officeart/2018/2/layout/IconVerticalSolidList"/>
    <dgm:cxn modelId="{475FABA8-AF0E-4FFD-BDB9-698763DFD276}" type="presParOf" srcId="{F7F7852D-5C53-4EA7-A71E-AD0A749C4714}" destId="{5FE0B1F7-19A1-45C7-8FAE-C094EE679DEE}" srcOrd="2" destOrd="0" presId="urn:microsoft.com/office/officeart/2018/2/layout/IconVerticalSolidList"/>
    <dgm:cxn modelId="{4CC69CEB-50C7-4F6D-8A53-08084E23A3E8}" type="presParOf" srcId="{F7F7852D-5C53-4EA7-A71E-AD0A749C4714}" destId="{4BA1C854-F320-437C-A07F-D4456C8173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A8AF-F704-434F-BD24-5E5D95E73D5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59D6420-97B8-4DD5-90EF-10FF1A4A4646}">
      <dgm:prSet/>
      <dgm:spPr>
        <a:solidFill>
          <a:schemeClr val="accent1"/>
        </a:solidFill>
      </dgm:spPr>
      <dgm:t>
        <a:bodyPr/>
        <a:lstStyle/>
        <a:p>
          <a:r>
            <a:rPr lang="en-GB" dirty="0"/>
            <a:t>Purpose: Gain useful insights to understand how companies are dispersed worldwide</a:t>
          </a:r>
          <a:endParaRPr lang="en-US" dirty="0"/>
        </a:p>
      </dgm:t>
    </dgm:pt>
    <dgm:pt modelId="{650669F7-C334-4F17-B7C5-7A62C3697BB4}" type="parTrans" cxnId="{0F5D977B-5DE2-4ADF-98E8-F34B81B3BF3E}">
      <dgm:prSet/>
      <dgm:spPr/>
      <dgm:t>
        <a:bodyPr/>
        <a:lstStyle/>
        <a:p>
          <a:endParaRPr lang="en-US"/>
        </a:p>
      </dgm:t>
    </dgm:pt>
    <dgm:pt modelId="{818EED38-67DE-45A6-A0B5-8B5B77723875}" type="sibTrans" cxnId="{0F5D977B-5DE2-4ADF-98E8-F34B81B3BF3E}">
      <dgm:prSet/>
      <dgm:spPr/>
      <dgm:t>
        <a:bodyPr/>
        <a:lstStyle/>
        <a:p>
          <a:endParaRPr lang="en-US"/>
        </a:p>
      </dgm:t>
    </dgm:pt>
    <dgm:pt modelId="{3AB25487-A422-4FB4-B369-F61E667C7420}">
      <dgm:prSet/>
      <dgm:spPr>
        <a:solidFill>
          <a:schemeClr val="accent1"/>
        </a:solidFill>
      </dgm:spPr>
      <dgm:t>
        <a:bodyPr/>
        <a:lstStyle/>
        <a:p>
          <a:r>
            <a:rPr lang="en-GB" dirty="0"/>
            <a:t>Objectives: Identify key trends in the dataset from country to country</a:t>
          </a:r>
          <a:endParaRPr lang="en-US" dirty="0"/>
        </a:p>
      </dgm:t>
    </dgm:pt>
    <dgm:pt modelId="{01F582EE-8B30-4247-8CAE-2728D77F8BEB}" type="parTrans" cxnId="{9532645F-66E4-4BCB-99B0-F3C150F27C3E}">
      <dgm:prSet/>
      <dgm:spPr/>
      <dgm:t>
        <a:bodyPr/>
        <a:lstStyle/>
        <a:p>
          <a:endParaRPr lang="en-US"/>
        </a:p>
      </dgm:t>
    </dgm:pt>
    <dgm:pt modelId="{1C538263-F214-4DDE-9CCC-73F225B5713A}" type="sibTrans" cxnId="{9532645F-66E4-4BCB-99B0-F3C150F27C3E}">
      <dgm:prSet/>
      <dgm:spPr/>
      <dgm:t>
        <a:bodyPr/>
        <a:lstStyle/>
        <a:p>
          <a:endParaRPr lang="en-US"/>
        </a:p>
      </dgm:t>
    </dgm:pt>
    <dgm:pt modelId="{6B2A4C70-F963-4D77-BD15-E77255612DB6}" type="pres">
      <dgm:prSet presAssocID="{61A4A8AF-F704-434F-BD24-5E5D95E73D56}" presName="root" presStyleCnt="0">
        <dgm:presLayoutVars>
          <dgm:dir/>
          <dgm:resizeHandles val="exact"/>
        </dgm:presLayoutVars>
      </dgm:prSet>
      <dgm:spPr/>
    </dgm:pt>
    <dgm:pt modelId="{7075FEB6-1446-4500-BA07-6A2FCC922EBF}" type="pres">
      <dgm:prSet presAssocID="{259D6420-97B8-4DD5-90EF-10FF1A4A4646}" presName="compNode" presStyleCnt="0"/>
      <dgm:spPr/>
    </dgm:pt>
    <dgm:pt modelId="{39675B63-63DC-44D2-BFF2-09CD9F9D320E}" type="pres">
      <dgm:prSet presAssocID="{259D6420-97B8-4DD5-90EF-10FF1A4A4646}" presName="bgRect" presStyleLbl="bgShp" presStyleIdx="0" presStyleCnt="2"/>
      <dgm:spPr>
        <a:solidFill>
          <a:srgbClr val="00B050"/>
        </a:solidFill>
      </dgm:spPr>
    </dgm:pt>
    <dgm:pt modelId="{E50F015E-F065-4FD9-B0F9-38297D923A6F}" type="pres">
      <dgm:prSet presAssocID="{259D6420-97B8-4DD5-90EF-10FF1A4A46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95C35886-A55C-47AC-8E21-E76D8F1B55F0}" type="pres">
      <dgm:prSet presAssocID="{259D6420-97B8-4DD5-90EF-10FF1A4A4646}" presName="spaceRect" presStyleCnt="0"/>
      <dgm:spPr/>
    </dgm:pt>
    <dgm:pt modelId="{30E2B80F-B307-480E-B93E-059030DF5145}" type="pres">
      <dgm:prSet presAssocID="{259D6420-97B8-4DD5-90EF-10FF1A4A4646}" presName="parTx" presStyleLbl="revTx" presStyleIdx="0" presStyleCnt="2">
        <dgm:presLayoutVars>
          <dgm:chMax val="0"/>
          <dgm:chPref val="0"/>
        </dgm:presLayoutVars>
      </dgm:prSet>
      <dgm:spPr/>
    </dgm:pt>
    <dgm:pt modelId="{ADBF81A6-5812-494F-A07A-1E3D64BB2E06}" type="pres">
      <dgm:prSet presAssocID="{818EED38-67DE-45A6-A0B5-8B5B77723875}" presName="sibTrans" presStyleCnt="0"/>
      <dgm:spPr/>
    </dgm:pt>
    <dgm:pt modelId="{A621AFAA-EB6C-4899-A528-5E08522DB40F}" type="pres">
      <dgm:prSet presAssocID="{3AB25487-A422-4FB4-B369-F61E667C7420}" presName="compNode" presStyleCnt="0"/>
      <dgm:spPr/>
    </dgm:pt>
    <dgm:pt modelId="{CEFF6868-ED4B-404F-B2E1-D9A15C228329}" type="pres">
      <dgm:prSet presAssocID="{3AB25487-A422-4FB4-B369-F61E667C7420}" presName="bgRect" presStyleLbl="bgShp" presStyleIdx="1" presStyleCnt="2"/>
      <dgm:spPr>
        <a:solidFill>
          <a:srgbClr val="00B050"/>
        </a:solidFill>
      </dgm:spPr>
    </dgm:pt>
    <dgm:pt modelId="{0A7F712D-912B-47F6-B03F-72A99E3ED1AF}" type="pres">
      <dgm:prSet presAssocID="{3AB25487-A422-4FB4-B369-F61E667C74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9617BC2-81B1-454D-8895-45B6B2774CBC}" type="pres">
      <dgm:prSet presAssocID="{3AB25487-A422-4FB4-B369-F61E667C7420}" presName="spaceRect" presStyleCnt="0"/>
      <dgm:spPr/>
    </dgm:pt>
    <dgm:pt modelId="{8078CB4F-AD20-4C1E-85D8-C5631910640B}" type="pres">
      <dgm:prSet presAssocID="{3AB25487-A422-4FB4-B369-F61E667C7420}" presName="parTx" presStyleLbl="revTx" presStyleIdx="1" presStyleCnt="2">
        <dgm:presLayoutVars>
          <dgm:chMax val="0"/>
          <dgm:chPref val="0"/>
        </dgm:presLayoutVars>
      </dgm:prSet>
      <dgm:spPr/>
    </dgm:pt>
  </dgm:ptLst>
  <dgm:cxnLst>
    <dgm:cxn modelId="{9532645F-66E4-4BCB-99B0-F3C150F27C3E}" srcId="{61A4A8AF-F704-434F-BD24-5E5D95E73D56}" destId="{3AB25487-A422-4FB4-B369-F61E667C7420}" srcOrd="1" destOrd="0" parTransId="{01F582EE-8B30-4247-8CAE-2728D77F8BEB}" sibTransId="{1C538263-F214-4DDE-9CCC-73F225B5713A}"/>
    <dgm:cxn modelId="{0F5D977B-5DE2-4ADF-98E8-F34B81B3BF3E}" srcId="{61A4A8AF-F704-434F-BD24-5E5D95E73D56}" destId="{259D6420-97B8-4DD5-90EF-10FF1A4A4646}" srcOrd="0" destOrd="0" parTransId="{650669F7-C334-4F17-B7C5-7A62C3697BB4}" sibTransId="{818EED38-67DE-45A6-A0B5-8B5B77723875}"/>
    <dgm:cxn modelId="{ECFB06B8-44FA-4239-8916-74418635D308}" type="presOf" srcId="{3AB25487-A422-4FB4-B369-F61E667C7420}" destId="{8078CB4F-AD20-4C1E-85D8-C5631910640B}" srcOrd="0" destOrd="0" presId="urn:microsoft.com/office/officeart/2018/2/layout/IconVerticalSolidList"/>
    <dgm:cxn modelId="{97F9D1BF-0C24-4667-9163-15B77F9043B2}" type="presOf" srcId="{61A4A8AF-F704-434F-BD24-5E5D95E73D56}" destId="{6B2A4C70-F963-4D77-BD15-E77255612DB6}" srcOrd="0" destOrd="0" presId="urn:microsoft.com/office/officeart/2018/2/layout/IconVerticalSolidList"/>
    <dgm:cxn modelId="{B1A718D4-9E89-4C18-9905-019A287DD34F}" type="presOf" srcId="{259D6420-97B8-4DD5-90EF-10FF1A4A4646}" destId="{30E2B80F-B307-480E-B93E-059030DF5145}" srcOrd="0" destOrd="0" presId="urn:microsoft.com/office/officeart/2018/2/layout/IconVerticalSolidList"/>
    <dgm:cxn modelId="{86D2EC4A-7EB0-4354-BC13-8B61685EBF5F}" type="presParOf" srcId="{6B2A4C70-F963-4D77-BD15-E77255612DB6}" destId="{7075FEB6-1446-4500-BA07-6A2FCC922EBF}" srcOrd="0" destOrd="0" presId="urn:microsoft.com/office/officeart/2018/2/layout/IconVerticalSolidList"/>
    <dgm:cxn modelId="{51339344-FDC9-4B97-80FA-73E617F29AAC}" type="presParOf" srcId="{7075FEB6-1446-4500-BA07-6A2FCC922EBF}" destId="{39675B63-63DC-44D2-BFF2-09CD9F9D320E}" srcOrd="0" destOrd="0" presId="urn:microsoft.com/office/officeart/2018/2/layout/IconVerticalSolidList"/>
    <dgm:cxn modelId="{A3FA5532-26E7-452C-93AF-0C0F0AE0EA6E}" type="presParOf" srcId="{7075FEB6-1446-4500-BA07-6A2FCC922EBF}" destId="{E50F015E-F065-4FD9-B0F9-38297D923A6F}" srcOrd="1" destOrd="0" presId="urn:microsoft.com/office/officeart/2018/2/layout/IconVerticalSolidList"/>
    <dgm:cxn modelId="{755D5EA2-FBC9-4D29-92CB-73350AC63F0F}" type="presParOf" srcId="{7075FEB6-1446-4500-BA07-6A2FCC922EBF}" destId="{95C35886-A55C-47AC-8E21-E76D8F1B55F0}" srcOrd="2" destOrd="0" presId="urn:microsoft.com/office/officeart/2018/2/layout/IconVerticalSolidList"/>
    <dgm:cxn modelId="{2A0EB69B-74EF-47D9-BD52-7921E34B89D2}" type="presParOf" srcId="{7075FEB6-1446-4500-BA07-6A2FCC922EBF}" destId="{30E2B80F-B307-480E-B93E-059030DF5145}" srcOrd="3" destOrd="0" presId="urn:microsoft.com/office/officeart/2018/2/layout/IconVerticalSolidList"/>
    <dgm:cxn modelId="{DEE99926-7A05-42AF-85F1-837823B84607}" type="presParOf" srcId="{6B2A4C70-F963-4D77-BD15-E77255612DB6}" destId="{ADBF81A6-5812-494F-A07A-1E3D64BB2E06}" srcOrd="1" destOrd="0" presId="urn:microsoft.com/office/officeart/2018/2/layout/IconVerticalSolidList"/>
    <dgm:cxn modelId="{D77ECA22-B383-4F23-8D32-F5CA14670394}" type="presParOf" srcId="{6B2A4C70-F963-4D77-BD15-E77255612DB6}" destId="{A621AFAA-EB6C-4899-A528-5E08522DB40F}" srcOrd="2" destOrd="0" presId="urn:microsoft.com/office/officeart/2018/2/layout/IconVerticalSolidList"/>
    <dgm:cxn modelId="{B6DA4915-0C1C-45F3-8A58-6C9F85B5B54E}" type="presParOf" srcId="{A621AFAA-EB6C-4899-A528-5E08522DB40F}" destId="{CEFF6868-ED4B-404F-B2E1-D9A15C228329}" srcOrd="0" destOrd="0" presId="urn:microsoft.com/office/officeart/2018/2/layout/IconVerticalSolidList"/>
    <dgm:cxn modelId="{52EE9092-04EA-44EA-A5FF-AB34B11882FC}" type="presParOf" srcId="{A621AFAA-EB6C-4899-A528-5E08522DB40F}" destId="{0A7F712D-912B-47F6-B03F-72A99E3ED1AF}" srcOrd="1" destOrd="0" presId="urn:microsoft.com/office/officeart/2018/2/layout/IconVerticalSolidList"/>
    <dgm:cxn modelId="{D2E2437F-0DED-48EA-88EE-7E2DC9FEABD7}" type="presParOf" srcId="{A621AFAA-EB6C-4899-A528-5E08522DB40F}" destId="{09617BC2-81B1-454D-8895-45B6B2774CBC}" srcOrd="2" destOrd="0" presId="urn:microsoft.com/office/officeart/2018/2/layout/IconVerticalSolidList"/>
    <dgm:cxn modelId="{99F5576F-FB45-41A0-92C4-BBC84B2C9B2B}" type="presParOf" srcId="{A621AFAA-EB6C-4899-A528-5E08522DB40F}" destId="{8078CB4F-AD20-4C1E-85D8-C563191064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8D151-EAF2-49E6-992B-C402037AFB85}"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14900B9A-7D29-45A2-87CF-CC531E695662}">
      <dgm:prSet/>
      <dgm:spPr>
        <a:solidFill>
          <a:srgbClr val="00B050"/>
        </a:solidFill>
      </dgm:spPr>
      <dgm:t>
        <a:bodyPr/>
        <a:lstStyle/>
        <a:p>
          <a:r>
            <a:rPr lang="en-GB" b="0"/>
            <a:t>Load necessary Python libraries and the dataset.</a:t>
          </a:r>
          <a:endParaRPr lang="en-US"/>
        </a:p>
      </dgm:t>
    </dgm:pt>
    <dgm:pt modelId="{2A61C463-30AF-4744-B9AA-424BD538D2DB}" type="parTrans" cxnId="{4F6DF9B5-41EA-4414-84AC-291C876BD0E9}">
      <dgm:prSet/>
      <dgm:spPr/>
      <dgm:t>
        <a:bodyPr/>
        <a:lstStyle/>
        <a:p>
          <a:endParaRPr lang="en-US"/>
        </a:p>
      </dgm:t>
    </dgm:pt>
    <dgm:pt modelId="{5280C9FD-267A-4627-A5C6-2D75C4CA9E65}" type="sibTrans" cxnId="{4F6DF9B5-41EA-4414-84AC-291C876BD0E9}">
      <dgm:prSet/>
      <dgm:spPr/>
      <dgm:t>
        <a:bodyPr/>
        <a:lstStyle/>
        <a:p>
          <a:endParaRPr lang="en-US"/>
        </a:p>
      </dgm:t>
    </dgm:pt>
    <dgm:pt modelId="{6E0293C7-9234-4E4D-B740-F1EEA9DD6B27}">
      <dgm:prSet/>
      <dgm:spPr>
        <a:solidFill>
          <a:schemeClr val="accent1"/>
        </a:solidFill>
      </dgm:spPr>
      <dgm:t>
        <a:bodyPr/>
        <a:lstStyle/>
        <a:p>
          <a:r>
            <a:rPr lang="en-GB" dirty="0"/>
            <a:t>P</a:t>
          </a:r>
          <a:r>
            <a:rPr lang="en-GB" b="0" dirty="0"/>
            <a:t>re-process the dataset so that I primarily focused on the columns of the data that I would be analysing and then dropped the columns that I would not be analysing. </a:t>
          </a:r>
          <a:endParaRPr lang="en-US" dirty="0"/>
        </a:p>
      </dgm:t>
    </dgm:pt>
    <dgm:pt modelId="{7C4D2DEA-0A6F-4C9B-8365-CCB2AEFC9C88}" type="parTrans" cxnId="{1533EA05-B1AD-4DB9-A03F-844734EAAE58}">
      <dgm:prSet/>
      <dgm:spPr/>
      <dgm:t>
        <a:bodyPr/>
        <a:lstStyle/>
        <a:p>
          <a:endParaRPr lang="en-US"/>
        </a:p>
      </dgm:t>
    </dgm:pt>
    <dgm:pt modelId="{35C3E886-098A-49F2-B4AD-F2D10DD718EA}" type="sibTrans" cxnId="{1533EA05-B1AD-4DB9-A03F-844734EAAE58}">
      <dgm:prSet/>
      <dgm:spPr/>
      <dgm:t>
        <a:bodyPr/>
        <a:lstStyle/>
        <a:p>
          <a:endParaRPr lang="en-US"/>
        </a:p>
      </dgm:t>
    </dgm:pt>
    <dgm:pt modelId="{BBC2504A-C00A-4982-B731-23F66C7AB8C5}">
      <dgm:prSet/>
      <dgm:spPr>
        <a:solidFill>
          <a:srgbClr val="00B050"/>
        </a:solidFill>
      </dgm:spPr>
      <dgm:t>
        <a:bodyPr/>
        <a:lstStyle/>
        <a:p>
          <a:r>
            <a:rPr lang="en-GB" b="0" dirty="0"/>
            <a:t>Found out how much data was missing from different variables such as year founded, country, industry and locality.</a:t>
          </a:r>
          <a:endParaRPr lang="en-US" dirty="0"/>
        </a:p>
      </dgm:t>
    </dgm:pt>
    <dgm:pt modelId="{E507A55C-9AE6-453E-8D2F-063C8BBC853F}" type="parTrans" cxnId="{8D18FA8E-4DD9-4BE2-877D-F68BCA9C0A8E}">
      <dgm:prSet/>
      <dgm:spPr/>
      <dgm:t>
        <a:bodyPr/>
        <a:lstStyle/>
        <a:p>
          <a:endParaRPr lang="en-US"/>
        </a:p>
      </dgm:t>
    </dgm:pt>
    <dgm:pt modelId="{9BB4B854-D1FC-4F16-9299-9A51820D27A2}" type="sibTrans" cxnId="{8D18FA8E-4DD9-4BE2-877D-F68BCA9C0A8E}">
      <dgm:prSet/>
      <dgm:spPr/>
      <dgm:t>
        <a:bodyPr/>
        <a:lstStyle/>
        <a:p>
          <a:endParaRPr lang="en-US"/>
        </a:p>
      </dgm:t>
    </dgm:pt>
    <dgm:pt modelId="{2678A742-74B2-493D-A102-A31A81DAD0FE}">
      <dgm:prSet/>
      <dgm:spPr>
        <a:solidFill>
          <a:schemeClr val="accent1"/>
        </a:solidFill>
      </dgm:spPr>
      <dgm:t>
        <a:bodyPr/>
        <a:lstStyle/>
        <a:p>
          <a:r>
            <a:rPr lang="en-GB" b="0" dirty="0"/>
            <a:t>Created a modified csv with a small proportion of the dataset, choosing to analyse only 10000 rows of the data and then used this sample of the data to create visualisations of the data in different ways.</a:t>
          </a:r>
          <a:endParaRPr lang="en-US" dirty="0"/>
        </a:p>
      </dgm:t>
    </dgm:pt>
    <dgm:pt modelId="{61650992-AD26-4760-8EB9-E7C5B743F30C}" type="parTrans" cxnId="{0140350D-7AD5-4323-9AAF-CA08CFA7C6E1}">
      <dgm:prSet/>
      <dgm:spPr/>
      <dgm:t>
        <a:bodyPr/>
        <a:lstStyle/>
        <a:p>
          <a:endParaRPr lang="en-US"/>
        </a:p>
      </dgm:t>
    </dgm:pt>
    <dgm:pt modelId="{F4926189-F66F-4D7E-90CB-BA1AEB1115F9}" type="sibTrans" cxnId="{0140350D-7AD5-4323-9AAF-CA08CFA7C6E1}">
      <dgm:prSet/>
      <dgm:spPr/>
      <dgm:t>
        <a:bodyPr/>
        <a:lstStyle/>
        <a:p>
          <a:endParaRPr lang="en-US"/>
        </a:p>
      </dgm:t>
    </dgm:pt>
    <dgm:pt modelId="{5431CC66-F3B7-4C4D-9AE8-CD87954E2346}" type="pres">
      <dgm:prSet presAssocID="{84A8D151-EAF2-49E6-992B-C402037AFB85}" presName="outerComposite" presStyleCnt="0">
        <dgm:presLayoutVars>
          <dgm:chMax val="5"/>
          <dgm:dir/>
          <dgm:resizeHandles val="exact"/>
        </dgm:presLayoutVars>
      </dgm:prSet>
      <dgm:spPr/>
    </dgm:pt>
    <dgm:pt modelId="{41AA2C36-4670-B34C-AE0F-3A46CAD5B8C7}" type="pres">
      <dgm:prSet presAssocID="{84A8D151-EAF2-49E6-992B-C402037AFB85}" presName="dummyMaxCanvas" presStyleCnt="0">
        <dgm:presLayoutVars/>
      </dgm:prSet>
      <dgm:spPr/>
    </dgm:pt>
    <dgm:pt modelId="{E0E79FEA-36A5-B443-8E29-29A4818F9C0B}" type="pres">
      <dgm:prSet presAssocID="{84A8D151-EAF2-49E6-992B-C402037AFB85}" presName="FourNodes_1" presStyleLbl="node1" presStyleIdx="0" presStyleCnt="4">
        <dgm:presLayoutVars>
          <dgm:bulletEnabled val="1"/>
        </dgm:presLayoutVars>
      </dgm:prSet>
      <dgm:spPr/>
    </dgm:pt>
    <dgm:pt modelId="{42CA0922-3E67-064B-B9CC-1CA430E7CDDF}" type="pres">
      <dgm:prSet presAssocID="{84A8D151-EAF2-49E6-992B-C402037AFB85}" presName="FourNodes_2" presStyleLbl="node1" presStyleIdx="1" presStyleCnt="4">
        <dgm:presLayoutVars>
          <dgm:bulletEnabled val="1"/>
        </dgm:presLayoutVars>
      </dgm:prSet>
      <dgm:spPr/>
    </dgm:pt>
    <dgm:pt modelId="{1A4B74DC-E05F-8849-B807-EE58BE81FAB3}" type="pres">
      <dgm:prSet presAssocID="{84A8D151-EAF2-49E6-992B-C402037AFB85}" presName="FourNodes_3" presStyleLbl="node1" presStyleIdx="2" presStyleCnt="4">
        <dgm:presLayoutVars>
          <dgm:bulletEnabled val="1"/>
        </dgm:presLayoutVars>
      </dgm:prSet>
      <dgm:spPr/>
    </dgm:pt>
    <dgm:pt modelId="{5328A59D-DAE3-1C4F-BA02-B0D53268962B}" type="pres">
      <dgm:prSet presAssocID="{84A8D151-EAF2-49E6-992B-C402037AFB85}" presName="FourNodes_4" presStyleLbl="node1" presStyleIdx="3" presStyleCnt="4">
        <dgm:presLayoutVars>
          <dgm:bulletEnabled val="1"/>
        </dgm:presLayoutVars>
      </dgm:prSet>
      <dgm:spPr/>
    </dgm:pt>
    <dgm:pt modelId="{57C714EB-B554-014D-B6C0-8BBB2602F089}" type="pres">
      <dgm:prSet presAssocID="{84A8D151-EAF2-49E6-992B-C402037AFB85}" presName="FourConn_1-2" presStyleLbl="fgAccFollowNode1" presStyleIdx="0" presStyleCnt="3">
        <dgm:presLayoutVars>
          <dgm:bulletEnabled val="1"/>
        </dgm:presLayoutVars>
      </dgm:prSet>
      <dgm:spPr/>
    </dgm:pt>
    <dgm:pt modelId="{A4D94896-E855-F745-80EE-631C51BBCD97}" type="pres">
      <dgm:prSet presAssocID="{84A8D151-EAF2-49E6-992B-C402037AFB85}" presName="FourConn_2-3" presStyleLbl="fgAccFollowNode1" presStyleIdx="1" presStyleCnt="3">
        <dgm:presLayoutVars>
          <dgm:bulletEnabled val="1"/>
        </dgm:presLayoutVars>
      </dgm:prSet>
      <dgm:spPr/>
    </dgm:pt>
    <dgm:pt modelId="{DBB70AA2-63A1-F940-B32D-3AB1ED38C15C}" type="pres">
      <dgm:prSet presAssocID="{84A8D151-EAF2-49E6-992B-C402037AFB85}" presName="FourConn_3-4" presStyleLbl="fgAccFollowNode1" presStyleIdx="2" presStyleCnt="3">
        <dgm:presLayoutVars>
          <dgm:bulletEnabled val="1"/>
        </dgm:presLayoutVars>
      </dgm:prSet>
      <dgm:spPr/>
    </dgm:pt>
    <dgm:pt modelId="{D0FDE0D6-8E4A-B64B-9A28-DC438D9EEADD}" type="pres">
      <dgm:prSet presAssocID="{84A8D151-EAF2-49E6-992B-C402037AFB85}" presName="FourNodes_1_text" presStyleLbl="node1" presStyleIdx="3" presStyleCnt="4">
        <dgm:presLayoutVars>
          <dgm:bulletEnabled val="1"/>
        </dgm:presLayoutVars>
      </dgm:prSet>
      <dgm:spPr/>
    </dgm:pt>
    <dgm:pt modelId="{AEFFCAB6-10BC-D345-99BC-7ED5FD2310DB}" type="pres">
      <dgm:prSet presAssocID="{84A8D151-EAF2-49E6-992B-C402037AFB85}" presName="FourNodes_2_text" presStyleLbl="node1" presStyleIdx="3" presStyleCnt="4">
        <dgm:presLayoutVars>
          <dgm:bulletEnabled val="1"/>
        </dgm:presLayoutVars>
      </dgm:prSet>
      <dgm:spPr/>
    </dgm:pt>
    <dgm:pt modelId="{050C0642-9EC9-F84E-AD14-60F6EFBA8A9C}" type="pres">
      <dgm:prSet presAssocID="{84A8D151-EAF2-49E6-992B-C402037AFB85}" presName="FourNodes_3_text" presStyleLbl="node1" presStyleIdx="3" presStyleCnt="4">
        <dgm:presLayoutVars>
          <dgm:bulletEnabled val="1"/>
        </dgm:presLayoutVars>
      </dgm:prSet>
      <dgm:spPr/>
    </dgm:pt>
    <dgm:pt modelId="{A776C64E-4D95-DD44-BB49-8246727304FF}" type="pres">
      <dgm:prSet presAssocID="{84A8D151-EAF2-49E6-992B-C402037AFB85}" presName="FourNodes_4_text" presStyleLbl="node1" presStyleIdx="3" presStyleCnt="4">
        <dgm:presLayoutVars>
          <dgm:bulletEnabled val="1"/>
        </dgm:presLayoutVars>
      </dgm:prSet>
      <dgm:spPr/>
    </dgm:pt>
  </dgm:ptLst>
  <dgm:cxnLst>
    <dgm:cxn modelId="{1DBDBA02-09D1-144E-81AF-AA9BCCCD0C67}" type="presOf" srcId="{BBC2504A-C00A-4982-B731-23F66C7AB8C5}" destId="{1A4B74DC-E05F-8849-B807-EE58BE81FAB3}" srcOrd="0" destOrd="0" presId="urn:microsoft.com/office/officeart/2005/8/layout/vProcess5"/>
    <dgm:cxn modelId="{1533EA05-B1AD-4DB9-A03F-844734EAAE58}" srcId="{84A8D151-EAF2-49E6-992B-C402037AFB85}" destId="{6E0293C7-9234-4E4D-B740-F1EEA9DD6B27}" srcOrd="1" destOrd="0" parTransId="{7C4D2DEA-0A6F-4C9B-8365-CCB2AEFC9C88}" sibTransId="{35C3E886-098A-49F2-B4AD-F2D10DD718EA}"/>
    <dgm:cxn modelId="{0140350D-7AD5-4323-9AAF-CA08CFA7C6E1}" srcId="{84A8D151-EAF2-49E6-992B-C402037AFB85}" destId="{2678A742-74B2-493D-A102-A31A81DAD0FE}" srcOrd="3" destOrd="0" parTransId="{61650992-AD26-4760-8EB9-E7C5B743F30C}" sibTransId="{F4926189-F66F-4D7E-90CB-BA1AEB1115F9}"/>
    <dgm:cxn modelId="{A1008D3D-7110-9F49-81B2-CCC09A0427E8}" type="presOf" srcId="{2678A742-74B2-493D-A102-A31A81DAD0FE}" destId="{A776C64E-4D95-DD44-BB49-8246727304FF}" srcOrd="1" destOrd="0" presId="urn:microsoft.com/office/officeart/2005/8/layout/vProcess5"/>
    <dgm:cxn modelId="{BF8A7E54-FD49-CC4B-8E16-9C0D4AEFA111}" type="presOf" srcId="{5280C9FD-267A-4627-A5C6-2D75C4CA9E65}" destId="{57C714EB-B554-014D-B6C0-8BBB2602F089}" srcOrd="0" destOrd="0" presId="urn:microsoft.com/office/officeart/2005/8/layout/vProcess5"/>
    <dgm:cxn modelId="{4F29A16D-1D1C-8A4E-8AC7-CF017E61417B}" type="presOf" srcId="{6E0293C7-9234-4E4D-B740-F1EEA9DD6B27}" destId="{42CA0922-3E67-064B-B9CC-1CA430E7CDDF}" srcOrd="0" destOrd="0" presId="urn:microsoft.com/office/officeart/2005/8/layout/vProcess5"/>
    <dgm:cxn modelId="{81C0717A-76FB-3344-AF5C-EF1E893BE10D}" type="presOf" srcId="{BBC2504A-C00A-4982-B731-23F66C7AB8C5}" destId="{050C0642-9EC9-F84E-AD14-60F6EFBA8A9C}" srcOrd="1" destOrd="0" presId="urn:microsoft.com/office/officeart/2005/8/layout/vProcess5"/>
    <dgm:cxn modelId="{8D18FA8E-4DD9-4BE2-877D-F68BCA9C0A8E}" srcId="{84A8D151-EAF2-49E6-992B-C402037AFB85}" destId="{BBC2504A-C00A-4982-B731-23F66C7AB8C5}" srcOrd="2" destOrd="0" parTransId="{E507A55C-9AE6-453E-8D2F-063C8BBC853F}" sibTransId="{9BB4B854-D1FC-4F16-9299-9A51820D27A2}"/>
    <dgm:cxn modelId="{A79E7BAD-69EC-1244-B504-EE521D909716}" type="presOf" srcId="{2678A742-74B2-493D-A102-A31A81DAD0FE}" destId="{5328A59D-DAE3-1C4F-BA02-B0D53268962B}" srcOrd="0" destOrd="0" presId="urn:microsoft.com/office/officeart/2005/8/layout/vProcess5"/>
    <dgm:cxn modelId="{4F6DF9B5-41EA-4414-84AC-291C876BD0E9}" srcId="{84A8D151-EAF2-49E6-992B-C402037AFB85}" destId="{14900B9A-7D29-45A2-87CF-CC531E695662}" srcOrd="0" destOrd="0" parTransId="{2A61C463-30AF-4744-B9AA-424BD538D2DB}" sibTransId="{5280C9FD-267A-4627-A5C6-2D75C4CA9E65}"/>
    <dgm:cxn modelId="{84B78CD0-8C37-8449-AA5F-58D5621E218C}" type="presOf" srcId="{9BB4B854-D1FC-4F16-9299-9A51820D27A2}" destId="{DBB70AA2-63A1-F940-B32D-3AB1ED38C15C}" srcOrd="0" destOrd="0" presId="urn:microsoft.com/office/officeart/2005/8/layout/vProcess5"/>
    <dgm:cxn modelId="{4F803DD4-65D7-4D4E-925C-DBB93D6870F3}" type="presOf" srcId="{14900B9A-7D29-45A2-87CF-CC531E695662}" destId="{E0E79FEA-36A5-B443-8E29-29A4818F9C0B}" srcOrd="0" destOrd="0" presId="urn:microsoft.com/office/officeart/2005/8/layout/vProcess5"/>
    <dgm:cxn modelId="{C7E97CD7-7899-D945-B0BE-909B4675B126}" type="presOf" srcId="{84A8D151-EAF2-49E6-992B-C402037AFB85}" destId="{5431CC66-F3B7-4C4D-9AE8-CD87954E2346}" srcOrd="0" destOrd="0" presId="urn:microsoft.com/office/officeart/2005/8/layout/vProcess5"/>
    <dgm:cxn modelId="{4A5E24DE-CF60-6847-8B82-2480668E6261}" type="presOf" srcId="{6E0293C7-9234-4E4D-B740-F1EEA9DD6B27}" destId="{AEFFCAB6-10BC-D345-99BC-7ED5FD2310DB}" srcOrd="1" destOrd="0" presId="urn:microsoft.com/office/officeart/2005/8/layout/vProcess5"/>
    <dgm:cxn modelId="{5C3F04F6-5FDD-A24D-89E6-D648670BC81D}" type="presOf" srcId="{14900B9A-7D29-45A2-87CF-CC531E695662}" destId="{D0FDE0D6-8E4A-B64B-9A28-DC438D9EEADD}" srcOrd="1" destOrd="0" presId="urn:microsoft.com/office/officeart/2005/8/layout/vProcess5"/>
    <dgm:cxn modelId="{8E6090FB-AB47-774F-AF01-99A1A42B1820}" type="presOf" srcId="{35C3E886-098A-49F2-B4AD-F2D10DD718EA}" destId="{A4D94896-E855-F745-80EE-631C51BBCD97}" srcOrd="0" destOrd="0" presId="urn:microsoft.com/office/officeart/2005/8/layout/vProcess5"/>
    <dgm:cxn modelId="{730D6D18-FEAE-8042-8AF9-C59368E51DFF}" type="presParOf" srcId="{5431CC66-F3B7-4C4D-9AE8-CD87954E2346}" destId="{41AA2C36-4670-B34C-AE0F-3A46CAD5B8C7}" srcOrd="0" destOrd="0" presId="urn:microsoft.com/office/officeart/2005/8/layout/vProcess5"/>
    <dgm:cxn modelId="{6E71CA7A-2A79-D04D-9347-0737555C402F}" type="presParOf" srcId="{5431CC66-F3B7-4C4D-9AE8-CD87954E2346}" destId="{E0E79FEA-36A5-B443-8E29-29A4818F9C0B}" srcOrd="1" destOrd="0" presId="urn:microsoft.com/office/officeart/2005/8/layout/vProcess5"/>
    <dgm:cxn modelId="{9427028F-8165-9D49-964F-898DA83CF13A}" type="presParOf" srcId="{5431CC66-F3B7-4C4D-9AE8-CD87954E2346}" destId="{42CA0922-3E67-064B-B9CC-1CA430E7CDDF}" srcOrd="2" destOrd="0" presId="urn:microsoft.com/office/officeart/2005/8/layout/vProcess5"/>
    <dgm:cxn modelId="{D1ACC7D7-4788-0948-A034-97B60888243D}" type="presParOf" srcId="{5431CC66-F3B7-4C4D-9AE8-CD87954E2346}" destId="{1A4B74DC-E05F-8849-B807-EE58BE81FAB3}" srcOrd="3" destOrd="0" presId="urn:microsoft.com/office/officeart/2005/8/layout/vProcess5"/>
    <dgm:cxn modelId="{ADB49170-B4B3-8E49-83D7-2100A5397850}" type="presParOf" srcId="{5431CC66-F3B7-4C4D-9AE8-CD87954E2346}" destId="{5328A59D-DAE3-1C4F-BA02-B0D53268962B}" srcOrd="4" destOrd="0" presId="urn:microsoft.com/office/officeart/2005/8/layout/vProcess5"/>
    <dgm:cxn modelId="{074D9A5F-BCCF-214A-B5F8-27683E243204}" type="presParOf" srcId="{5431CC66-F3B7-4C4D-9AE8-CD87954E2346}" destId="{57C714EB-B554-014D-B6C0-8BBB2602F089}" srcOrd="5" destOrd="0" presId="urn:microsoft.com/office/officeart/2005/8/layout/vProcess5"/>
    <dgm:cxn modelId="{9913125F-CB9D-F14E-974D-B28E2572F4F6}" type="presParOf" srcId="{5431CC66-F3B7-4C4D-9AE8-CD87954E2346}" destId="{A4D94896-E855-F745-80EE-631C51BBCD97}" srcOrd="6" destOrd="0" presId="urn:microsoft.com/office/officeart/2005/8/layout/vProcess5"/>
    <dgm:cxn modelId="{2710C402-51DA-B546-A9BB-99CABE0D6953}" type="presParOf" srcId="{5431CC66-F3B7-4C4D-9AE8-CD87954E2346}" destId="{DBB70AA2-63A1-F940-B32D-3AB1ED38C15C}" srcOrd="7" destOrd="0" presId="urn:microsoft.com/office/officeart/2005/8/layout/vProcess5"/>
    <dgm:cxn modelId="{DEA8C033-5C31-BA47-9C25-FC449A90BD48}" type="presParOf" srcId="{5431CC66-F3B7-4C4D-9AE8-CD87954E2346}" destId="{D0FDE0D6-8E4A-B64B-9A28-DC438D9EEADD}" srcOrd="8" destOrd="0" presId="urn:microsoft.com/office/officeart/2005/8/layout/vProcess5"/>
    <dgm:cxn modelId="{077B8023-0BED-4441-8674-1B0EC07F212E}" type="presParOf" srcId="{5431CC66-F3B7-4C4D-9AE8-CD87954E2346}" destId="{AEFFCAB6-10BC-D345-99BC-7ED5FD2310DB}" srcOrd="9" destOrd="0" presId="urn:microsoft.com/office/officeart/2005/8/layout/vProcess5"/>
    <dgm:cxn modelId="{EE2B2070-58C1-AE45-9493-B45D7E1F4A6B}" type="presParOf" srcId="{5431CC66-F3B7-4C4D-9AE8-CD87954E2346}" destId="{050C0642-9EC9-F84E-AD14-60F6EFBA8A9C}" srcOrd="10" destOrd="0" presId="urn:microsoft.com/office/officeart/2005/8/layout/vProcess5"/>
    <dgm:cxn modelId="{4708FE55-2E6A-F14C-8918-5A38E8773E9D}" type="presParOf" srcId="{5431CC66-F3B7-4C4D-9AE8-CD87954E2346}" destId="{A776C64E-4D95-DD44-BB49-8246727304F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4A6DA5-480B-45B6-81D9-66CB0C42AB79}"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0AF6E55F-72CC-47F3-98D3-288A247FD893}">
      <dgm:prSet/>
      <dgm:spPr>
        <a:solidFill>
          <a:srgbClr val="00B050"/>
        </a:solidFill>
      </dgm:spPr>
      <dgm:t>
        <a:bodyPr/>
        <a:lstStyle/>
        <a:p>
          <a:r>
            <a:rPr lang="en-GB" b="0" dirty="0"/>
            <a:t>Q1) What is the distribution of the companies like over the years? </a:t>
          </a:r>
          <a:endParaRPr lang="en-US" dirty="0"/>
        </a:p>
      </dgm:t>
    </dgm:pt>
    <dgm:pt modelId="{6424E003-5D8C-4535-9635-C9E74EDD6D1F}" type="parTrans" cxnId="{B5B8D688-3684-47A0-AEAD-450A718743A3}">
      <dgm:prSet/>
      <dgm:spPr/>
      <dgm:t>
        <a:bodyPr/>
        <a:lstStyle/>
        <a:p>
          <a:endParaRPr lang="en-US"/>
        </a:p>
      </dgm:t>
    </dgm:pt>
    <dgm:pt modelId="{13C7EE3F-47B7-4DFF-AA69-36DD8CC23C41}" type="sibTrans" cxnId="{B5B8D688-3684-47A0-AEAD-450A718743A3}">
      <dgm:prSet/>
      <dgm:spPr/>
      <dgm:t>
        <a:bodyPr/>
        <a:lstStyle/>
        <a:p>
          <a:endParaRPr lang="en-US"/>
        </a:p>
      </dgm:t>
    </dgm:pt>
    <dgm:pt modelId="{F6D2E878-63DA-4847-89C7-76DBE32CDC2F}">
      <dgm:prSet/>
      <dgm:spPr>
        <a:solidFill>
          <a:schemeClr val="accent1"/>
        </a:solidFill>
      </dgm:spPr>
      <dgm:t>
        <a:bodyPr/>
        <a:lstStyle/>
        <a:p>
          <a:r>
            <a:rPr lang="en-GB" b="0" dirty="0"/>
            <a:t>Q2) What is the distribution of the industries like over the years? </a:t>
          </a:r>
          <a:endParaRPr lang="en-US" dirty="0"/>
        </a:p>
      </dgm:t>
    </dgm:pt>
    <dgm:pt modelId="{4F1197C2-E68B-4EBF-AE1D-4E44EE7B66FF}" type="parTrans" cxnId="{0ED4496D-9E14-4162-BFE9-D8E32C62E0EA}">
      <dgm:prSet/>
      <dgm:spPr/>
      <dgm:t>
        <a:bodyPr/>
        <a:lstStyle/>
        <a:p>
          <a:endParaRPr lang="en-US"/>
        </a:p>
      </dgm:t>
    </dgm:pt>
    <dgm:pt modelId="{8502EB8F-5418-4781-BE9A-C6AAF2CFA5F3}" type="sibTrans" cxnId="{0ED4496D-9E14-4162-BFE9-D8E32C62E0EA}">
      <dgm:prSet/>
      <dgm:spPr/>
      <dgm:t>
        <a:bodyPr/>
        <a:lstStyle/>
        <a:p>
          <a:endParaRPr lang="en-US"/>
        </a:p>
      </dgm:t>
    </dgm:pt>
    <dgm:pt modelId="{5381CBB0-32B8-4CEB-BC46-1B39B6789843}">
      <dgm:prSet/>
      <dgm:spPr>
        <a:solidFill>
          <a:srgbClr val="00B050"/>
        </a:solidFill>
      </dgm:spPr>
      <dgm:t>
        <a:bodyPr/>
        <a:lstStyle/>
        <a:p>
          <a:r>
            <a:rPr lang="en-GB" b="0" dirty="0"/>
            <a:t>Q3) What country has the highest total employee estimate? </a:t>
          </a:r>
          <a:endParaRPr lang="en-US" dirty="0"/>
        </a:p>
      </dgm:t>
    </dgm:pt>
    <dgm:pt modelId="{FF64BE2C-1F14-46AF-A8EB-3E96E637570F}" type="parTrans" cxnId="{990862B1-8C39-4BF6-9C5A-A14E2CB2DF52}">
      <dgm:prSet/>
      <dgm:spPr/>
      <dgm:t>
        <a:bodyPr/>
        <a:lstStyle/>
        <a:p>
          <a:endParaRPr lang="en-US"/>
        </a:p>
      </dgm:t>
    </dgm:pt>
    <dgm:pt modelId="{1F1A6CE7-C867-482C-AB85-9F5ADDCBFAF9}" type="sibTrans" cxnId="{990862B1-8C39-4BF6-9C5A-A14E2CB2DF52}">
      <dgm:prSet/>
      <dgm:spPr/>
      <dgm:t>
        <a:bodyPr/>
        <a:lstStyle/>
        <a:p>
          <a:endParaRPr lang="en-US"/>
        </a:p>
      </dgm:t>
    </dgm:pt>
    <dgm:pt modelId="{DE809B49-809A-48A7-98D9-EF491407C940}">
      <dgm:prSet/>
      <dgm:spPr>
        <a:solidFill>
          <a:srgbClr val="FF0000"/>
        </a:solidFill>
      </dgm:spPr>
      <dgm:t>
        <a:bodyPr/>
        <a:lstStyle/>
        <a:p>
          <a:r>
            <a:rPr lang="en-GB" b="0" dirty="0"/>
            <a:t>Q4) What country has the highest current employee estimate? </a:t>
          </a:r>
          <a:endParaRPr lang="en-US" dirty="0"/>
        </a:p>
      </dgm:t>
    </dgm:pt>
    <dgm:pt modelId="{C1EDBED1-03A5-4E5B-B624-85628164562C}" type="parTrans" cxnId="{592D0769-6DBC-4579-AF69-D9444D9CF8F1}">
      <dgm:prSet/>
      <dgm:spPr/>
      <dgm:t>
        <a:bodyPr/>
        <a:lstStyle/>
        <a:p>
          <a:endParaRPr lang="en-US"/>
        </a:p>
      </dgm:t>
    </dgm:pt>
    <dgm:pt modelId="{BC60FFE9-47A0-4E64-BDA1-20D54AA90239}" type="sibTrans" cxnId="{592D0769-6DBC-4579-AF69-D9444D9CF8F1}">
      <dgm:prSet/>
      <dgm:spPr/>
      <dgm:t>
        <a:bodyPr/>
        <a:lstStyle/>
        <a:p>
          <a:endParaRPr lang="en-US"/>
        </a:p>
      </dgm:t>
    </dgm:pt>
    <dgm:pt modelId="{608307BF-85F8-4721-A7B7-B867CF597FB1}">
      <dgm:prSet/>
      <dgm:spPr>
        <a:solidFill>
          <a:srgbClr val="00B050"/>
        </a:solidFill>
      </dgm:spPr>
      <dgm:t>
        <a:bodyPr/>
        <a:lstStyle/>
        <a:p>
          <a:r>
            <a:rPr lang="en-GB" b="0" dirty="0"/>
            <a:t>Q5) What industry has the highest distribution globally as a percentage? </a:t>
          </a:r>
          <a:endParaRPr lang="en-US" dirty="0"/>
        </a:p>
      </dgm:t>
    </dgm:pt>
    <dgm:pt modelId="{B7712C8B-04FD-4BA2-8FAB-BEF77BC2F940}" type="parTrans" cxnId="{86AA1700-1606-4CC3-901E-A097FA68988E}">
      <dgm:prSet/>
      <dgm:spPr/>
      <dgm:t>
        <a:bodyPr/>
        <a:lstStyle/>
        <a:p>
          <a:endParaRPr lang="en-US"/>
        </a:p>
      </dgm:t>
    </dgm:pt>
    <dgm:pt modelId="{B4547CA8-CED6-438B-9482-73FC20AC0EB3}" type="sibTrans" cxnId="{86AA1700-1606-4CC3-901E-A097FA68988E}">
      <dgm:prSet/>
      <dgm:spPr/>
      <dgm:t>
        <a:bodyPr/>
        <a:lstStyle/>
        <a:p>
          <a:endParaRPr lang="en-US"/>
        </a:p>
      </dgm:t>
    </dgm:pt>
    <dgm:pt modelId="{705494C5-654A-41C2-B03E-F863EB7DD38F}">
      <dgm:prSet/>
      <dgm:spPr>
        <a:solidFill>
          <a:srgbClr val="FF0000"/>
        </a:solidFill>
      </dgm:spPr>
      <dgm:t>
        <a:bodyPr/>
        <a:lstStyle/>
        <a:p>
          <a:r>
            <a:rPr lang="en-GB" b="0" dirty="0"/>
            <a:t>Q6) What country has the highest percentage of distributed industries? </a:t>
          </a:r>
          <a:endParaRPr lang="en-US" dirty="0"/>
        </a:p>
      </dgm:t>
    </dgm:pt>
    <dgm:pt modelId="{9D695A8C-62FA-4DEF-8458-C86AFE1E4453}" type="parTrans" cxnId="{464EF464-3894-4007-AD24-95E9686B8DF8}">
      <dgm:prSet/>
      <dgm:spPr/>
      <dgm:t>
        <a:bodyPr/>
        <a:lstStyle/>
        <a:p>
          <a:endParaRPr lang="en-US"/>
        </a:p>
      </dgm:t>
    </dgm:pt>
    <dgm:pt modelId="{8FF299DC-BCF6-4F84-84AB-47D0090D76BA}" type="sibTrans" cxnId="{464EF464-3894-4007-AD24-95E9686B8DF8}">
      <dgm:prSet/>
      <dgm:spPr/>
      <dgm:t>
        <a:bodyPr/>
        <a:lstStyle/>
        <a:p>
          <a:endParaRPr lang="en-US"/>
        </a:p>
      </dgm:t>
    </dgm:pt>
    <dgm:pt modelId="{E8976FC3-BAB6-FB4C-AAA0-516AD683992C}" type="pres">
      <dgm:prSet presAssocID="{E94A6DA5-480B-45B6-81D9-66CB0C42AB79}" presName="linear" presStyleCnt="0">
        <dgm:presLayoutVars>
          <dgm:animLvl val="lvl"/>
          <dgm:resizeHandles val="exact"/>
        </dgm:presLayoutVars>
      </dgm:prSet>
      <dgm:spPr/>
    </dgm:pt>
    <dgm:pt modelId="{75BCA874-1B72-D74F-96C0-150DA50B4312}" type="pres">
      <dgm:prSet presAssocID="{0AF6E55F-72CC-47F3-98D3-288A247FD893}" presName="parentText" presStyleLbl="node1" presStyleIdx="0" presStyleCnt="6">
        <dgm:presLayoutVars>
          <dgm:chMax val="0"/>
          <dgm:bulletEnabled val="1"/>
        </dgm:presLayoutVars>
      </dgm:prSet>
      <dgm:spPr/>
    </dgm:pt>
    <dgm:pt modelId="{ACFA6B52-2067-264D-9992-9A49C201416A}" type="pres">
      <dgm:prSet presAssocID="{13C7EE3F-47B7-4DFF-AA69-36DD8CC23C41}" presName="spacer" presStyleCnt="0"/>
      <dgm:spPr/>
    </dgm:pt>
    <dgm:pt modelId="{F9F38A63-C6D2-6A48-9B57-C7ED8FFADAB2}" type="pres">
      <dgm:prSet presAssocID="{F6D2E878-63DA-4847-89C7-76DBE32CDC2F}" presName="parentText" presStyleLbl="node1" presStyleIdx="1" presStyleCnt="6">
        <dgm:presLayoutVars>
          <dgm:chMax val="0"/>
          <dgm:bulletEnabled val="1"/>
        </dgm:presLayoutVars>
      </dgm:prSet>
      <dgm:spPr/>
    </dgm:pt>
    <dgm:pt modelId="{3EA0AE7E-05BC-684B-A0F4-5878490F072D}" type="pres">
      <dgm:prSet presAssocID="{8502EB8F-5418-4781-BE9A-C6AAF2CFA5F3}" presName="spacer" presStyleCnt="0"/>
      <dgm:spPr/>
    </dgm:pt>
    <dgm:pt modelId="{305716F1-AB17-9543-9E09-43064346010E}" type="pres">
      <dgm:prSet presAssocID="{5381CBB0-32B8-4CEB-BC46-1B39B6789843}" presName="parentText" presStyleLbl="node1" presStyleIdx="2" presStyleCnt="6">
        <dgm:presLayoutVars>
          <dgm:chMax val="0"/>
          <dgm:bulletEnabled val="1"/>
        </dgm:presLayoutVars>
      </dgm:prSet>
      <dgm:spPr/>
    </dgm:pt>
    <dgm:pt modelId="{F5C0B4DF-EEF1-E443-AA18-B6405C2B963E}" type="pres">
      <dgm:prSet presAssocID="{1F1A6CE7-C867-482C-AB85-9F5ADDCBFAF9}" presName="spacer" presStyleCnt="0"/>
      <dgm:spPr/>
    </dgm:pt>
    <dgm:pt modelId="{D5E45EA2-B6AF-304A-8409-6B396057B6EE}" type="pres">
      <dgm:prSet presAssocID="{DE809B49-809A-48A7-98D9-EF491407C940}" presName="parentText" presStyleLbl="node1" presStyleIdx="3" presStyleCnt="6">
        <dgm:presLayoutVars>
          <dgm:chMax val="0"/>
          <dgm:bulletEnabled val="1"/>
        </dgm:presLayoutVars>
      </dgm:prSet>
      <dgm:spPr/>
    </dgm:pt>
    <dgm:pt modelId="{7947C004-C16A-1D47-95E7-08AA508F70E7}" type="pres">
      <dgm:prSet presAssocID="{BC60FFE9-47A0-4E64-BDA1-20D54AA90239}" presName="spacer" presStyleCnt="0"/>
      <dgm:spPr/>
    </dgm:pt>
    <dgm:pt modelId="{E9A789FF-EB31-F341-BF9A-A8D6B2AB8718}" type="pres">
      <dgm:prSet presAssocID="{608307BF-85F8-4721-A7B7-B867CF597FB1}" presName="parentText" presStyleLbl="node1" presStyleIdx="4" presStyleCnt="6">
        <dgm:presLayoutVars>
          <dgm:chMax val="0"/>
          <dgm:bulletEnabled val="1"/>
        </dgm:presLayoutVars>
      </dgm:prSet>
      <dgm:spPr/>
    </dgm:pt>
    <dgm:pt modelId="{5264113E-AC07-E74F-A0A0-D517D91D4EB0}" type="pres">
      <dgm:prSet presAssocID="{B4547CA8-CED6-438B-9482-73FC20AC0EB3}" presName="spacer" presStyleCnt="0"/>
      <dgm:spPr/>
    </dgm:pt>
    <dgm:pt modelId="{33BE8302-DA88-7A43-ADC0-3B8B11B278F0}" type="pres">
      <dgm:prSet presAssocID="{705494C5-654A-41C2-B03E-F863EB7DD38F}" presName="parentText" presStyleLbl="node1" presStyleIdx="5" presStyleCnt="6">
        <dgm:presLayoutVars>
          <dgm:chMax val="0"/>
          <dgm:bulletEnabled val="1"/>
        </dgm:presLayoutVars>
      </dgm:prSet>
      <dgm:spPr/>
    </dgm:pt>
  </dgm:ptLst>
  <dgm:cxnLst>
    <dgm:cxn modelId="{86AA1700-1606-4CC3-901E-A097FA68988E}" srcId="{E94A6DA5-480B-45B6-81D9-66CB0C42AB79}" destId="{608307BF-85F8-4721-A7B7-B867CF597FB1}" srcOrd="4" destOrd="0" parTransId="{B7712C8B-04FD-4BA2-8FAB-BEF77BC2F940}" sibTransId="{B4547CA8-CED6-438B-9482-73FC20AC0EB3}"/>
    <dgm:cxn modelId="{707B393D-0A33-A04B-A6CB-01A96E83A239}" type="presOf" srcId="{608307BF-85F8-4721-A7B7-B867CF597FB1}" destId="{E9A789FF-EB31-F341-BF9A-A8D6B2AB8718}" srcOrd="0" destOrd="0" presId="urn:microsoft.com/office/officeart/2005/8/layout/vList2"/>
    <dgm:cxn modelId="{C76DEE4A-7B7F-9645-999C-E96EDE4C890B}" type="presOf" srcId="{705494C5-654A-41C2-B03E-F863EB7DD38F}" destId="{33BE8302-DA88-7A43-ADC0-3B8B11B278F0}" srcOrd="0" destOrd="0" presId="urn:microsoft.com/office/officeart/2005/8/layout/vList2"/>
    <dgm:cxn modelId="{1FEEA75B-78C0-F54F-9A09-F864DEA4096C}" type="presOf" srcId="{5381CBB0-32B8-4CEB-BC46-1B39B6789843}" destId="{305716F1-AB17-9543-9E09-43064346010E}" srcOrd="0" destOrd="0" presId="urn:microsoft.com/office/officeart/2005/8/layout/vList2"/>
    <dgm:cxn modelId="{0A80AD62-E3C2-E044-BB0E-BF34308488C3}" type="presOf" srcId="{E94A6DA5-480B-45B6-81D9-66CB0C42AB79}" destId="{E8976FC3-BAB6-FB4C-AAA0-516AD683992C}" srcOrd="0" destOrd="0" presId="urn:microsoft.com/office/officeart/2005/8/layout/vList2"/>
    <dgm:cxn modelId="{464EF464-3894-4007-AD24-95E9686B8DF8}" srcId="{E94A6DA5-480B-45B6-81D9-66CB0C42AB79}" destId="{705494C5-654A-41C2-B03E-F863EB7DD38F}" srcOrd="5" destOrd="0" parTransId="{9D695A8C-62FA-4DEF-8458-C86AFE1E4453}" sibTransId="{8FF299DC-BCF6-4F84-84AB-47D0090D76BA}"/>
    <dgm:cxn modelId="{592D0769-6DBC-4579-AF69-D9444D9CF8F1}" srcId="{E94A6DA5-480B-45B6-81D9-66CB0C42AB79}" destId="{DE809B49-809A-48A7-98D9-EF491407C940}" srcOrd="3" destOrd="0" parTransId="{C1EDBED1-03A5-4E5B-B624-85628164562C}" sibTransId="{BC60FFE9-47A0-4E64-BDA1-20D54AA90239}"/>
    <dgm:cxn modelId="{0ED4496D-9E14-4162-BFE9-D8E32C62E0EA}" srcId="{E94A6DA5-480B-45B6-81D9-66CB0C42AB79}" destId="{F6D2E878-63DA-4847-89C7-76DBE32CDC2F}" srcOrd="1" destOrd="0" parTransId="{4F1197C2-E68B-4EBF-AE1D-4E44EE7B66FF}" sibTransId="{8502EB8F-5418-4781-BE9A-C6AAF2CFA5F3}"/>
    <dgm:cxn modelId="{53F35972-960B-E340-A80D-DA33D0659857}" type="presOf" srcId="{DE809B49-809A-48A7-98D9-EF491407C940}" destId="{D5E45EA2-B6AF-304A-8409-6B396057B6EE}" srcOrd="0" destOrd="0" presId="urn:microsoft.com/office/officeart/2005/8/layout/vList2"/>
    <dgm:cxn modelId="{B5B8D688-3684-47A0-AEAD-450A718743A3}" srcId="{E94A6DA5-480B-45B6-81D9-66CB0C42AB79}" destId="{0AF6E55F-72CC-47F3-98D3-288A247FD893}" srcOrd="0" destOrd="0" parTransId="{6424E003-5D8C-4535-9635-C9E74EDD6D1F}" sibTransId="{13C7EE3F-47B7-4DFF-AA69-36DD8CC23C41}"/>
    <dgm:cxn modelId="{68C4F8AB-12F2-9F4C-B448-246A18438607}" type="presOf" srcId="{F6D2E878-63DA-4847-89C7-76DBE32CDC2F}" destId="{F9F38A63-C6D2-6A48-9B57-C7ED8FFADAB2}" srcOrd="0" destOrd="0" presId="urn:microsoft.com/office/officeart/2005/8/layout/vList2"/>
    <dgm:cxn modelId="{990862B1-8C39-4BF6-9C5A-A14E2CB2DF52}" srcId="{E94A6DA5-480B-45B6-81D9-66CB0C42AB79}" destId="{5381CBB0-32B8-4CEB-BC46-1B39B6789843}" srcOrd="2" destOrd="0" parTransId="{FF64BE2C-1F14-46AF-A8EB-3E96E637570F}" sibTransId="{1F1A6CE7-C867-482C-AB85-9F5ADDCBFAF9}"/>
    <dgm:cxn modelId="{7DE203B9-A53F-8F45-A77B-776499E8BC4C}" type="presOf" srcId="{0AF6E55F-72CC-47F3-98D3-288A247FD893}" destId="{75BCA874-1B72-D74F-96C0-150DA50B4312}" srcOrd="0" destOrd="0" presId="urn:microsoft.com/office/officeart/2005/8/layout/vList2"/>
    <dgm:cxn modelId="{5DA21BEF-3B41-7D4A-B907-CECAEC42F3C9}" type="presParOf" srcId="{E8976FC3-BAB6-FB4C-AAA0-516AD683992C}" destId="{75BCA874-1B72-D74F-96C0-150DA50B4312}" srcOrd="0" destOrd="0" presId="urn:microsoft.com/office/officeart/2005/8/layout/vList2"/>
    <dgm:cxn modelId="{49BB4131-7282-DE48-A292-DE7AC65D14D9}" type="presParOf" srcId="{E8976FC3-BAB6-FB4C-AAA0-516AD683992C}" destId="{ACFA6B52-2067-264D-9992-9A49C201416A}" srcOrd="1" destOrd="0" presId="urn:microsoft.com/office/officeart/2005/8/layout/vList2"/>
    <dgm:cxn modelId="{504F826A-D1BA-EE46-A94E-1D33811B11DF}" type="presParOf" srcId="{E8976FC3-BAB6-FB4C-AAA0-516AD683992C}" destId="{F9F38A63-C6D2-6A48-9B57-C7ED8FFADAB2}" srcOrd="2" destOrd="0" presId="urn:microsoft.com/office/officeart/2005/8/layout/vList2"/>
    <dgm:cxn modelId="{E8E44E63-AD4A-734D-AD7B-B87BAE824673}" type="presParOf" srcId="{E8976FC3-BAB6-FB4C-AAA0-516AD683992C}" destId="{3EA0AE7E-05BC-684B-A0F4-5878490F072D}" srcOrd="3" destOrd="0" presId="urn:microsoft.com/office/officeart/2005/8/layout/vList2"/>
    <dgm:cxn modelId="{451B165D-527F-864E-B7FA-B27AB2866DF6}" type="presParOf" srcId="{E8976FC3-BAB6-FB4C-AAA0-516AD683992C}" destId="{305716F1-AB17-9543-9E09-43064346010E}" srcOrd="4" destOrd="0" presId="urn:microsoft.com/office/officeart/2005/8/layout/vList2"/>
    <dgm:cxn modelId="{CF9AC005-D0F9-3644-B132-8E0505B12C4A}" type="presParOf" srcId="{E8976FC3-BAB6-FB4C-AAA0-516AD683992C}" destId="{F5C0B4DF-EEF1-E443-AA18-B6405C2B963E}" srcOrd="5" destOrd="0" presId="urn:microsoft.com/office/officeart/2005/8/layout/vList2"/>
    <dgm:cxn modelId="{A120FA15-CEBE-3D4C-A6CA-936D7611A8EC}" type="presParOf" srcId="{E8976FC3-BAB6-FB4C-AAA0-516AD683992C}" destId="{D5E45EA2-B6AF-304A-8409-6B396057B6EE}" srcOrd="6" destOrd="0" presId="urn:microsoft.com/office/officeart/2005/8/layout/vList2"/>
    <dgm:cxn modelId="{6A16C5A8-C659-D44F-BECA-00DD5E26E80A}" type="presParOf" srcId="{E8976FC3-BAB6-FB4C-AAA0-516AD683992C}" destId="{7947C004-C16A-1D47-95E7-08AA508F70E7}" srcOrd="7" destOrd="0" presId="urn:microsoft.com/office/officeart/2005/8/layout/vList2"/>
    <dgm:cxn modelId="{DF29CDAB-5507-6E4F-B8B7-C446D55A4EE0}" type="presParOf" srcId="{E8976FC3-BAB6-FB4C-AAA0-516AD683992C}" destId="{E9A789FF-EB31-F341-BF9A-A8D6B2AB8718}" srcOrd="8" destOrd="0" presId="urn:microsoft.com/office/officeart/2005/8/layout/vList2"/>
    <dgm:cxn modelId="{76CEA636-E7A9-5F44-9D12-9E5A52CE7E9B}" type="presParOf" srcId="{E8976FC3-BAB6-FB4C-AAA0-516AD683992C}" destId="{5264113E-AC07-E74F-A0A0-D517D91D4EB0}" srcOrd="9" destOrd="0" presId="urn:microsoft.com/office/officeart/2005/8/layout/vList2"/>
    <dgm:cxn modelId="{B41AF4FD-E06A-3740-A5E4-DEE1A775B840}" type="presParOf" srcId="{E8976FC3-BAB6-FB4C-AAA0-516AD683992C}" destId="{33BE8302-DA88-7A43-ADC0-3B8B11B278F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660898-92F4-4C46-B80E-35DCCEFA90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5889E28-79AC-4F06-82E1-7A4D5618DD23}">
      <dgm:prSet/>
      <dgm:spPr>
        <a:solidFill>
          <a:srgbClr val="00B050"/>
        </a:solidFill>
      </dgm:spPr>
      <dgm:t>
        <a:bodyPr/>
        <a:lstStyle/>
        <a:p>
          <a:pPr algn="ctr"/>
          <a:r>
            <a:rPr lang="en-GB" u="sng"/>
            <a:t>Conclusions</a:t>
          </a:r>
          <a:endParaRPr lang="en-US"/>
        </a:p>
      </dgm:t>
    </dgm:pt>
    <dgm:pt modelId="{BC68AFF8-1DD3-4D99-A543-FEB3006E67BD}" type="parTrans" cxnId="{A4F9D43B-7677-4821-8EE6-8E3D3C5F73F3}">
      <dgm:prSet/>
      <dgm:spPr/>
      <dgm:t>
        <a:bodyPr/>
        <a:lstStyle/>
        <a:p>
          <a:endParaRPr lang="en-US"/>
        </a:p>
      </dgm:t>
    </dgm:pt>
    <dgm:pt modelId="{3425436E-8039-414C-BEC1-65A588805932}" type="sibTrans" cxnId="{A4F9D43B-7677-4821-8EE6-8E3D3C5F73F3}">
      <dgm:prSet/>
      <dgm:spPr/>
      <dgm:t>
        <a:bodyPr/>
        <a:lstStyle/>
        <a:p>
          <a:endParaRPr lang="en-US"/>
        </a:p>
      </dgm:t>
    </dgm:pt>
    <dgm:pt modelId="{81962AA5-F59B-4CF4-BF2D-86058988C56C}">
      <dgm:prSet/>
      <dgm:spPr>
        <a:solidFill>
          <a:srgbClr val="FF0000"/>
        </a:solidFill>
      </dgm:spPr>
      <dgm:t>
        <a:bodyPr/>
        <a:lstStyle/>
        <a:p>
          <a:r>
            <a:rPr lang="en-GB" dirty="0"/>
            <a:t>Majority of the companies established between 1946 and 2006 around the world.</a:t>
          </a:r>
          <a:endParaRPr lang="en-US" dirty="0"/>
        </a:p>
      </dgm:t>
    </dgm:pt>
    <dgm:pt modelId="{A24A6E3B-D620-41DD-9CDC-205D884F5F59}" type="parTrans" cxnId="{300647A4-8F26-426D-9B77-B60A9C9F486E}">
      <dgm:prSet/>
      <dgm:spPr/>
      <dgm:t>
        <a:bodyPr/>
        <a:lstStyle/>
        <a:p>
          <a:endParaRPr lang="en-US"/>
        </a:p>
      </dgm:t>
    </dgm:pt>
    <dgm:pt modelId="{5E0D894A-B95B-4CD6-A08F-65832C01670A}" type="sibTrans" cxnId="{300647A4-8F26-426D-9B77-B60A9C9F486E}">
      <dgm:prSet/>
      <dgm:spPr/>
      <dgm:t>
        <a:bodyPr/>
        <a:lstStyle/>
        <a:p>
          <a:endParaRPr lang="en-US"/>
        </a:p>
      </dgm:t>
    </dgm:pt>
    <dgm:pt modelId="{F690F45B-C47B-4E3D-B92E-1800C307297C}">
      <dgm:prSet/>
      <dgm:spPr>
        <a:solidFill>
          <a:srgbClr val="FF0000"/>
        </a:solidFill>
      </dgm:spPr>
      <dgm:t>
        <a:bodyPr/>
        <a:lstStyle/>
        <a:p>
          <a:r>
            <a:rPr lang="en-GB" dirty="0"/>
            <a:t>Most companies established in the United States followed by the UK and India.</a:t>
          </a:r>
          <a:endParaRPr lang="en-US" dirty="0"/>
        </a:p>
      </dgm:t>
    </dgm:pt>
    <dgm:pt modelId="{11F59471-F627-4B39-8668-3BCD58257B72}" type="parTrans" cxnId="{CAAD0DC6-F933-4459-B838-0F43E61EAEEC}">
      <dgm:prSet/>
      <dgm:spPr/>
      <dgm:t>
        <a:bodyPr/>
        <a:lstStyle/>
        <a:p>
          <a:endParaRPr lang="en-US"/>
        </a:p>
      </dgm:t>
    </dgm:pt>
    <dgm:pt modelId="{F5926DA5-AFF3-40A2-BF78-8CD95939951B}" type="sibTrans" cxnId="{CAAD0DC6-F933-4459-B838-0F43E61EAEEC}">
      <dgm:prSet/>
      <dgm:spPr/>
      <dgm:t>
        <a:bodyPr/>
        <a:lstStyle/>
        <a:p>
          <a:endParaRPr lang="en-US"/>
        </a:p>
      </dgm:t>
    </dgm:pt>
    <dgm:pt modelId="{DDD54594-55F3-4A2C-A1CD-E6CE49EC32C7}">
      <dgm:prSet/>
      <dgm:spPr>
        <a:solidFill>
          <a:srgbClr val="FF0000"/>
        </a:solidFill>
      </dgm:spPr>
      <dgm:t>
        <a:bodyPr/>
        <a:lstStyle/>
        <a:p>
          <a:r>
            <a:rPr lang="en-GB" dirty="0"/>
            <a:t>Education industry is the majority contributor worldwide.</a:t>
          </a:r>
          <a:endParaRPr lang="en-US" dirty="0"/>
        </a:p>
      </dgm:t>
    </dgm:pt>
    <dgm:pt modelId="{6B68B260-44D5-4FA6-9C7E-C04E8E9F0523}" type="parTrans" cxnId="{EA5012CB-389C-43DE-B273-D03F22E53798}">
      <dgm:prSet/>
      <dgm:spPr/>
      <dgm:t>
        <a:bodyPr/>
        <a:lstStyle/>
        <a:p>
          <a:endParaRPr lang="en-US"/>
        </a:p>
      </dgm:t>
    </dgm:pt>
    <dgm:pt modelId="{EF1A6A30-5D28-4BAB-95D4-1AEACE826531}" type="sibTrans" cxnId="{EA5012CB-389C-43DE-B273-D03F22E53798}">
      <dgm:prSet/>
      <dgm:spPr/>
      <dgm:t>
        <a:bodyPr/>
        <a:lstStyle/>
        <a:p>
          <a:endParaRPr lang="en-US"/>
        </a:p>
      </dgm:t>
    </dgm:pt>
    <dgm:pt modelId="{AE02559C-DA9A-4CD8-B216-1DCFD55B52DC}">
      <dgm:prSet/>
      <dgm:spPr>
        <a:solidFill>
          <a:srgbClr val="00B050"/>
        </a:solidFill>
      </dgm:spPr>
      <dgm:t>
        <a:bodyPr/>
        <a:lstStyle/>
        <a:p>
          <a:pPr algn="ctr"/>
          <a:r>
            <a:rPr lang="en-GB" u="sng" dirty="0"/>
            <a:t>Future Work</a:t>
          </a:r>
          <a:endParaRPr lang="en-US" dirty="0"/>
        </a:p>
      </dgm:t>
    </dgm:pt>
    <dgm:pt modelId="{E715D520-04A4-4AE1-8749-64165DA4FAC0}" type="parTrans" cxnId="{442D3FC9-461A-49DC-8A11-B194E84490DD}">
      <dgm:prSet/>
      <dgm:spPr/>
      <dgm:t>
        <a:bodyPr/>
        <a:lstStyle/>
        <a:p>
          <a:endParaRPr lang="en-US"/>
        </a:p>
      </dgm:t>
    </dgm:pt>
    <dgm:pt modelId="{FB5B9E26-B174-4E09-BF9F-0FC10F595DB3}" type="sibTrans" cxnId="{442D3FC9-461A-49DC-8A11-B194E84490DD}">
      <dgm:prSet/>
      <dgm:spPr/>
      <dgm:t>
        <a:bodyPr/>
        <a:lstStyle/>
        <a:p>
          <a:endParaRPr lang="en-US"/>
        </a:p>
      </dgm:t>
    </dgm:pt>
    <dgm:pt modelId="{F68E64DF-19C5-4A51-80B6-53F705F4C0A6}">
      <dgm:prSet/>
      <dgm:spPr>
        <a:solidFill>
          <a:srgbClr val="FF0000"/>
        </a:solidFill>
      </dgm:spPr>
      <dgm:t>
        <a:bodyPr/>
        <a:lstStyle/>
        <a:p>
          <a:r>
            <a:rPr lang="en-GB" b="0" dirty="0"/>
            <a:t>Analyse the whole dataset to see if the same trends and insights are seen in the whole dataset in comparison to the 10000 rows analysed.</a:t>
          </a:r>
          <a:endParaRPr lang="en-US" dirty="0"/>
        </a:p>
      </dgm:t>
    </dgm:pt>
    <dgm:pt modelId="{40DE0206-C4B5-4DFF-B951-2661FE0EA5E6}" type="parTrans" cxnId="{FF8FF64A-F0B9-49A0-A6F9-80BAC28E8AE0}">
      <dgm:prSet/>
      <dgm:spPr/>
      <dgm:t>
        <a:bodyPr/>
        <a:lstStyle/>
        <a:p>
          <a:endParaRPr lang="en-US"/>
        </a:p>
      </dgm:t>
    </dgm:pt>
    <dgm:pt modelId="{3635146F-D1C6-4C20-8FF1-6DDC47E1E540}" type="sibTrans" cxnId="{FF8FF64A-F0B9-49A0-A6F9-80BAC28E8AE0}">
      <dgm:prSet/>
      <dgm:spPr/>
      <dgm:t>
        <a:bodyPr/>
        <a:lstStyle/>
        <a:p>
          <a:endParaRPr lang="en-US"/>
        </a:p>
      </dgm:t>
    </dgm:pt>
    <dgm:pt modelId="{A5EA471A-872E-43E2-A3AC-40DC97335285}">
      <dgm:prSet/>
      <dgm:spPr>
        <a:solidFill>
          <a:srgbClr val="FF0000"/>
        </a:solidFill>
      </dgm:spPr>
      <dgm:t>
        <a:bodyPr/>
        <a:lstStyle/>
        <a:p>
          <a:r>
            <a:rPr lang="en-GB" dirty="0"/>
            <a:t>Visualise cities where the industries are located around the world.</a:t>
          </a:r>
          <a:endParaRPr lang="en-US" dirty="0"/>
        </a:p>
      </dgm:t>
    </dgm:pt>
    <dgm:pt modelId="{31DBB7FC-588A-4D54-B901-3C28CA0C493F}" type="parTrans" cxnId="{E5561204-6B8D-4974-981F-91BFFF6A2681}">
      <dgm:prSet/>
      <dgm:spPr/>
      <dgm:t>
        <a:bodyPr/>
        <a:lstStyle/>
        <a:p>
          <a:endParaRPr lang="en-US"/>
        </a:p>
      </dgm:t>
    </dgm:pt>
    <dgm:pt modelId="{0F08BF39-EF1F-430B-B62A-58D0BB7A1A4E}" type="sibTrans" cxnId="{E5561204-6B8D-4974-981F-91BFFF6A2681}">
      <dgm:prSet/>
      <dgm:spPr/>
      <dgm:t>
        <a:bodyPr/>
        <a:lstStyle/>
        <a:p>
          <a:endParaRPr lang="en-US"/>
        </a:p>
      </dgm:t>
    </dgm:pt>
    <dgm:pt modelId="{EB2F7085-3EBB-432C-9594-D31A5382387F}">
      <dgm:prSet/>
      <dgm:spPr>
        <a:solidFill>
          <a:srgbClr val="FF0000"/>
        </a:solidFill>
      </dgm:spPr>
      <dgm:t>
        <a:bodyPr/>
        <a:lstStyle/>
        <a:p>
          <a:r>
            <a:rPr lang="en-GB" b="0"/>
            <a:t>Stratified sampling for every country.</a:t>
          </a:r>
          <a:endParaRPr lang="en-US"/>
        </a:p>
      </dgm:t>
    </dgm:pt>
    <dgm:pt modelId="{B7531270-3E1E-4C59-9A7E-0B94B153B09E}" type="parTrans" cxnId="{D86FE1AA-C197-45EF-94EA-AB8AE205B09C}">
      <dgm:prSet/>
      <dgm:spPr/>
      <dgm:t>
        <a:bodyPr/>
        <a:lstStyle/>
        <a:p>
          <a:endParaRPr lang="en-US"/>
        </a:p>
      </dgm:t>
    </dgm:pt>
    <dgm:pt modelId="{56A241A7-C874-4818-B980-50BB6919777E}" type="sibTrans" cxnId="{D86FE1AA-C197-45EF-94EA-AB8AE205B09C}">
      <dgm:prSet/>
      <dgm:spPr/>
      <dgm:t>
        <a:bodyPr/>
        <a:lstStyle/>
        <a:p>
          <a:endParaRPr lang="en-US"/>
        </a:p>
      </dgm:t>
    </dgm:pt>
    <dgm:pt modelId="{C4219101-CECB-435B-A41C-5D16ECBA5F6B}">
      <dgm:prSet/>
      <dgm:spPr>
        <a:solidFill>
          <a:srgbClr val="FF0000"/>
        </a:solidFill>
      </dgm:spPr>
      <dgm:t>
        <a:bodyPr/>
        <a:lstStyle/>
        <a:p>
          <a:r>
            <a:rPr lang="en-GB" dirty="0"/>
            <a:t>Obtain and analyse data about China companies as this is missing from this dataset.</a:t>
          </a:r>
          <a:endParaRPr lang="en-US" dirty="0"/>
        </a:p>
      </dgm:t>
    </dgm:pt>
    <dgm:pt modelId="{DD6B20E2-4EAA-4D14-A41E-0A98D7B733A4}" type="parTrans" cxnId="{5790A71C-6AA2-4203-AC28-854CFA5A34CE}">
      <dgm:prSet/>
      <dgm:spPr/>
      <dgm:t>
        <a:bodyPr/>
        <a:lstStyle/>
        <a:p>
          <a:endParaRPr lang="en-US"/>
        </a:p>
      </dgm:t>
    </dgm:pt>
    <dgm:pt modelId="{5A16A2D9-1235-4ECE-AC34-8B208C8C23C4}" type="sibTrans" cxnId="{5790A71C-6AA2-4203-AC28-854CFA5A34CE}">
      <dgm:prSet/>
      <dgm:spPr/>
      <dgm:t>
        <a:bodyPr/>
        <a:lstStyle/>
        <a:p>
          <a:endParaRPr lang="en-US"/>
        </a:p>
      </dgm:t>
    </dgm:pt>
    <dgm:pt modelId="{F576E69B-9457-6A46-A2DD-7C041FBF7BA9}" type="pres">
      <dgm:prSet presAssocID="{7B660898-92F4-4C46-B80E-35DCCEFA90A8}" presName="linear" presStyleCnt="0">
        <dgm:presLayoutVars>
          <dgm:animLvl val="lvl"/>
          <dgm:resizeHandles val="exact"/>
        </dgm:presLayoutVars>
      </dgm:prSet>
      <dgm:spPr/>
    </dgm:pt>
    <dgm:pt modelId="{6A018729-4DCB-4C4E-9DE1-C3B06E25C110}" type="pres">
      <dgm:prSet presAssocID="{95889E28-79AC-4F06-82E1-7A4D5618DD23}" presName="parentText" presStyleLbl="node1" presStyleIdx="0" presStyleCnt="9">
        <dgm:presLayoutVars>
          <dgm:chMax val="0"/>
          <dgm:bulletEnabled val="1"/>
        </dgm:presLayoutVars>
      </dgm:prSet>
      <dgm:spPr/>
    </dgm:pt>
    <dgm:pt modelId="{F5E89707-AB1A-AE41-A0EC-229BB0CC604D}" type="pres">
      <dgm:prSet presAssocID="{3425436E-8039-414C-BEC1-65A588805932}" presName="spacer" presStyleCnt="0"/>
      <dgm:spPr/>
    </dgm:pt>
    <dgm:pt modelId="{94CCEE89-7B83-FD48-B342-B48D8AA99C8C}" type="pres">
      <dgm:prSet presAssocID="{81962AA5-F59B-4CF4-BF2D-86058988C56C}" presName="parentText" presStyleLbl="node1" presStyleIdx="1" presStyleCnt="9">
        <dgm:presLayoutVars>
          <dgm:chMax val="0"/>
          <dgm:bulletEnabled val="1"/>
        </dgm:presLayoutVars>
      </dgm:prSet>
      <dgm:spPr/>
    </dgm:pt>
    <dgm:pt modelId="{4BBCBABE-75B6-294E-AFB7-F1D3183B679C}" type="pres">
      <dgm:prSet presAssocID="{5E0D894A-B95B-4CD6-A08F-65832C01670A}" presName="spacer" presStyleCnt="0"/>
      <dgm:spPr/>
    </dgm:pt>
    <dgm:pt modelId="{A74618CD-2394-C748-924C-2D80F5560913}" type="pres">
      <dgm:prSet presAssocID="{F690F45B-C47B-4E3D-B92E-1800C307297C}" presName="parentText" presStyleLbl="node1" presStyleIdx="2" presStyleCnt="9">
        <dgm:presLayoutVars>
          <dgm:chMax val="0"/>
          <dgm:bulletEnabled val="1"/>
        </dgm:presLayoutVars>
      </dgm:prSet>
      <dgm:spPr/>
    </dgm:pt>
    <dgm:pt modelId="{FD5B71A8-7554-FF4B-89A6-1CBF5D1AAE0F}" type="pres">
      <dgm:prSet presAssocID="{F5926DA5-AFF3-40A2-BF78-8CD95939951B}" presName="spacer" presStyleCnt="0"/>
      <dgm:spPr/>
    </dgm:pt>
    <dgm:pt modelId="{3B7E31FE-9089-E84A-A700-1E01CDEA59CB}" type="pres">
      <dgm:prSet presAssocID="{DDD54594-55F3-4A2C-A1CD-E6CE49EC32C7}" presName="parentText" presStyleLbl="node1" presStyleIdx="3" presStyleCnt="9">
        <dgm:presLayoutVars>
          <dgm:chMax val="0"/>
          <dgm:bulletEnabled val="1"/>
        </dgm:presLayoutVars>
      </dgm:prSet>
      <dgm:spPr/>
    </dgm:pt>
    <dgm:pt modelId="{CF9BE2D0-EDD2-F54F-97CC-C7701ABA34BB}" type="pres">
      <dgm:prSet presAssocID="{EF1A6A30-5D28-4BAB-95D4-1AEACE826531}" presName="spacer" presStyleCnt="0"/>
      <dgm:spPr/>
    </dgm:pt>
    <dgm:pt modelId="{33BFB773-031F-E443-B28E-67EB3058A4ED}" type="pres">
      <dgm:prSet presAssocID="{AE02559C-DA9A-4CD8-B216-1DCFD55B52DC}" presName="parentText" presStyleLbl="node1" presStyleIdx="4" presStyleCnt="9">
        <dgm:presLayoutVars>
          <dgm:chMax val="0"/>
          <dgm:bulletEnabled val="1"/>
        </dgm:presLayoutVars>
      </dgm:prSet>
      <dgm:spPr/>
    </dgm:pt>
    <dgm:pt modelId="{3F56B645-9564-BD4F-9FB3-D49A790044F4}" type="pres">
      <dgm:prSet presAssocID="{FB5B9E26-B174-4E09-BF9F-0FC10F595DB3}" presName="spacer" presStyleCnt="0"/>
      <dgm:spPr/>
    </dgm:pt>
    <dgm:pt modelId="{7662FB51-0146-7F42-9B0E-04186F04868E}" type="pres">
      <dgm:prSet presAssocID="{F68E64DF-19C5-4A51-80B6-53F705F4C0A6}" presName="parentText" presStyleLbl="node1" presStyleIdx="5" presStyleCnt="9">
        <dgm:presLayoutVars>
          <dgm:chMax val="0"/>
          <dgm:bulletEnabled val="1"/>
        </dgm:presLayoutVars>
      </dgm:prSet>
      <dgm:spPr/>
    </dgm:pt>
    <dgm:pt modelId="{EC55E162-2ACF-644E-91EC-EA53F00B7AD7}" type="pres">
      <dgm:prSet presAssocID="{3635146F-D1C6-4C20-8FF1-6DDC47E1E540}" presName="spacer" presStyleCnt="0"/>
      <dgm:spPr/>
    </dgm:pt>
    <dgm:pt modelId="{4ADFF11A-99E0-E54D-B524-ED6D772C61B4}" type="pres">
      <dgm:prSet presAssocID="{A5EA471A-872E-43E2-A3AC-40DC97335285}" presName="parentText" presStyleLbl="node1" presStyleIdx="6" presStyleCnt="9">
        <dgm:presLayoutVars>
          <dgm:chMax val="0"/>
          <dgm:bulletEnabled val="1"/>
        </dgm:presLayoutVars>
      </dgm:prSet>
      <dgm:spPr/>
    </dgm:pt>
    <dgm:pt modelId="{526E679A-A216-B640-994A-97DA3EA3EA66}" type="pres">
      <dgm:prSet presAssocID="{0F08BF39-EF1F-430B-B62A-58D0BB7A1A4E}" presName="spacer" presStyleCnt="0"/>
      <dgm:spPr/>
    </dgm:pt>
    <dgm:pt modelId="{A6A9643E-ABBA-DA43-AAA1-5870294608BE}" type="pres">
      <dgm:prSet presAssocID="{EB2F7085-3EBB-432C-9594-D31A5382387F}" presName="parentText" presStyleLbl="node1" presStyleIdx="7" presStyleCnt="9">
        <dgm:presLayoutVars>
          <dgm:chMax val="0"/>
          <dgm:bulletEnabled val="1"/>
        </dgm:presLayoutVars>
      </dgm:prSet>
      <dgm:spPr/>
    </dgm:pt>
    <dgm:pt modelId="{CD38CA3B-A62E-4547-89F7-B8D768AA63B6}" type="pres">
      <dgm:prSet presAssocID="{56A241A7-C874-4818-B980-50BB6919777E}" presName="spacer" presStyleCnt="0"/>
      <dgm:spPr/>
    </dgm:pt>
    <dgm:pt modelId="{47903AA5-6FDC-7047-8F9F-42F3AD5C6ECF}" type="pres">
      <dgm:prSet presAssocID="{C4219101-CECB-435B-A41C-5D16ECBA5F6B}" presName="parentText" presStyleLbl="node1" presStyleIdx="8" presStyleCnt="9">
        <dgm:presLayoutVars>
          <dgm:chMax val="0"/>
          <dgm:bulletEnabled val="1"/>
        </dgm:presLayoutVars>
      </dgm:prSet>
      <dgm:spPr/>
    </dgm:pt>
  </dgm:ptLst>
  <dgm:cxnLst>
    <dgm:cxn modelId="{E5561204-6B8D-4974-981F-91BFFF6A2681}" srcId="{7B660898-92F4-4C46-B80E-35DCCEFA90A8}" destId="{A5EA471A-872E-43E2-A3AC-40DC97335285}" srcOrd="6" destOrd="0" parTransId="{31DBB7FC-588A-4D54-B901-3C28CA0C493F}" sibTransId="{0F08BF39-EF1F-430B-B62A-58D0BB7A1A4E}"/>
    <dgm:cxn modelId="{5790A71C-6AA2-4203-AC28-854CFA5A34CE}" srcId="{7B660898-92F4-4C46-B80E-35DCCEFA90A8}" destId="{C4219101-CECB-435B-A41C-5D16ECBA5F6B}" srcOrd="8" destOrd="0" parTransId="{DD6B20E2-4EAA-4D14-A41E-0A98D7B733A4}" sibTransId="{5A16A2D9-1235-4ECE-AC34-8B208C8C23C4}"/>
    <dgm:cxn modelId="{A4F9D43B-7677-4821-8EE6-8E3D3C5F73F3}" srcId="{7B660898-92F4-4C46-B80E-35DCCEFA90A8}" destId="{95889E28-79AC-4F06-82E1-7A4D5618DD23}" srcOrd="0" destOrd="0" parTransId="{BC68AFF8-1DD3-4D99-A543-FEB3006E67BD}" sibTransId="{3425436E-8039-414C-BEC1-65A588805932}"/>
    <dgm:cxn modelId="{FF8FF64A-F0B9-49A0-A6F9-80BAC28E8AE0}" srcId="{7B660898-92F4-4C46-B80E-35DCCEFA90A8}" destId="{F68E64DF-19C5-4A51-80B6-53F705F4C0A6}" srcOrd="5" destOrd="0" parTransId="{40DE0206-C4B5-4DFF-B951-2661FE0EA5E6}" sibTransId="{3635146F-D1C6-4C20-8FF1-6DDC47E1E540}"/>
    <dgm:cxn modelId="{B6BB715C-D08C-6545-9DB7-A16FD6F5405B}" type="presOf" srcId="{A5EA471A-872E-43E2-A3AC-40DC97335285}" destId="{4ADFF11A-99E0-E54D-B524-ED6D772C61B4}" srcOrd="0" destOrd="0" presId="urn:microsoft.com/office/officeart/2005/8/layout/vList2"/>
    <dgm:cxn modelId="{D1CA695E-DDED-4740-91FC-CE0E6B824559}" type="presOf" srcId="{DDD54594-55F3-4A2C-A1CD-E6CE49EC32C7}" destId="{3B7E31FE-9089-E84A-A700-1E01CDEA59CB}" srcOrd="0" destOrd="0" presId="urn:microsoft.com/office/officeart/2005/8/layout/vList2"/>
    <dgm:cxn modelId="{EC096B5F-6EE5-3C48-A8DB-C841EF04BA29}" type="presOf" srcId="{F68E64DF-19C5-4A51-80B6-53F705F4C0A6}" destId="{7662FB51-0146-7F42-9B0E-04186F04868E}" srcOrd="0" destOrd="0" presId="urn:microsoft.com/office/officeart/2005/8/layout/vList2"/>
    <dgm:cxn modelId="{8978BE6A-0AA8-1D4D-AAA4-929257352735}" type="presOf" srcId="{7B660898-92F4-4C46-B80E-35DCCEFA90A8}" destId="{F576E69B-9457-6A46-A2DD-7C041FBF7BA9}" srcOrd="0" destOrd="0" presId="urn:microsoft.com/office/officeart/2005/8/layout/vList2"/>
    <dgm:cxn modelId="{A28BA276-5A4D-594C-BCBF-7D3737DE3A79}" type="presOf" srcId="{F690F45B-C47B-4E3D-B92E-1800C307297C}" destId="{A74618CD-2394-C748-924C-2D80F5560913}" srcOrd="0" destOrd="0" presId="urn:microsoft.com/office/officeart/2005/8/layout/vList2"/>
    <dgm:cxn modelId="{86713291-25AF-4649-909F-9DFF5BD305F2}" type="presOf" srcId="{C4219101-CECB-435B-A41C-5D16ECBA5F6B}" destId="{47903AA5-6FDC-7047-8F9F-42F3AD5C6ECF}" srcOrd="0" destOrd="0" presId="urn:microsoft.com/office/officeart/2005/8/layout/vList2"/>
    <dgm:cxn modelId="{300647A4-8F26-426D-9B77-B60A9C9F486E}" srcId="{7B660898-92F4-4C46-B80E-35DCCEFA90A8}" destId="{81962AA5-F59B-4CF4-BF2D-86058988C56C}" srcOrd="1" destOrd="0" parTransId="{A24A6E3B-D620-41DD-9CDC-205D884F5F59}" sibTransId="{5E0D894A-B95B-4CD6-A08F-65832C01670A}"/>
    <dgm:cxn modelId="{D86FE1AA-C197-45EF-94EA-AB8AE205B09C}" srcId="{7B660898-92F4-4C46-B80E-35DCCEFA90A8}" destId="{EB2F7085-3EBB-432C-9594-D31A5382387F}" srcOrd="7" destOrd="0" parTransId="{B7531270-3E1E-4C59-9A7E-0B94B153B09E}" sibTransId="{56A241A7-C874-4818-B980-50BB6919777E}"/>
    <dgm:cxn modelId="{D513CBB0-F556-2544-8232-460E99C8447B}" type="presOf" srcId="{81962AA5-F59B-4CF4-BF2D-86058988C56C}" destId="{94CCEE89-7B83-FD48-B342-B48D8AA99C8C}" srcOrd="0" destOrd="0" presId="urn:microsoft.com/office/officeart/2005/8/layout/vList2"/>
    <dgm:cxn modelId="{36A0E0B8-E9F5-1445-A8EF-61274ABBE622}" type="presOf" srcId="{EB2F7085-3EBB-432C-9594-D31A5382387F}" destId="{A6A9643E-ABBA-DA43-AAA1-5870294608BE}" srcOrd="0" destOrd="0" presId="urn:microsoft.com/office/officeart/2005/8/layout/vList2"/>
    <dgm:cxn modelId="{CAAD0DC6-F933-4459-B838-0F43E61EAEEC}" srcId="{7B660898-92F4-4C46-B80E-35DCCEFA90A8}" destId="{F690F45B-C47B-4E3D-B92E-1800C307297C}" srcOrd="2" destOrd="0" parTransId="{11F59471-F627-4B39-8668-3BCD58257B72}" sibTransId="{F5926DA5-AFF3-40A2-BF78-8CD95939951B}"/>
    <dgm:cxn modelId="{442D3FC9-461A-49DC-8A11-B194E84490DD}" srcId="{7B660898-92F4-4C46-B80E-35DCCEFA90A8}" destId="{AE02559C-DA9A-4CD8-B216-1DCFD55B52DC}" srcOrd="4" destOrd="0" parTransId="{E715D520-04A4-4AE1-8749-64165DA4FAC0}" sibTransId="{FB5B9E26-B174-4E09-BF9F-0FC10F595DB3}"/>
    <dgm:cxn modelId="{EA5012CB-389C-43DE-B273-D03F22E53798}" srcId="{7B660898-92F4-4C46-B80E-35DCCEFA90A8}" destId="{DDD54594-55F3-4A2C-A1CD-E6CE49EC32C7}" srcOrd="3" destOrd="0" parTransId="{6B68B260-44D5-4FA6-9C7E-C04E8E9F0523}" sibTransId="{EF1A6A30-5D28-4BAB-95D4-1AEACE826531}"/>
    <dgm:cxn modelId="{2359FFCF-3368-4A49-8C7D-323519F53D19}" type="presOf" srcId="{95889E28-79AC-4F06-82E1-7A4D5618DD23}" destId="{6A018729-4DCB-4C4E-9DE1-C3B06E25C110}" srcOrd="0" destOrd="0" presId="urn:microsoft.com/office/officeart/2005/8/layout/vList2"/>
    <dgm:cxn modelId="{3D7856E3-7E90-5045-BA66-7DB64B2ABAAD}" type="presOf" srcId="{AE02559C-DA9A-4CD8-B216-1DCFD55B52DC}" destId="{33BFB773-031F-E443-B28E-67EB3058A4ED}" srcOrd="0" destOrd="0" presId="urn:microsoft.com/office/officeart/2005/8/layout/vList2"/>
    <dgm:cxn modelId="{AE139F11-21CA-1349-A8C5-D08980720E32}" type="presParOf" srcId="{F576E69B-9457-6A46-A2DD-7C041FBF7BA9}" destId="{6A018729-4DCB-4C4E-9DE1-C3B06E25C110}" srcOrd="0" destOrd="0" presId="urn:microsoft.com/office/officeart/2005/8/layout/vList2"/>
    <dgm:cxn modelId="{C1600DE6-6778-4643-A1BD-A519057417BD}" type="presParOf" srcId="{F576E69B-9457-6A46-A2DD-7C041FBF7BA9}" destId="{F5E89707-AB1A-AE41-A0EC-229BB0CC604D}" srcOrd="1" destOrd="0" presId="urn:microsoft.com/office/officeart/2005/8/layout/vList2"/>
    <dgm:cxn modelId="{8D5306A0-DE5B-F440-B0F9-E35C7B947BC5}" type="presParOf" srcId="{F576E69B-9457-6A46-A2DD-7C041FBF7BA9}" destId="{94CCEE89-7B83-FD48-B342-B48D8AA99C8C}" srcOrd="2" destOrd="0" presId="urn:microsoft.com/office/officeart/2005/8/layout/vList2"/>
    <dgm:cxn modelId="{C5221D67-6CF9-F24B-9F66-28981426EB8C}" type="presParOf" srcId="{F576E69B-9457-6A46-A2DD-7C041FBF7BA9}" destId="{4BBCBABE-75B6-294E-AFB7-F1D3183B679C}" srcOrd="3" destOrd="0" presId="urn:microsoft.com/office/officeart/2005/8/layout/vList2"/>
    <dgm:cxn modelId="{3A428767-21DC-C547-B405-8F05688B9D38}" type="presParOf" srcId="{F576E69B-9457-6A46-A2DD-7C041FBF7BA9}" destId="{A74618CD-2394-C748-924C-2D80F5560913}" srcOrd="4" destOrd="0" presId="urn:microsoft.com/office/officeart/2005/8/layout/vList2"/>
    <dgm:cxn modelId="{D1086A22-EC39-7C43-AFDB-D8F416B0BC31}" type="presParOf" srcId="{F576E69B-9457-6A46-A2DD-7C041FBF7BA9}" destId="{FD5B71A8-7554-FF4B-89A6-1CBF5D1AAE0F}" srcOrd="5" destOrd="0" presId="urn:microsoft.com/office/officeart/2005/8/layout/vList2"/>
    <dgm:cxn modelId="{9392FF81-D2B5-B743-8BF9-FD98D8EE2E2A}" type="presParOf" srcId="{F576E69B-9457-6A46-A2DD-7C041FBF7BA9}" destId="{3B7E31FE-9089-E84A-A700-1E01CDEA59CB}" srcOrd="6" destOrd="0" presId="urn:microsoft.com/office/officeart/2005/8/layout/vList2"/>
    <dgm:cxn modelId="{8C04EE62-249A-9F45-B72B-35A50B26A15F}" type="presParOf" srcId="{F576E69B-9457-6A46-A2DD-7C041FBF7BA9}" destId="{CF9BE2D0-EDD2-F54F-97CC-C7701ABA34BB}" srcOrd="7" destOrd="0" presId="urn:microsoft.com/office/officeart/2005/8/layout/vList2"/>
    <dgm:cxn modelId="{21D9F1B0-05B1-6840-BFB2-4373A12A67F6}" type="presParOf" srcId="{F576E69B-9457-6A46-A2DD-7C041FBF7BA9}" destId="{33BFB773-031F-E443-B28E-67EB3058A4ED}" srcOrd="8" destOrd="0" presId="urn:microsoft.com/office/officeart/2005/8/layout/vList2"/>
    <dgm:cxn modelId="{7C5765E1-3B21-1447-AAFB-A11B28C0F506}" type="presParOf" srcId="{F576E69B-9457-6A46-A2DD-7C041FBF7BA9}" destId="{3F56B645-9564-BD4F-9FB3-D49A790044F4}" srcOrd="9" destOrd="0" presId="urn:microsoft.com/office/officeart/2005/8/layout/vList2"/>
    <dgm:cxn modelId="{AB390ABE-C4AF-E440-8187-9156FB72ECEE}" type="presParOf" srcId="{F576E69B-9457-6A46-A2DD-7C041FBF7BA9}" destId="{7662FB51-0146-7F42-9B0E-04186F04868E}" srcOrd="10" destOrd="0" presId="urn:microsoft.com/office/officeart/2005/8/layout/vList2"/>
    <dgm:cxn modelId="{2ADB2E67-7C3C-2047-B05E-560E1F868997}" type="presParOf" srcId="{F576E69B-9457-6A46-A2DD-7C041FBF7BA9}" destId="{EC55E162-2ACF-644E-91EC-EA53F00B7AD7}" srcOrd="11" destOrd="0" presId="urn:microsoft.com/office/officeart/2005/8/layout/vList2"/>
    <dgm:cxn modelId="{13BD12DD-878F-0D45-A11A-2355BD8C6F95}" type="presParOf" srcId="{F576E69B-9457-6A46-A2DD-7C041FBF7BA9}" destId="{4ADFF11A-99E0-E54D-B524-ED6D772C61B4}" srcOrd="12" destOrd="0" presId="urn:microsoft.com/office/officeart/2005/8/layout/vList2"/>
    <dgm:cxn modelId="{4C0B498F-4FBB-F546-BE73-FEC51E0B0A12}" type="presParOf" srcId="{F576E69B-9457-6A46-A2DD-7C041FBF7BA9}" destId="{526E679A-A216-B640-994A-97DA3EA3EA66}" srcOrd="13" destOrd="0" presId="urn:microsoft.com/office/officeart/2005/8/layout/vList2"/>
    <dgm:cxn modelId="{B83D0E59-A919-CB49-B6B0-0C0C9BFCBB10}" type="presParOf" srcId="{F576E69B-9457-6A46-A2DD-7C041FBF7BA9}" destId="{A6A9643E-ABBA-DA43-AAA1-5870294608BE}" srcOrd="14" destOrd="0" presId="urn:microsoft.com/office/officeart/2005/8/layout/vList2"/>
    <dgm:cxn modelId="{8935623E-EF47-9344-9C95-8ADFD343E803}" type="presParOf" srcId="{F576E69B-9457-6A46-A2DD-7C041FBF7BA9}" destId="{CD38CA3B-A62E-4547-89F7-B8D768AA63B6}" srcOrd="15" destOrd="0" presId="urn:microsoft.com/office/officeart/2005/8/layout/vList2"/>
    <dgm:cxn modelId="{DCFD4BEE-4A4A-334A-AA55-7A73DA4689F6}" type="presParOf" srcId="{F576E69B-9457-6A46-A2DD-7C041FBF7BA9}" destId="{47903AA5-6FDC-7047-8F9F-42F3AD5C6ECF}" srcOrd="1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7181A-05F8-43B6-80FE-C8D6274A45C7}">
      <dsp:nvSpPr>
        <dsp:cNvPr id="0" name=""/>
        <dsp:cNvSpPr/>
      </dsp:nvSpPr>
      <dsp:spPr>
        <a:xfrm>
          <a:off x="0" y="4100"/>
          <a:ext cx="6281873" cy="873403"/>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595146C4-59E1-4BED-BE14-609ED3F65BCE}">
      <dsp:nvSpPr>
        <dsp:cNvPr id="0" name=""/>
        <dsp:cNvSpPr/>
      </dsp:nvSpPr>
      <dsp:spPr>
        <a:xfrm>
          <a:off x="264204" y="200616"/>
          <a:ext cx="480371" cy="4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3318F-708F-42D3-8434-95F520F230E4}">
      <dsp:nvSpPr>
        <dsp:cNvPr id="0" name=""/>
        <dsp:cNvSpPr/>
      </dsp:nvSpPr>
      <dsp:spPr>
        <a:xfrm>
          <a:off x="1008781" y="4100"/>
          <a:ext cx="5273091" cy="87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5" tIns="92435" rIns="92435" bIns="92435" numCol="1" spcCol="1270" anchor="ctr" anchorCtr="0">
          <a:noAutofit/>
        </a:bodyPr>
        <a:lstStyle/>
        <a:p>
          <a:pPr marL="0" lvl="0" indent="0" algn="l" defTabSz="666750">
            <a:lnSpc>
              <a:spcPct val="100000"/>
            </a:lnSpc>
            <a:spcBef>
              <a:spcPct val="0"/>
            </a:spcBef>
            <a:spcAft>
              <a:spcPct val="35000"/>
            </a:spcAft>
            <a:buNone/>
          </a:pPr>
          <a:r>
            <a:rPr lang="en-GB" sz="1500" kern="1200" dirty="0">
              <a:solidFill>
                <a:schemeClr val="bg1"/>
              </a:solidFill>
            </a:rPr>
            <a:t>Generated in 2019 by People Data labs </a:t>
          </a:r>
          <a:endParaRPr lang="en-US" sz="1500" kern="1200" dirty="0">
            <a:solidFill>
              <a:schemeClr val="bg1"/>
            </a:solidFill>
          </a:endParaRPr>
        </a:p>
      </dsp:txBody>
      <dsp:txXfrm>
        <a:off x="1008781" y="4100"/>
        <a:ext cx="5273091" cy="873403"/>
      </dsp:txXfrm>
    </dsp:sp>
    <dsp:sp modelId="{2AD411CF-C06B-4DA8-BEC2-E166E38A3E8C}">
      <dsp:nvSpPr>
        <dsp:cNvPr id="0" name=""/>
        <dsp:cNvSpPr/>
      </dsp:nvSpPr>
      <dsp:spPr>
        <a:xfrm>
          <a:off x="0" y="1095854"/>
          <a:ext cx="6281873" cy="873403"/>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B375FDC0-D973-4799-A6A6-8B4C85982DC9}">
      <dsp:nvSpPr>
        <dsp:cNvPr id="0" name=""/>
        <dsp:cNvSpPr/>
      </dsp:nvSpPr>
      <dsp:spPr>
        <a:xfrm>
          <a:off x="264204" y="1292370"/>
          <a:ext cx="480371" cy="4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4C384-C5AD-48F6-9450-1832F4E4772B}">
      <dsp:nvSpPr>
        <dsp:cNvPr id="0" name=""/>
        <dsp:cNvSpPr/>
      </dsp:nvSpPr>
      <dsp:spPr>
        <a:xfrm>
          <a:off x="1008781" y="1095854"/>
          <a:ext cx="5273091" cy="87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5" tIns="92435" rIns="92435" bIns="92435" numCol="1" spcCol="1270" anchor="ctr" anchorCtr="0">
          <a:noAutofit/>
        </a:bodyPr>
        <a:lstStyle/>
        <a:p>
          <a:pPr marL="0" lvl="0" indent="0" algn="l" defTabSz="666750">
            <a:lnSpc>
              <a:spcPct val="100000"/>
            </a:lnSpc>
            <a:spcBef>
              <a:spcPct val="0"/>
            </a:spcBef>
            <a:spcAft>
              <a:spcPct val="35000"/>
            </a:spcAft>
            <a:buNone/>
          </a:pPr>
          <a:r>
            <a:rPr lang="en-GB" sz="1500" kern="1200" dirty="0">
              <a:solidFill>
                <a:schemeClr val="bg1"/>
              </a:solidFill>
            </a:rPr>
            <a:t>Contains 7+ million global companies</a:t>
          </a:r>
          <a:endParaRPr lang="en-US" sz="1500" kern="1200" dirty="0">
            <a:solidFill>
              <a:schemeClr val="bg1"/>
            </a:solidFill>
          </a:endParaRPr>
        </a:p>
      </dsp:txBody>
      <dsp:txXfrm>
        <a:off x="1008781" y="1095854"/>
        <a:ext cx="5273091" cy="873403"/>
      </dsp:txXfrm>
    </dsp:sp>
    <dsp:sp modelId="{AC60E3D8-050E-4D58-A110-7337C5A15101}">
      <dsp:nvSpPr>
        <dsp:cNvPr id="0" name=""/>
        <dsp:cNvSpPr/>
      </dsp:nvSpPr>
      <dsp:spPr>
        <a:xfrm>
          <a:off x="0" y="2187609"/>
          <a:ext cx="6281873" cy="873403"/>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20B85937-EA68-4E4F-95E7-EB4F06B11B31}">
      <dsp:nvSpPr>
        <dsp:cNvPr id="0" name=""/>
        <dsp:cNvSpPr/>
      </dsp:nvSpPr>
      <dsp:spPr>
        <a:xfrm>
          <a:off x="264204" y="2384125"/>
          <a:ext cx="480371" cy="4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296A88-4888-40CD-87B7-A2A67402DDC8}">
      <dsp:nvSpPr>
        <dsp:cNvPr id="0" name=""/>
        <dsp:cNvSpPr/>
      </dsp:nvSpPr>
      <dsp:spPr>
        <a:xfrm>
          <a:off x="1008781" y="2187609"/>
          <a:ext cx="5273091" cy="87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5" tIns="92435" rIns="92435" bIns="92435" numCol="1" spcCol="1270" anchor="ctr" anchorCtr="0">
          <a:noAutofit/>
        </a:bodyPr>
        <a:lstStyle/>
        <a:p>
          <a:pPr marL="0" lvl="0" indent="0" algn="l" defTabSz="666750">
            <a:lnSpc>
              <a:spcPct val="100000"/>
            </a:lnSpc>
            <a:spcBef>
              <a:spcPct val="0"/>
            </a:spcBef>
            <a:spcAft>
              <a:spcPct val="35000"/>
            </a:spcAft>
            <a:buNone/>
          </a:pPr>
          <a:r>
            <a:rPr lang="en-GB" sz="1500" kern="1200" dirty="0">
              <a:solidFill>
                <a:schemeClr val="bg1"/>
              </a:solidFill>
            </a:rPr>
            <a:t>From 237 + countries</a:t>
          </a:r>
          <a:endParaRPr lang="en-US" sz="1500" kern="1200" dirty="0">
            <a:solidFill>
              <a:schemeClr val="bg1"/>
            </a:solidFill>
          </a:endParaRPr>
        </a:p>
      </dsp:txBody>
      <dsp:txXfrm>
        <a:off x="1008781" y="2187609"/>
        <a:ext cx="5273091" cy="873403"/>
      </dsp:txXfrm>
    </dsp:sp>
    <dsp:sp modelId="{A9BAEC2B-D5B6-420A-B696-9EF7891918C7}">
      <dsp:nvSpPr>
        <dsp:cNvPr id="0" name=""/>
        <dsp:cNvSpPr/>
      </dsp:nvSpPr>
      <dsp:spPr>
        <a:xfrm>
          <a:off x="0" y="3293652"/>
          <a:ext cx="6281873" cy="873403"/>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8E3BEEC0-43C6-4EB0-8FBC-A2A51C99843C}">
      <dsp:nvSpPr>
        <dsp:cNvPr id="0" name=""/>
        <dsp:cNvSpPr/>
      </dsp:nvSpPr>
      <dsp:spPr>
        <a:xfrm>
          <a:off x="264204" y="3475879"/>
          <a:ext cx="480371" cy="4803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7FCE94-491D-4657-9F80-61DB0464BABB}">
      <dsp:nvSpPr>
        <dsp:cNvPr id="0" name=""/>
        <dsp:cNvSpPr/>
      </dsp:nvSpPr>
      <dsp:spPr>
        <a:xfrm>
          <a:off x="1008781" y="3279363"/>
          <a:ext cx="5273091" cy="87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5" tIns="92435" rIns="92435" bIns="92435" numCol="1" spcCol="1270" anchor="ctr" anchorCtr="0">
          <a:noAutofit/>
        </a:bodyPr>
        <a:lstStyle/>
        <a:p>
          <a:pPr marL="0" lvl="0" indent="0" algn="l" defTabSz="666750">
            <a:lnSpc>
              <a:spcPct val="100000"/>
            </a:lnSpc>
            <a:spcBef>
              <a:spcPct val="0"/>
            </a:spcBef>
            <a:spcAft>
              <a:spcPct val="35000"/>
            </a:spcAft>
            <a:buNone/>
          </a:pPr>
          <a:r>
            <a:rPr lang="en-GB" sz="1500" kern="1200" dirty="0">
              <a:solidFill>
                <a:schemeClr val="bg1"/>
              </a:solidFill>
            </a:rPr>
            <a:t>Company sizes ranging from 1-10000+</a:t>
          </a:r>
          <a:endParaRPr lang="en-US" sz="1500" kern="1200" dirty="0">
            <a:solidFill>
              <a:schemeClr val="bg1"/>
            </a:solidFill>
          </a:endParaRPr>
        </a:p>
      </dsp:txBody>
      <dsp:txXfrm>
        <a:off x="1008781" y="3279363"/>
        <a:ext cx="5273091" cy="873403"/>
      </dsp:txXfrm>
    </dsp:sp>
    <dsp:sp modelId="{3176002F-B9F6-406D-B499-81534BD41A9B}">
      <dsp:nvSpPr>
        <dsp:cNvPr id="0" name=""/>
        <dsp:cNvSpPr/>
      </dsp:nvSpPr>
      <dsp:spPr>
        <a:xfrm>
          <a:off x="0" y="4371118"/>
          <a:ext cx="6281873" cy="873403"/>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4E879A07-2C21-4822-9A14-94D44618D79A}">
      <dsp:nvSpPr>
        <dsp:cNvPr id="0" name=""/>
        <dsp:cNvSpPr/>
      </dsp:nvSpPr>
      <dsp:spPr>
        <a:xfrm>
          <a:off x="264204" y="4567633"/>
          <a:ext cx="480371" cy="4803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A1C854-F320-437C-A07F-D4456C81735E}">
      <dsp:nvSpPr>
        <dsp:cNvPr id="0" name=""/>
        <dsp:cNvSpPr/>
      </dsp:nvSpPr>
      <dsp:spPr>
        <a:xfrm>
          <a:off x="1008781" y="4371118"/>
          <a:ext cx="5273091" cy="87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35" tIns="92435" rIns="92435" bIns="92435" numCol="1" spcCol="1270" anchor="ctr" anchorCtr="0">
          <a:noAutofit/>
        </a:bodyPr>
        <a:lstStyle/>
        <a:p>
          <a:pPr marL="0" lvl="0" indent="0" algn="l" defTabSz="666750">
            <a:lnSpc>
              <a:spcPct val="100000"/>
            </a:lnSpc>
            <a:spcBef>
              <a:spcPct val="0"/>
            </a:spcBef>
            <a:spcAft>
              <a:spcPct val="35000"/>
            </a:spcAft>
            <a:buNone/>
          </a:pPr>
          <a:r>
            <a:rPr lang="en-GB" sz="1500" kern="1200" dirty="0">
              <a:solidFill>
                <a:schemeClr val="bg1"/>
              </a:solidFill>
            </a:rPr>
            <a:t>Contains i</a:t>
          </a:r>
          <a:r>
            <a:rPr lang="en-GB" sz="1500" b="0" i="0" kern="1200" dirty="0">
              <a:solidFill>
                <a:schemeClr val="bg1"/>
              </a:solidFill>
            </a:rPr>
            <a:t>nformation about global companies such as names, domains, sizes, years founded, industries, localities, countries and LinkedIn URLs</a:t>
          </a:r>
          <a:endParaRPr lang="en-US" sz="1500" kern="1200" dirty="0">
            <a:solidFill>
              <a:schemeClr val="bg1"/>
            </a:solidFill>
          </a:endParaRPr>
        </a:p>
      </dsp:txBody>
      <dsp:txXfrm>
        <a:off x="1008781" y="4371118"/>
        <a:ext cx="5273091" cy="873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75B63-63DC-44D2-BFF2-09CD9F9D320E}">
      <dsp:nvSpPr>
        <dsp:cNvPr id="0" name=""/>
        <dsp:cNvSpPr/>
      </dsp:nvSpPr>
      <dsp:spPr>
        <a:xfrm>
          <a:off x="0" y="678513"/>
          <a:ext cx="10576558" cy="1252640"/>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E50F015E-F065-4FD9-B0F9-38297D923A6F}">
      <dsp:nvSpPr>
        <dsp:cNvPr id="0" name=""/>
        <dsp:cNvSpPr/>
      </dsp:nvSpPr>
      <dsp:spPr>
        <a:xfrm>
          <a:off x="378923" y="960357"/>
          <a:ext cx="688952" cy="688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E2B80F-B307-480E-B93E-059030DF5145}">
      <dsp:nvSpPr>
        <dsp:cNvPr id="0" name=""/>
        <dsp:cNvSpPr/>
      </dsp:nvSpPr>
      <dsp:spPr>
        <a:xfrm>
          <a:off x="1446799" y="678513"/>
          <a:ext cx="9129758" cy="125264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1111250">
            <a:lnSpc>
              <a:spcPct val="90000"/>
            </a:lnSpc>
            <a:spcBef>
              <a:spcPct val="0"/>
            </a:spcBef>
            <a:spcAft>
              <a:spcPct val="35000"/>
            </a:spcAft>
            <a:buNone/>
          </a:pPr>
          <a:r>
            <a:rPr lang="en-GB" sz="2500" kern="1200" dirty="0"/>
            <a:t>Purpose: Gain useful insights to understand how companies are dispersed worldwide</a:t>
          </a:r>
          <a:endParaRPr lang="en-US" sz="2500" kern="1200" dirty="0"/>
        </a:p>
      </dsp:txBody>
      <dsp:txXfrm>
        <a:off x="1446799" y="678513"/>
        <a:ext cx="9129758" cy="1252640"/>
      </dsp:txXfrm>
    </dsp:sp>
    <dsp:sp modelId="{CEFF6868-ED4B-404F-B2E1-D9A15C228329}">
      <dsp:nvSpPr>
        <dsp:cNvPr id="0" name=""/>
        <dsp:cNvSpPr/>
      </dsp:nvSpPr>
      <dsp:spPr>
        <a:xfrm>
          <a:off x="0" y="2244314"/>
          <a:ext cx="10576558" cy="1252640"/>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0A7F712D-912B-47F6-B03F-72A99E3ED1AF}">
      <dsp:nvSpPr>
        <dsp:cNvPr id="0" name=""/>
        <dsp:cNvSpPr/>
      </dsp:nvSpPr>
      <dsp:spPr>
        <a:xfrm>
          <a:off x="378923" y="2526158"/>
          <a:ext cx="688952" cy="688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78CB4F-AD20-4C1E-85D8-C5631910640B}">
      <dsp:nvSpPr>
        <dsp:cNvPr id="0" name=""/>
        <dsp:cNvSpPr/>
      </dsp:nvSpPr>
      <dsp:spPr>
        <a:xfrm>
          <a:off x="1446799" y="2244314"/>
          <a:ext cx="9129758" cy="125264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1111250">
            <a:lnSpc>
              <a:spcPct val="90000"/>
            </a:lnSpc>
            <a:spcBef>
              <a:spcPct val="0"/>
            </a:spcBef>
            <a:spcAft>
              <a:spcPct val="35000"/>
            </a:spcAft>
            <a:buNone/>
          </a:pPr>
          <a:r>
            <a:rPr lang="en-GB" sz="2500" kern="1200" dirty="0"/>
            <a:t>Objectives: Identify key trends in the dataset from country to country</a:t>
          </a:r>
          <a:endParaRPr lang="en-US" sz="2500" kern="1200" dirty="0"/>
        </a:p>
      </dsp:txBody>
      <dsp:txXfrm>
        <a:off x="1446799" y="2244314"/>
        <a:ext cx="9129758" cy="1252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79FEA-36A5-B443-8E29-29A4818F9C0B}">
      <dsp:nvSpPr>
        <dsp:cNvPr id="0" name=""/>
        <dsp:cNvSpPr/>
      </dsp:nvSpPr>
      <dsp:spPr>
        <a:xfrm>
          <a:off x="0" y="0"/>
          <a:ext cx="8461246" cy="918602"/>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kern="1200"/>
            <a:t>Load necessary Python libraries and the dataset.</a:t>
          </a:r>
          <a:endParaRPr lang="en-US" sz="1700" kern="1200"/>
        </a:p>
      </dsp:txBody>
      <dsp:txXfrm>
        <a:off x="26905" y="26905"/>
        <a:ext cx="7392380" cy="864792"/>
      </dsp:txXfrm>
    </dsp:sp>
    <dsp:sp modelId="{42CA0922-3E67-064B-B9CC-1CA430E7CDDF}">
      <dsp:nvSpPr>
        <dsp:cNvPr id="0" name=""/>
        <dsp:cNvSpPr/>
      </dsp:nvSpPr>
      <dsp:spPr>
        <a:xfrm>
          <a:off x="708629" y="1085621"/>
          <a:ext cx="8461246" cy="91860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P</a:t>
          </a:r>
          <a:r>
            <a:rPr lang="en-GB" sz="1700" b="0" kern="1200" dirty="0"/>
            <a:t>re-process the dataset so that I primarily focused on the columns of the data that I would be analysing and then dropped the columns that I would not be analysing. </a:t>
          </a:r>
          <a:endParaRPr lang="en-US" sz="1700" kern="1200" dirty="0"/>
        </a:p>
      </dsp:txBody>
      <dsp:txXfrm>
        <a:off x="735534" y="1112526"/>
        <a:ext cx="7101715" cy="864792"/>
      </dsp:txXfrm>
    </dsp:sp>
    <dsp:sp modelId="{1A4B74DC-E05F-8849-B807-EE58BE81FAB3}">
      <dsp:nvSpPr>
        <dsp:cNvPr id="0" name=""/>
        <dsp:cNvSpPr/>
      </dsp:nvSpPr>
      <dsp:spPr>
        <a:xfrm>
          <a:off x="1406682" y="2171243"/>
          <a:ext cx="8461246" cy="918602"/>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kern="1200" dirty="0"/>
            <a:t>Found out how much data was missing from different variables such as year founded, country, industry and locality.</a:t>
          </a:r>
          <a:endParaRPr lang="en-US" sz="1700" kern="1200" dirty="0"/>
        </a:p>
      </dsp:txBody>
      <dsp:txXfrm>
        <a:off x="1433587" y="2198148"/>
        <a:ext cx="7112291" cy="864792"/>
      </dsp:txXfrm>
    </dsp:sp>
    <dsp:sp modelId="{5328A59D-DAE3-1C4F-BA02-B0D53268962B}">
      <dsp:nvSpPr>
        <dsp:cNvPr id="0" name=""/>
        <dsp:cNvSpPr/>
      </dsp:nvSpPr>
      <dsp:spPr>
        <a:xfrm>
          <a:off x="2115311" y="3256865"/>
          <a:ext cx="8461246" cy="91860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kern="1200" dirty="0"/>
            <a:t>Created a modified csv with a small proportion of the dataset, choosing to analyse only 10000 rows of the data and then used this sample of the data to create visualisations of the data in different ways.</a:t>
          </a:r>
          <a:endParaRPr lang="en-US" sz="1700" kern="1200" dirty="0"/>
        </a:p>
      </dsp:txBody>
      <dsp:txXfrm>
        <a:off x="2142216" y="3283770"/>
        <a:ext cx="7101715" cy="864792"/>
      </dsp:txXfrm>
    </dsp:sp>
    <dsp:sp modelId="{57C714EB-B554-014D-B6C0-8BBB2602F089}">
      <dsp:nvSpPr>
        <dsp:cNvPr id="0" name=""/>
        <dsp:cNvSpPr/>
      </dsp:nvSpPr>
      <dsp:spPr>
        <a:xfrm>
          <a:off x="7864154" y="703566"/>
          <a:ext cx="597091" cy="59709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98499" y="703566"/>
        <a:ext cx="328401" cy="449311"/>
      </dsp:txXfrm>
    </dsp:sp>
    <dsp:sp modelId="{A4D94896-E855-F745-80EE-631C51BBCD97}">
      <dsp:nvSpPr>
        <dsp:cNvPr id="0" name=""/>
        <dsp:cNvSpPr/>
      </dsp:nvSpPr>
      <dsp:spPr>
        <a:xfrm>
          <a:off x="8572783" y="1789188"/>
          <a:ext cx="597091" cy="597091"/>
        </a:xfrm>
        <a:prstGeom prst="downArrow">
          <a:avLst>
            <a:gd name="adj1" fmla="val 55000"/>
            <a:gd name="adj2" fmla="val 45000"/>
          </a:avLst>
        </a:prstGeom>
        <a:solidFill>
          <a:schemeClr val="accent2">
            <a:tint val="40000"/>
            <a:alpha val="90000"/>
            <a:hueOff val="1762068"/>
            <a:satOff val="-29748"/>
            <a:lumOff val="-1854"/>
            <a:alphaOff val="0"/>
          </a:schemeClr>
        </a:solidFill>
        <a:ln w="15875" cap="flat" cmpd="sng" algn="ctr">
          <a:solidFill>
            <a:schemeClr val="accent2">
              <a:tint val="40000"/>
              <a:alpha val="90000"/>
              <a:hueOff val="1762068"/>
              <a:satOff val="-29748"/>
              <a:lumOff val="-18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707128" y="1789188"/>
        <a:ext cx="328401" cy="449311"/>
      </dsp:txXfrm>
    </dsp:sp>
    <dsp:sp modelId="{DBB70AA2-63A1-F940-B32D-3AB1ED38C15C}">
      <dsp:nvSpPr>
        <dsp:cNvPr id="0" name=""/>
        <dsp:cNvSpPr/>
      </dsp:nvSpPr>
      <dsp:spPr>
        <a:xfrm>
          <a:off x="9270836" y="2874809"/>
          <a:ext cx="597091" cy="597091"/>
        </a:xfrm>
        <a:prstGeom prst="downArrow">
          <a:avLst>
            <a:gd name="adj1" fmla="val 55000"/>
            <a:gd name="adj2" fmla="val 45000"/>
          </a:avLst>
        </a:prstGeom>
        <a:solidFill>
          <a:schemeClr val="accent2">
            <a:tint val="40000"/>
            <a:alpha val="90000"/>
            <a:hueOff val="3524137"/>
            <a:satOff val="-59496"/>
            <a:lumOff val="-3708"/>
            <a:alphaOff val="0"/>
          </a:schemeClr>
        </a:solidFill>
        <a:ln w="15875" cap="flat" cmpd="sng" algn="ctr">
          <a:solidFill>
            <a:schemeClr val="accent2">
              <a:tint val="40000"/>
              <a:alpha val="90000"/>
              <a:hueOff val="3524137"/>
              <a:satOff val="-59496"/>
              <a:lumOff val="-3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405181" y="2874809"/>
        <a:ext cx="328401" cy="4493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CA874-1B72-D74F-96C0-150DA50B4312}">
      <dsp:nvSpPr>
        <dsp:cNvPr id="0" name=""/>
        <dsp:cNvSpPr/>
      </dsp:nvSpPr>
      <dsp:spPr>
        <a:xfrm>
          <a:off x="0" y="230134"/>
          <a:ext cx="10576558" cy="561599"/>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t>Q1) What is the distribution of the companies like over the years? </a:t>
          </a:r>
          <a:endParaRPr lang="en-US" sz="2400" kern="1200" dirty="0"/>
        </a:p>
      </dsp:txBody>
      <dsp:txXfrm>
        <a:off x="27415" y="257549"/>
        <a:ext cx="10521728" cy="506769"/>
      </dsp:txXfrm>
    </dsp:sp>
    <dsp:sp modelId="{F9F38A63-C6D2-6A48-9B57-C7ED8FFADAB2}">
      <dsp:nvSpPr>
        <dsp:cNvPr id="0" name=""/>
        <dsp:cNvSpPr/>
      </dsp:nvSpPr>
      <dsp:spPr>
        <a:xfrm>
          <a:off x="0" y="860854"/>
          <a:ext cx="10576558" cy="561599"/>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t>Q2) What is the distribution of the industries like over the years? </a:t>
          </a:r>
          <a:endParaRPr lang="en-US" sz="2400" kern="1200" dirty="0"/>
        </a:p>
      </dsp:txBody>
      <dsp:txXfrm>
        <a:off x="27415" y="888269"/>
        <a:ext cx="10521728" cy="506769"/>
      </dsp:txXfrm>
    </dsp:sp>
    <dsp:sp modelId="{305716F1-AB17-9543-9E09-43064346010E}">
      <dsp:nvSpPr>
        <dsp:cNvPr id="0" name=""/>
        <dsp:cNvSpPr/>
      </dsp:nvSpPr>
      <dsp:spPr>
        <a:xfrm>
          <a:off x="0" y="1491574"/>
          <a:ext cx="10576558" cy="561599"/>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t>Q3) What country has the highest total employee estimate? </a:t>
          </a:r>
          <a:endParaRPr lang="en-US" sz="2400" kern="1200" dirty="0"/>
        </a:p>
      </dsp:txBody>
      <dsp:txXfrm>
        <a:off x="27415" y="1518989"/>
        <a:ext cx="10521728" cy="506769"/>
      </dsp:txXfrm>
    </dsp:sp>
    <dsp:sp modelId="{D5E45EA2-B6AF-304A-8409-6B396057B6EE}">
      <dsp:nvSpPr>
        <dsp:cNvPr id="0" name=""/>
        <dsp:cNvSpPr/>
      </dsp:nvSpPr>
      <dsp:spPr>
        <a:xfrm>
          <a:off x="0" y="2122294"/>
          <a:ext cx="10576558" cy="561599"/>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t>Q4) What country has the highest current employee estimate? </a:t>
          </a:r>
          <a:endParaRPr lang="en-US" sz="2400" kern="1200" dirty="0"/>
        </a:p>
      </dsp:txBody>
      <dsp:txXfrm>
        <a:off x="27415" y="2149709"/>
        <a:ext cx="10521728" cy="506769"/>
      </dsp:txXfrm>
    </dsp:sp>
    <dsp:sp modelId="{E9A789FF-EB31-F341-BF9A-A8D6B2AB8718}">
      <dsp:nvSpPr>
        <dsp:cNvPr id="0" name=""/>
        <dsp:cNvSpPr/>
      </dsp:nvSpPr>
      <dsp:spPr>
        <a:xfrm>
          <a:off x="0" y="2753014"/>
          <a:ext cx="10576558" cy="561599"/>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t>Q5) What industry has the highest distribution globally as a percentage? </a:t>
          </a:r>
          <a:endParaRPr lang="en-US" sz="2400" kern="1200" dirty="0"/>
        </a:p>
      </dsp:txBody>
      <dsp:txXfrm>
        <a:off x="27415" y="2780429"/>
        <a:ext cx="10521728" cy="506769"/>
      </dsp:txXfrm>
    </dsp:sp>
    <dsp:sp modelId="{33BE8302-DA88-7A43-ADC0-3B8B11B278F0}">
      <dsp:nvSpPr>
        <dsp:cNvPr id="0" name=""/>
        <dsp:cNvSpPr/>
      </dsp:nvSpPr>
      <dsp:spPr>
        <a:xfrm>
          <a:off x="0" y="3383734"/>
          <a:ext cx="10576558" cy="561599"/>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kern="1200" dirty="0"/>
            <a:t>Q6) What country has the highest percentage of distributed industries? </a:t>
          </a:r>
          <a:endParaRPr lang="en-US" sz="2400" kern="1200" dirty="0"/>
        </a:p>
      </dsp:txBody>
      <dsp:txXfrm>
        <a:off x="27415" y="3411149"/>
        <a:ext cx="10521728" cy="5067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18729-4DCB-4C4E-9DE1-C3B06E25C110}">
      <dsp:nvSpPr>
        <dsp:cNvPr id="0" name=""/>
        <dsp:cNvSpPr/>
      </dsp:nvSpPr>
      <dsp:spPr>
        <a:xfrm>
          <a:off x="0" y="21387"/>
          <a:ext cx="6281873" cy="54258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u="sng" kern="1200"/>
            <a:t>Conclusions</a:t>
          </a:r>
          <a:endParaRPr lang="en-US" sz="1400" kern="1200"/>
        </a:p>
      </dsp:txBody>
      <dsp:txXfrm>
        <a:off x="26487" y="47874"/>
        <a:ext cx="6228899" cy="489613"/>
      </dsp:txXfrm>
    </dsp:sp>
    <dsp:sp modelId="{94CCEE89-7B83-FD48-B342-B48D8AA99C8C}">
      <dsp:nvSpPr>
        <dsp:cNvPr id="0" name=""/>
        <dsp:cNvSpPr/>
      </dsp:nvSpPr>
      <dsp:spPr>
        <a:xfrm>
          <a:off x="0" y="604294"/>
          <a:ext cx="6281873" cy="54258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Majority of the companies established between 1946 and 2006 around the world.</a:t>
          </a:r>
          <a:endParaRPr lang="en-US" sz="1400" kern="1200" dirty="0"/>
        </a:p>
      </dsp:txBody>
      <dsp:txXfrm>
        <a:off x="26487" y="630781"/>
        <a:ext cx="6228899" cy="489613"/>
      </dsp:txXfrm>
    </dsp:sp>
    <dsp:sp modelId="{A74618CD-2394-C748-924C-2D80F5560913}">
      <dsp:nvSpPr>
        <dsp:cNvPr id="0" name=""/>
        <dsp:cNvSpPr/>
      </dsp:nvSpPr>
      <dsp:spPr>
        <a:xfrm>
          <a:off x="0" y="1187202"/>
          <a:ext cx="6281873" cy="54258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Most companies established in the United States followed by the UK and India.</a:t>
          </a:r>
          <a:endParaRPr lang="en-US" sz="1400" kern="1200" dirty="0"/>
        </a:p>
      </dsp:txBody>
      <dsp:txXfrm>
        <a:off x="26487" y="1213689"/>
        <a:ext cx="6228899" cy="489613"/>
      </dsp:txXfrm>
    </dsp:sp>
    <dsp:sp modelId="{3B7E31FE-9089-E84A-A700-1E01CDEA59CB}">
      <dsp:nvSpPr>
        <dsp:cNvPr id="0" name=""/>
        <dsp:cNvSpPr/>
      </dsp:nvSpPr>
      <dsp:spPr>
        <a:xfrm>
          <a:off x="0" y="1770109"/>
          <a:ext cx="6281873" cy="54258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Education industry is the majority contributor worldwide.</a:t>
          </a:r>
          <a:endParaRPr lang="en-US" sz="1400" kern="1200" dirty="0"/>
        </a:p>
      </dsp:txBody>
      <dsp:txXfrm>
        <a:off x="26487" y="1796596"/>
        <a:ext cx="6228899" cy="489613"/>
      </dsp:txXfrm>
    </dsp:sp>
    <dsp:sp modelId="{33BFB773-031F-E443-B28E-67EB3058A4ED}">
      <dsp:nvSpPr>
        <dsp:cNvPr id="0" name=""/>
        <dsp:cNvSpPr/>
      </dsp:nvSpPr>
      <dsp:spPr>
        <a:xfrm>
          <a:off x="0" y="2353017"/>
          <a:ext cx="6281873" cy="54258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u="sng" kern="1200" dirty="0"/>
            <a:t>Future Work</a:t>
          </a:r>
          <a:endParaRPr lang="en-US" sz="1400" kern="1200" dirty="0"/>
        </a:p>
      </dsp:txBody>
      <dsp:txXfrm>
        <a:off x="26487" y="2379504"/>
        <a:ext cx="6228899" cy="489613"/>
      </dsp:txXfrm>
    </dsp:sp>
    <dsp:sp modelId="{7662FB51-0146-7F42-9B0E-04186F04868E}">
      <dsp:nvSpPr>
        <dsp:cNvPr id="0" name=""/>
        <dsp:cNvSpPr/>
      </dsp:nvSpPr>
      <dsp:spPr>
        <a:xfrm>
          <a:off x="0" y="2935924"/>
          <a:ext cx="6281873" cy="54258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dirty="0"/>
            <a:t>Analyse the whole dataset to see if the same trends and insights are seen in the whole dataset in comparison to the 10000 rows analysed.</a:t>
          </a:r>
          <a:endParaRPr lang="en-US" sz="1400" kern="1200" dirty="0"/>
        </a:p>
      </dsp:txBody>
      <dsp:txXfrm>
        <a:off x="26487" y="2962411"/>
        <a:ext cx="6228899" cy="489613"/>
      </dsp:txXfrm>
    </dsp:sp>
    <dsp:sp modelId="{4ADFF11A-99E0-E54D-B524-ED6D772C61B4}">
      <dsp:nvSpPr>
        <dsp:cNvPr id="0" name=""/>
        <dsp:cNvSpPr/>
      </dsp:nvSpPr>
      <dsp:spPr>
        <a:xfrm>
          <a:off x="0" y="3518832"/>
          <a:ext cx="6281873" cy="54258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Visualise cities where the industries are located around the world.</a:t>
          </a:r>
          <a:endParaRPr lang="en-US" sz="1400" kern="1200" dirty="0"/>
        </a:p>
      </dsp:txBody>
      <dsp:txXfrm>
        <a:off x="26487" y="3545319"/>
        <a:ext cx="6228899" cy="489613"/>
      </dsp:txXfrm>
    </dsp:sp>
    <dsp:sp modelId="{A6A9643E-ABBA-DA43-AAA1-5870294608BE}">
      <dsp:nvSpPr>
        <dsp:cNvPr id="0" name=""/>
        <dsp:cNvSpPr/>
      </dsp:nvSpPr>
      <dsp:spPr>
        <a:xfrm>
          <a:off x="0" y="4101739"/>
          <a:ext cx="6281873" cy="54258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a:t>Stratified sampling for every country.</a:t>
          </a:r>
          <a:endParaRPr lang="en-US" sz="1400" kern="1200"/>
        </a:p>
      </dsp:txBody>
      <dsp:txXfrm>
        <a:off x="26487" y="4128226"/>
        <a:ext cx="6228899" cy="489613"/>
      </dsp:txXfrm>
    </dsp:sp>
    <dsp:sp modelId="{47903AA5-6FDC-7047-8F9F-42F3AD5C6ECF}">
      <dsp:nvSpPr>
        <dsp:cNvPr id="0" name=""/>
        <dsp:cNvSpPr/>
      </dsp:nvSpPr>
      <dsp:spPr>
        <a:xfrm>
          <a:off x="0" y="4684647"/>
          <a:ext cx="6281873" cy="54258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Obtain and analyse data about China companies as this is missing from this dataset.</a:t>
          </a:r>
          <a:endParaRPr lang="en-US" sz="1400" kern="1200" dirty="0"/>
        </a:p>
      </dsp:txBody>
      <dsp:txXfrm>
        <a:off x="26487" y="4711134"/>
        <a:ext cx="6228899" cy="4896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1/31/24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18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38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1/31/24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472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289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1/31/24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222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1/31/24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276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1/31/24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556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793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1/31/24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804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973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1/31/24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64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1/31/24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81544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91A9-0845-F965-7E29-BC29D3A2AB9E}"/>
              </a:ext>
            </a:extLst>
          </p:cNvPr>
          <p:cNvSpPr>
            <a:spLocks noGrp="1"/>
          </p:cNvSpPr>
          <p:nvPr>
            <p:ph type="ctrTitle"/>
          </p:nvPr>
        </p:nvSpPr>
        <p:spPr>
          <a:xfrm>
            <a:off x="2616277" y="2061838"/>
            <a:ext cx="6959446" cy="1662475"/>
          </a:xfrm>
        </p:spPr>
        <p:txBody>
          <a:bodyPr>
            <a:normAutofit/>
          </a:bodyPr>
          <a:lstStyle/>
          <a:p>
            <a:r>
              <a:rPr lang="en-GB" sz="4800" dirty="0">
                <a:latin typeface="+mn-lt"/>
              </a:rPr>
              <a:t>Analysis of 7+ Million Company Dataset</a:t>
            </a:r>
          </a:p>
        </p:txBody>
      </p:sp>
      <p:sp>
        <p:nvSpPr>
          <p:cNvPr id="3" name="Subtitle 2">
            <a:extLst>
              <a:ext uri="{FF2B5EF4-FFF2-40B4-BE49-F238E27FC236}">
                <a16:creationId xmlns:a16="http://schemas.microsoft.com/office/drawing/2014/main" id="{88B04109-1816-50E5-D0A2-B78C975571D1}"/>
              </a:ext>
            </a:extLst>
          </p:cNvPr>
          <p:cNvSpPr>
            <a:spLocks noGrp="1"/>
          </p:cNvSpPr>
          <p:nvPr>
            <p:ph type="subTitle" idx="1"/>
          </p:nvPr>
        </p:nvSpPr>
        <p:spPr>
          <a:xfrm>
            <a:off x="3388938" y="3783690"/>
            <a:ext cx="5414125" cy="1196717"/>
          </a:xfrm>
        </p:spPr>
        <p:txBody>
          <a:bodyPr>
            <a:normAutofit/>
          </a:bodyPr>
          <a:lstStyle/>
          <a:p>
            <a:r>
              <a:rPr lang="en-GB" sz="2000" dirty="0"/>
              <a:t>By Nikul Kerai</a:t>
            </a:r>
          </a:p>
        </p:txBody>
      </p:sp>
    </p:spTree>
    <p:extLst>
      <p:ext uri="{BB962C8B-B14F-4D97-AF65-F5344CB8AC3E}">
        <p14:creationId xmlns:p14="http://schemas.microsoft.com/office/powerpoint/2010/main" val="4561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B5DF-0159-DCDD-7865-86AF28C628D7}"/>
              </a:ext>
            </a:extLst>
          </p:cNvPr>
          <p:cNvSpPr>
            <a:spLocks noGrp="1"/>
          </p:cNvSpPr>
          <p:nvPr>
            <p:ph type="title"/>
          </p:nvPr>
        </p:nvSpPr>
        <p:spPr>
          <a:xfrm>
            <a:off x="0" y="5080171"/>
            <a:ext cx="5070890" cy="1777829"/>
          </a:xfrm>
          <a:solidFill>
            <a:schemeClr val="accent1"/>
          </a:solidFill>
        </p:spPr>
        <p:txBody>
          <a:bodyPr>
            <a:normAutofit/>
          </a:bodyPr>
          <a:lstStyle/>
          <a:p>
            <a:r>
              <a:rPr lang="en-GB" sz="2400" b="0" dirty="0">
                <a:solidFill>
                  <a:schemeClr val="tx1"/>
                </a:solidFill>
                <a:effectLst/>
                <a:latin typeface="Menlo" panose="020B0609030804020204" pitchFamily="49" charset="0"/>
              </a:rPr>
              <a:t>Q4) Which country had the highest current employee estimate?</a:t>
            </a:r>
            <a:endParaRPr lang="en-GB" sz="2400" dirty="0">
              <a:solidFill>
                <a:schemeClr val="tx1"/>
              </a:solidFill>
            </a:endParaRPr>
          </a:p>
        </p:txBody>
      </p:sp>
      <p:sp>
        <p:nvSpPr>
          <p:cNvPr id="3" name="Content Placeholder 2">
            <a:extLst>
              <a:ext uri="{FF2B5EF4-FFF2-40B4-BE49-F238E27FC236}">
                <a16:creationId xmlns:a16="http://schemas.microsoft.com/office/drawing/2014/main" id="{63D7F576-72D2-C6F7-B439-F1DA05739291}"/>
              </a:ext>
            </a:extLst>
          </p:cNvPr>
          <p:cNvSpPr>
            <a:spLocks noGrp="1"/>
          </p:cNvSpPr>
          <p:nvPr>
            <p:ph idx="1"/>
          </p:nvPr>
        </p:nvSpPr>
        <p:spPr>
          <a:xfrm>
            <a:off x="7018387" y="5080171"/>
            <a:ext cx="5173613" cy="1770300"/>
          </a:xfrm>
          <a:solidFill>
            <a:srgbClr val="00B050"/>
          </a:solidFill>
        </p:spPr>
        <p:txBody>
          <a:bodyPr>
            <a:normAutofit/>
          </a:bodyPr>
          <a:lstStyle/>
          <a:p>
            <a:pPr marL="0" indent="0" algn="ctr">
              <a:buNone/>
            </a:pPr>
            <a:r>
              <a:rPr lang="en-GB" sz="2400" dirty="0">
                <a:latin typeface="Menlo" panose="020B0609030804020204" pitchFamily="49" charset="0"/>
                <a:ea typeface="Menlo" panose="020B0609030804020204" pitchFamily="49" charset="0"/>
                <a:cs typeface="Menlo" panose="020B0609030804020204" pitchFamily="49" charset="0"/>
              </a:rPr>
              <a:t>United States</a:t>
            </a:r>
          </a:p>
        </p:txBody>
      </p:sp>
      <p:sp>
        <p:nvSpPr>
          <p:cNvPr id="4" name="Right Arrow 3">
            <a:extLst>
              <a:ext uri="{FF2B5EF4-FFF2-40B4-BE49-F238E27FC236}">
                <a16:creationId xmlns:a16="http://schemas.microsoft.com/office/drawing/2014/main" id="{FEF20BB4-DE35-3763-9FCF-30555559552F}"/>
              </a:ext>
            </a:extLst>
          </p:cNvPr>
          <p:cNvSpPr/>
          <p:nvPr/>
        </p:nvSpPr>
        <p:spPr>
          <a:xfrm>
            <a:off x="5649341" y="5627621"/>
            <a:ext cx="790575" cy="428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graph with different countries/regions&#10;&#10;Description automatically generated">
            <a:extLst>
              <a:ext uri="{FF2B5EF4-FFF2-40B4-BE49-F238E27FC236}">
                <a16:creationId xmlns:a16="http://schemas.microsoft.com/office/drawing/2014/main" id="{5BC0FEC4-3CDB-7157-45BF-EF8C707F3640}"/>
              </a:ext>
            </a:extLst>
          </p:cNvPr>
          <p:cNvPicPr>
            <a:picLocks noChangeAspect="1"/>
          </p:cNvPicPr>
          <p:nvPr/>
        </p:nvPicPr>
        <p:blipFill rotWithShape="1">
          <a:blip r:embed="rId2"/>
          <a:srcRect l="4219"/>
          <a:stretch/>
        </p:blipFill>
        <p:spPr>
          <a:xfrm>
            <a:off x="0" y="-1"/>
            <a:ext cx="12192000" cy="5080171"/>
          </a:xfrm>
          <a:prstGeom prst="rect">
            <a:avLst/>
          </a:prstGeom>
        </p:spPr>
      </p:pic>
    </p:spTree>
    <p:extLst>
      <p:ext uri="{BB962C8B-B14F-4D97-AF65-F5344CB8AC3E}">
        <p14:creationId xmlns:p14="http://schemas.microsoft.com/office/powerpoint/2010/main" val="39164432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B5DF-0159-DCDD-7865-86AF28C628D7}"/>
              </a:ext>
            </a:extLst>
          </p:cNvPr>
          <p:cNvSpPr>
            <a:spLocks noGrp="1"/>
          </p:cNvSpPr>
          <p:nvPr>
            <p:ph type="title"/>
          </p:nvPr>
        </p:nvSpPr>
        <p:spPr>
          <a:xfrm>
            <a:off x="814003" y="2328863"/>
            <a:ext cx="3615122" cy="2571750"/>
          </a:xfrm>
          <a:solidFill>
            <a:schemeClr val="accent1"/>
          </a:solidFill>
        </p:spPr>
        <p:txBody>
          <a:bodyPr>
            <a:normAutofit/>
          </a:bodyPr>
          <a:lstStyle/>
          <a:p>
            <a:r>
              <a:rPr lang="en-GB" sz="2400" b="0" dirty="0">
                <a:solidFill>
                  <a:schemeClr val="bg1"/>
                </a:solidFill>
                <a:effectLst/>
                <a:latin typeface="Menlo" panose="020B0609030804020204" pitchFamily="49" charset="0"/>
              </a:rPr>
              <a:t>Q5) Which industry has the highest distribution globally as a percentage?</a:t>
            </a:r>
            <a:endParaRPr lang="en-GB" sz="2400" dirty="0">
              <a:solidFill>
                <a:schemeClr val="bg1"/>
              </a:solidFill>
            </a:endParaRPr>
          </a:p>
        </p:txBody>
      </p:sp>
      <p:sp>
        <p:nvSpPr>
          <p:cNvPr id="3" name="Content Placeholder 2">
            <a:extLst>
              <a:ext uri="{FF2B5EF4-FFF2-40B4-BE49-F238E27FC236}">
                <a16:creationId xmlns:a16="http://schemas.microsoft.com/office/drawing/2014/main" id="{63D7F576-72D2-C6F7-B439-F1DA05739291}"/>
              </a:ext>
            </a:extLst>
          </p:cNvPr>
          <p:cNvSpPr>
            <a:spLocks noGrp="1"/>
          </p:cNvSpPr>
          <p:nvPr>
            <p:ph idx="1"/>
          </p:nvPr>
        </p:nvSpPr>
        <p:spPr>
          <a:xfrm>
            <a:off x="814004" y="5270269"/>
            <a:ext cx="3615122" cy="1428076"/>
          </a:xfrm>
          <a:solidFill>
            <a:srgbClr val="00B050"/>
          </a:solidFill>
        </p:spPr>
        <p:txBody>
          <a:bodyPr>
            <a:normAutofit/>
          </a:bodyPr>
          <a:lstStyle/>
          <a:p>
            <a:pPr marL="0" indent="0" algn="ctr">
              <a:buNone/>
            </a:pPr>
            <a:r>
              <a:rPr lang="en-GB" sz="2400" dirty="0">
                <a:solidFill>
                  <a:schemeClr val="bg1"/>
                </a:solidFill>
                <a:latin typeface="Menlo" panose="020B0609030804020204" pitchFamily="49" charset="0"/>
                <a:ea typeface="Menlo" panose="020B0609030804020204" pitchFamily="49" charset="0"/>
                <a:cs typeface="Menlo" panose="020B0609030804020204" pitchFamily="49" charset="0"/>
              </a:rPr>
              <a:t>Higher Education at 34.3%</a:t>
            </a:r>
          </a:p>
        </p:txBody>
      </p:sp>
      <p:pic>
        <p:nvPicPr>
          <p:cNvPr id="8" name="Picture 7" descr="A pie chart with numbers and text&#10;&#10;Description automatically generated">
            <a:extLst>
              <a:ext uri="{FF2B5EF4-FFF2-40B4-BE49-F238E27FC236}">
                <a16:creationId xmlns:a16="http://schemas.microsoft.com/office/drawing/2014/main" id="{B20B9503-DE65-9934-54E1-073DF3EFCE43}"/>
              </a:ext>
            </a:extLst>
          </p:cNvPr>
          <p:cNvPicPr>
            <a:picLocks noChangeAspect="1"/>
          </p:cNvPicPr>
          <p:nvPr/>
        </p:nvPicPr>
        <p:blipFill rotWithShape="1">
          <a:blip r:embed="rId2"/>
          <a:srcRect l="7831" r="8329"/>
          <a:stretch/>
        </p:blipFill>
        <p:spPr>
          <a:xfrm>
            <a:off x="4511035" y="766865"/>
            <a:ext cx="7680965" cy="5931480"/>
          </a:xfrm>
          <a:prstGeom prst="rect">
            <a:avLst/>
          </a:prstGeom>
        </p:spPr>
      </p:pic>
    </p:spTree>
    <p:extLst>
      <p:ext uri="{BB962C8B-B14F-4D97-AF65-F5344CB8AC3E}">
        <p14:creationId xmlns:p14="http://schemas.microsoft.com/office/powerpoint/2010/main" val="101983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FBBC-D985-5405-009F-EFC3152F548D}"/>
              </a:ext>
            </a:extLst>
          </p:cNvPr>
          <p:cNvSpPr>
            <a:spLocks noGrp="1"/>
          </p:cNvSpPr>
          <p:nvPr>
            <p:ph type="title"/>
          </p:nvPr>
        </p:nvSpPr>
        <p:spPr/>
        <p:txBody>
          <a:bodyPr>
            <a:normAutofit/>
          </a:bodyPr>
          <a:lstStyle/>
          <a:p>
            <a:r>
              <a:rPr lang="en-GB" sz="2400" b="0" dirty="0">
                <a:solidFill>
                  <a:schemeClr val="bg1"/>
                </a:solidFill>
                <a:effectLst/>
                <a:latin typeface="Menlo" panose="020B0609030804020204" pitchFamily="49" charset="0"/>
              </a:rPr>
              <a:t>Q6) Which country has the highest percentage of distributed industries?</a:t>
            </a:r>
            <a:endParaRPr lang="en-GB" sz="2400" dirty="0">
              <a:solidFill>
                <a:schemeClr val="bg1"/>
              </a:solidFill>
            </a:endParaRPr>
          </a:p>
        </p:txBody>
      </p:sp>
      <p:sp>
        <p:nvSpPr>
          <p:cNvPr id="3" name="Content Placeholder 2">
            <a:extLst>
              <a:ext uri="{FF2B5EF4-FFF2-40B4-BE49-F238E27FC236}">
                <a16:creationId xmlns:a16="http://schemas.microsoft.com/office/drawing/2014/main" id="{03C99831-1100-0FF5-5ADF-12A05DCC2A52}"/>
              </a:ext>
            </a:extLst>
          </p:cNvPr>
          <p:cNvSpPr>
            <a:spLocks noGrp="1"/>
          </p:cNvSpPr>
          <p:nvPr>
            <p:ph idx="1"/>
          </p:nvPr>
        </p:nvSpPr>
        <p:spPr>
          <a:xfrm>
            <a:off x="753609" y="5232618"/>
            <a:ext cx="3688095" cy="957294"/>
          </a:xfrm>
          <a:solidFill>
            <a:srgbClr val="00B050"/>
          </a:solidFill>
        </p:spPr>
        <p:txBody>
          <a:bodyPr>
            <a:normAutofit/>
          </a:bodyPr>
          <a:lstStyle/>
          <a:p>
            <a:pPr marL="0" indent="0" algn="ctr">
              <a:buNone/>
            </a:pPr>
            <a:r>
              <a:rPr lang="en-GB" sz="2400" dirty="0">
                <a:solidFill>
                  <a:schemeClr val="bg1"/>
                </a:solidFill>
                <a:latin typeface="Menlo" panose="020B0609030804020204" pitchFamily="49" charset="0"/>
                <a:ea typeface="Menlo" panose="020B0609030804020204" pitchFamily="49" charset="0"/>
                <a:cs typeface="Menlo" panose="020B0609030804020204" pitchFamily="49" charset="0"/>
              </a:rPr>
              <a:t>United States 64.5%</a:t>
            </a:r>
          </a:p>
        </p:txBody>
      </p:sp>
      <p:pic>
        <p:nvPicPr>
          <p:cNvPr id="6" name="Picture 5" descr="A pie chart with different colored triangles&#10;&#10;Description automatically generated">
            <a:extLst>
              <a:ext uri="{FF2B5EF4-FFF2-40B4-BE49-F238E27FC236}">
                <a16:creationId xmlns:a16="http://schemas.microsoft.com/office/drawing/2014/main" id="{00CC8E48-9682-683E-73EE-E513090B8A52}"/>
              </a:ext>
            </a:extLst>
          </p:cNvPr>
          <p:cNvPicPr>
            <a:picLocks noChangeAspect="1"/>
          </p:cNvPicPr>
          <p:nvPr/>
        </p:nvPicPr>
        <p:blipFill rotWithShape="1">
          <a:blip r:embed="rId2"/>
          <a:srcRect r="8617"/>
          <a:stretch/>
        </p:blipFill>
        <p:spPr>
          <a:xfrm>
            <a:off x="4441704" y="469834"/>
            <a:ext cx="7750296" cy="5918331"/>
          </a:xfrm>
          <a:prstGeom prst="rect">
            <a:avLst/>
          </a:prstGeom>
        </p:spPr>
      </p:pic>
    </p:spTree>
    <p:extLst>
      <p:ext uri="{BB962C8B-B14F-4D97-AF65-F5344CB8AC3E}">
        <p14:creationId xmlns:p14="http://schemas.microsoft.com/office/powerpoint/2010/main" val="172706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36A6-6E01-600C-707E-F25368355C54}"/>
              </a:ext>
            </a:extLst>
          </p:cNvPr>
          <p:cNvSpPr>
            <a:spLocks noGrp="1"/>
          </p:cNvSpPr>
          <p:nvPr>
            <p:ph type="title"/>
          </p:nvPr>
        </p:nvSpPr>
        <p:spPr/>
        <p:txBody>
          <a:bodyPr/>
          <a:lstStyle/>
          <a:p>
            <a:r>
              <a:rPr lang="en-GB" dirty="0"/>
              <a:t>Conclusions &amp; Future Work</a:t>
            </a:r>
          </a:p>
        </p:txBody>
      </p:sp>
      <p:graphicFrame>
        <p:nvGraphicFramePr>
          <p:cNvPr id="5" name="Content Placeholder 2">
            <a:extLst>
              <a:ext uri="{FF2B5EF4-FFF2-40B4-BE49-F238E27FC236}">
                <a16:creationId xmlns:a16="http://schemas.microsoft.com/office/drawing/2014/main" id="{5CB99500-1E4D-6A3D-5EED-CE59D6359823}"/>
              </a:ext>
            </a:extLst>
          </p:cNvPr>
          <p:cNvGraphicFramePr>
            <a:graphicFrameLocks noGrp="1"/>
          </p:cNvGraphicFramePr>
          <p:nvPr>
            <p:ph idx="1"/>
            <p:extLst>
              <p:ext uri="{D42A27DB-BD31-4B8C-83A1-F6EECF244321}">
                <p14:modId xmlns:p14="http://schemas.microsoft.com/office/powerpoint/2010/main" val="3201297153"/>
              </p:ext>
            </p:extLst>
          </p:nvPr>
        </p:nvGraphicFramePr>
        <p:xfrm>
          <a:off x="5118447" y="803186"/>
          <a:ext cx="6281873" cy="5248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24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B227-C0A1-6465-61DE-B08C13C63D1D}"/>
              </a:ext>
            </a:extLst>
          </p:cNvPr>
          <p:cNvSpPr>
            <a:spLocks noGrp="1"/>
          </p:cNvSpPr>
          <p:nvPr>
            <p:ph type="title"/>
          </p:nvPr>
        </p:nvSpPr>
        <p:spPr/>
        <p:txBody>
          <a:bodyPr/>
          <a:lstStyle/>
          <a:p>
            <a:r>
              <a:rPr lang="en-GB" dirty="0">
                <a:latin typeface="+mn-lt"/>
              </a:rPr>
              <a:t>About Dataset</a:t>
            </a:r>
          </a:p>
        </p:txBody>
      </p:sp>
      <p:graphicFrame>
        <p:nvGraphicFramePr>
          <p:cNvPr id="7" name="Content Placeholder 2">
            <a:extLst>
              <a:ext uri="{FF2B5EF4-FFF2-40B4-BE49-F238E27FC236}">
                <a16:creationId xmlns:a16="http://schemas.microsoft.com/office/drawing/2014/main" id="{ACC93A52-27CB-901F-23D9-5AC127882786}"/>
              </a:ext>
            </a:extLst>
          </p:cNvPr>
          <p:cNvGraphicFramePr>
            <a:graphicFrameLocks noGrp="1"/>
          </p:cNvGraphicFramePr>
          <p:nvPr>
            <p:ph idx="1"/>
            <p:extLst>
              <p:ext uri="{D42A27DB-BD31-4B8C-83A1-F6EECF244321}">
                <p14:modId xmlns:p14="http://schemas.microsoft.com/office/powerpoint/2010/main" val="3203494574"/>
              </p:ext>
            </p:extLst>
          </p:nvPr>
        </p:nvGraphicFramePr>
        <p:xfrm>
          <a:off x="5118447" y="803186"/>
          <a:ext cx="6281873" cy="5248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82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94E0-F6DF-F8D7-4D7E-96034C780860}"/>
              </a:ext>
            </a:extLst>
          </p:cNvPr>
          <p:cNvSpPr>
            <a:spLocks noGrp="1"/>
          </p:cNvSpPr>
          <p:nvPr>
            <p:ph type="title"/>
          </p:nvPr>
        </p:nvSpPr>
        <p:spPr>
          <a:xfrm>
            <a:off x="1759287" y="798881"/>
            <a:ext cx="8673427" cy="1048945"/>
          </a:xfrm>
        </p:spPr>
        <p:txBody>
          <a:bodyPr>
            <a:normAutofit/>
          </a:bodyPr>
          <a:lstStyle/>
          <a:p>
            <a:r>
              <a:rPr lang="en-GB">
                <a:solidFill>
                  <a:schemeClr val="tx1"/>
                </a:solidFill>
                <a:latin typeface="+mn-lt"/>
              </a:rPr>
              <a:t>Purpose &amp; Objectives</a:t>
            </a:r>
          </a:p>
        </p:txBody>
      </p:sp>
      <p:graphicFrame>
        <p:nvGraphicFramePr>
          <p:cNvPr id="5" name="Content Placeholder 2">
            <a:extLst>
              <a:ext uri="{FF2B5EF4-FFF2-40B4-BE49-F238E27FC236}">
                <a16:creationId xmlns:a16="http://schemas.microsoft.com/office/drawing/2014/main" id="{DA7BB6FF-712F-82FB-876B-454FD1119EA7}"/>
              </a:ext>
            </a:extLst>
          </p:cNvPr>
          <p:cNvGraphicFramePr>
            <a:graphicFrameLocks noGrp="1"/>
          </p:cNvGraphicFramePr>
          <p:nvPr>
            <p:ph idx="1"/>
            <p:extLst>
              <p:ext uri="{D42A27DB-BD31-4B8C-83A1-F6EECF244321}">
                <p14:modId xmlns:p14="http://schemas.microsoft.com/office/powerpoint/2010/main" val="275004830"/>
              </p:ext>
            </p:extLst>
          </p:nvPr>
        </p:nvGraphicFramePr>
        <p:xfrm>
          <a:off x="664847" y="101942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4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CB30-7B4E-ADA1-8641-A25B06C293C3}"/>
              </a:ext>
            </a:extLst>
          </p:cNvPr>
          <p:cNvSpPr>
            <a:spLocks noGrp="1"/>
          </p:cNvSpPr>
          <p:nvPr>
            <p:ph type="title"/>
          </p:nvPr>
        </p:nvSpPr>
        <p:spPr>
          <a:xfrm>
            <a:off x="1759287" y="798881"/>
            <a:ext cx="8673427" cy="1048945"/>
          </a:xfrm>
        </p:spPr>
        <p:txBody>
          <a:bodyPr>
            <a:normAutofit/>
          </a:bodyPr>
          <a:lstStyle/>
          <a:p>
            <a:r>
              <a:rPr lang="en-GB" dirty="0">
                <a:solidFill>
                  <a:schemeClr val="tx1"/>
                </a:solidFill>
                <a:latin typeface="+mn-lt"/>
              </a:rPr>
              <a:t>Data Preparation &amp; Cleaning</a:t>
            </a:r>
          </a:p>
        </p:txBody>
      </p:sp>
      <p:graphicFrame>
        <p:nvGraphicFramePr>
          <p:cNvPr id="5" name="Content Placeholder 2">
            <a:extLst>
              <a:ext uri="{FF2B5EF4-FFF2-40B4-BE49-F238E27FC236}">
                <a16:creationId xmlns:a16="http://schemas.microsoft.com/office/drawing/2014/main" id="{206D8FAD-0184-8D2F-6B69-C0D7469D34E0}"/>
              </a:ext>
            </a:extLst>
          </p:cNvPr>
          <p:cNvGraphicFramePr>
            <a:graphicFrameLocks noGrp="1"/>
          </p:cNvGraphicFramePr>
          <p:nvPr>
            <p:ph idx="1"/>
            <p:extLst>
              <p:ext uri="{D42A27DB-BD31-4B8C-83A1-F6EECF244321}">
                <p14:modId xmlns:p14="http://schemas.microsoft.com/office/powerpoint/2010/main" val="26505828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18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E571-D32E-484B-6176-ACD4C23CF7AB}"/>
              </a:ext>
            </a:extLst>
          </p:cNvPr>
          <p:cNvSpPr>
            <a:spLocks noGrp="1"/>
          </p:cNvSpPr>
          <p:nvPr>
            <p:ph type="title"/>
          </p:nvPr>
        </p:nvSpPr>
        <p:spPr>
          <a:xfrm>
            <a:off x="1759287" y="798881"/>
            <a:ext cx="8673427" cy="1048945"/>
          </a:xfrm>
        </p:spPr>
        <p:txBody>
          <a:bodyPr>
            <a:normAutofit/>
          </a:bodyPr>
          <a:lstStyle/>
          <a:p>
            <a:r>
              <a:rPr lang="en-GB" dirty="0">
                <a:solidFill>
                  <a:schemeClr val="tx1"/>
                </a:solidFill>
                <a:latin typeface="+mn-lt"/>
              </a:rPr>
              <a:t>Questions to Answer about the Data</a:t>
            </a:r>
          </a:p>
        </p:txBody>
      </p:sp>
      <p:graphicFrame>
        <p:nvGraphicFramePr>
          <p:cNvPr id="5" name="Content Placeholder 2">
            <a:extLst>
              <a:ext uri="{FF2B5EF4-FFF2-40B4-BE49-F238E27FC236}">
                <a16:creationId xmlns:a16="http://schemas.microsoft.com/office/drawing/2014/main" id="{59586273-0F11-E050-8072-78E872A286EE}"/>
              </a:ext>
            </a:extLst>
          </p:cNvPr>
          <p:cNvGraphicFramePr>
            <a:graphicFrameLocks noGrp="1"/>
          </p:cNvGraphicFramePr>
          <p:nvPr>
            <p:ph idx="1"/>
            <p:extLst>
              <p:ext uri="{D42A27DB-BD31-4B8C-83A1-F6EECF244321}">
                <p14:modId xmlns:p14="http://schemas.microsoft.com/office/powerpoint/2010/main" val="264523383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09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s and plots layered on a blue digital screen">
            <a:extLst>
              <a:ext uri="{FF2B5EF4-FFF2-40B4-BE49-F238E27FC236}">
                <a16:creationId xmlns:a16="http://schemas.microsoft.com/office/drawing/2014/main" id="{EDD6B686-729E-FF6B-5711-0DD5E764D7F3}"/>
              </a:ext>
            </a:extLst>
          </p:cNvPr>
          <p:cNvPicPr>
            <a:picLocks noChangeAspect="1"/>
          </p:cNvPicPr>
          <p:nvPr/>
        </p:nvPicPr>
        <p:blipFill rotWithShape="1">
          <a:blip r:embed="rId2"/>
          <a:srcRect t="14965" b="29710"/>
          <a:stretch/>
        </p:blipFill>
        <p:spPr>
          <a:xfrm>
            <a:off x="17315" y="2275"/>
            <a:ext cx="12191694" cy="4207482"/>
          </a:xfrm>
          <a:prstGeom prst="rect">
            <a:avLst/>
          </a:prstGeom>
          <a:ln w="12700">
            <a:noFill/>
          </a:ln>
        </p:spPr>
      </p:pic>
      <p:sp>
        <p:nvSpPr>
          <p:cNvPr id="2" name="Title 1">
            <a:extLst>
              <a:ext uri="{FF2B5EF4-FFF2-40B4-BE49-F238E27FC236}">
                <a16:creationId xmlns:a16="http://schemas.microsoft.com/office/drawing/2014/main" id="{1293BBC1-EBCB-6A1B-305B-02D14D79F8C5}"/>
              </a:ext>
            </a:extLst>
          </p:cNvPr>
          <p:cNvSpPr>
            <a:spLocks noGrp="1"/>
          </p:cNvSpPr>
          <p:nvPr>
            <p:ph type="title"/>
          </p:nvPr>
        </p:nvSpPr>
        <p:spPr>
          <a:xfrm>
            <a:off x="800100" y="4209756"/>
            <a:ext cx="10456561" cy="1219493"/>
          </a:xfrm>
          <a:solidFill>
            <a:schemeClr val="accent1"/>
          </a:solidFill>
        </p:spPr>
        <p:txBody>
          <a:bodyPr vert="horz" lIns="228600" tIns="228600" rIns="228600" bIns="0" rtlCol="0" anchor="b">
            <a:normAutofit/>
          </a:bodyPr>
          <a:lstStyle/>
          <a:p>
            <a:pPr>
              <a:lnSpc>
                <a:spcPct val="80000"/>
              </a:lnSpc>
            </a:pPr>
            <a:r>
              <a:rPr lang="en-US" dirty="0">
                <a:latin typeface="+mn-lt"/>
              </a:rPr>
              <a:t>Exploratory Data Analysis &amp; Visualisation</a:t>
            </a:r>
          </a:p>
        </p:txBody>
      </p:sp>
    </p:spTree>
    <p:extLst>
      <p:ext uri="{BB962C8B-B14F-4D97-AF65-F5344CB8AC3E}">
        <p14:creationId xmlns:p14="http://schemas.microsoft.com/office/powerpoint/2010/main" val="380126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F551E-7825-A721-FD4B-75B8FBB5B2C5}"/>
              </a:ext>
            </a:extLst>
          </p:cNvPr>
          <p:cNvSpPr>
            <a:spLocks noGrp="1"/>
          </p:cNvSpPr>
          <p:nvPr>
            <p:ph idx="1"/>
          </p:nvPr>
        </p:nvSpPr>
        <p:spPr>
          <a:xfrm>
            <a:off x="800099" y="5313351"/>
            <a:ext cx="3743325" cy="1457390"/>
          </a:xfrm>
          <a:solidFill>
            <a:srgbClr val="00B050"/>
          </a:solidFill>
        </p:spPr>
        <p:txBody>
          <a:bodyPr vert="horz" lIns="91440" tIns="0" rIns="91440" bIns="45720" rtlCol="0">
            <a:noAutofit/>
          </a:bodyPr>
          <a:lstStyle/>
          <a:p>
            <a:pPr marL="0" indent="0" algn="ctr">
              <a:lnSpc>
                <a:spcPct val="100000"/>
              </a:lnSpc>
              <a:buNone/>
            </a:pPr>
            <a:r>
              <a:rPr lang="en-US" sz="2400" dirty="0">
                <a:solidFill>
                  <a:srgbClr val="FFFEFF"/>
                </a:solidFill>
                <a:latin typeface="Menlo" panose="020B0609030804020204" pitchFamily="49" charset="0"/>
                <a:ea typeface="Menlo" panose="020B0609030804020204" pitchFamily="49" charset="0"/>
                <a:cs typeface="Menlo" panose="020B0609030804020204" pitchFamily="49" charset="0"/>
              </a:rPr>
              <a:t>Most companies founded between 1946 and 2006 around the world</a:t>
            </a:r>
          </a:p>
        </p:txBody>
      </p:sp>
      <p:sp>
        <p:nvSpPr>
          <p:cNvPr id="4" name="Content Placeholder 2">
            <a:extLst>
              <a:ext uri="{FF2B5EF4-FFF2-40B4-BE49-F238E27FC236}">
                <a16:creationId xmlns:a16="http://schemas.microsoft.com/office/drawing/2014/main" id="{8CF00AA4-F763-EDB9-7442-3592CAD89A07}"/>
              </a:ext>
            </a:extLst>
          </p:cNvPr>
          <p:cNvSpPr txBox="1">
            <a:spLocks/>
          </p:cNvSpPr>
          <p:nvPr/>
        </p:nvSpPr>
        <p:spPr>
          <a:xfrm>
            <a:off x="1149284" y="2584671"/>
            <a:ext cx="3008379" cy="1615854"/>
          </a:xfrm>
          <a:prstGeom prst="rect">
            <a:avLst/>
          </a:prstGeom>
          <a:solidFill>
            <a:schemeClr val="accent1"/>
          </a:solidFill>
        </p:spPr>
        <p:txBody>
          <a:bodyPr vert="horz" lIns="91440" tIns="0" rIns="91440" bIns="45720" rtlCol="0" anchor="ctr">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lnSpc>
                <a:spcPct val="100000"/>
              </a:lnSpc>
              <a:buFont typeface="Wingdings" panose="05000000000000000000" pitchFamily="2" charset="2"/>
              <a:buNone/>
            </a:pPr>
            <a:r>
              <a:rPr lang="en-US" sz="2400" dirty="0">
                <a:solidFill>
                  <a:srgbClr val="FFFEFF"/>
                </a:solidFill>
                <a:latin typeface="Menlo" panose="020B0609030804020204" pitchFamily="49" charset="0"/>
                <a:ea typeface="Menlo" panose="020B0609030804020204" pitchFamily="49" charset="0"/>
                <a:cs typeface="Menlo" panose="020B0609030804020204" pitchFamily="49" charset="0"/>
              </a:rPr>
              <a:t>Q1) What is the distribution of the companies like over the years?</a:t>
            </a:r>
          </a:p>
        </p:txBody>
      </p:sp>
      <p:grpSp>
        <p:nvGrpSpPr>
          <p:cNvPr id="158" name="Group 157">
            <a:extLst>
              <a:ext uri="{FF2B5EF4-FFF2-40B4-BE49-F238E27FC236}">
                <a16:creationId xmlns:a16="http://schemas.microsoft.com/office/drawing/2014/main" id="{61A8D5B7-A4EB-2D1E-8FE4-842A0B14CFB0}"/>
              </a:ext>
            </a:extLst>
          </p:cNvPr>
          <p:cNvGrpSpPr>
            <a:grpSpLocks/>
          </p:cNvGrpSpPr>
          <p:nvPr/>
        </p:nvGrpSpPr>
        <p:grpSpPr>
          <a:xfrm>
            <a:off x="4543424" y="0"/>
            <a:ext cx="7648576" cy="6858000"/>
            <a:chOff x="2599265" y="26490"/>
            <a:chExt cx="6511925" cy="5665662"/>
          </a:xfrm>
        </p:grpSpPr>
        <p:pic>
          <p:nvPicPr>
            <p:cNvPr id="155" name="Picture 154" descr="A graph with blue lines and numbers&#10;&#10;Description automatically generated">
              <a:extLst>
                <a:ext uri="{FF2B5EF4-FFF2-40B4-BE49-F238E27FC236}">
                  <a16:creationId xmlns:a16="http://schemas.microsoft.com/office/drawing/2014/main" id="{3114A603-9018-196B-C577-DA26A72AB847}"/>
                </a:ext>
              </a:extLst>
            </p:cNvPr>
            <p:cNvPicPr>
              <a:picLocks noChangeAspect="1"/>
            </p:cNvPicPr>
            <p:nvPr/>
          </p:nvPicPr>
          <p:blipFill>
            <a:blip r:embed="rId2"/>
            <a:stretch>
              <a:fillRect/>
            </a:stretch>
          </p:blipFill>
          <p:spPr>
            <a:xfrm>
              <a:off x="2599265" y="26490"/>
              <a:ext cx="6511925" cy="4508657"/>
            </a:xfrm>
            <a:prstGeom prst="rect">
              <a:avLst/>
            </a:prstGeom>
          </p:spPr>
        </p:pic>
        <p:pic>
          <p:nvPicPr>
            <p:cNvPr id="157" name="Picture 156" descr="A graph with numbers and a bar&#10;&#10;Description automatically generated">
              <a:extLst>
                <a:ext uri="{FF2B5EF4-FFF2-40B4-BE49-F238E27FC236}">
                  <a16:creationId xmlns:a16="http://schemas.microsoft.com/office/drawing/2014/main" id="{CC290DB1-11B0-F4CB-BE75-7E6F93695DD6}"/>
                </a:ext>
              </a:extLst>
            </p:cNvPr>
            <p:cNvPicPr>
              <a:picLocks noChangeAspect="1"/>
            </p:cNvPicPr>
            <p:nvPr/>
          </p:nvPicPr>
          <p:blipFill rotWithShape="1">
            <a:blip r:embed="rId3"/>
            <a:srcRect l="6614" t="27940" r="6288" b="2004"/>
            <a:stretch/>
          </p:blipFill>
          <p:spPr>
            <a:xfrm>
              <a:off x="3525692" y="4390560"/>
              <a:ext cx="4659071" cy="1301592"/>
            </a:xfrm>
            <a:prstGeom prst="rect">
              <a:avLst/>
            </a:prstGeom>
          </p:spPr>
        </p:pic>
      </p:grpSp>
    </p:spTree>
    <p:extLst>
      <p:ext uri="{BB962C8B-B14F-4D97-AF65-F5344CB8AC3E}">
        <p14:creationId xmlns:p14="http://schemas.microsoft.com/office/powerpoint/2010/main" val="178991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C84D-0FE3-6001-B839-856FD7588217}"/>
              </a:ext>
            </a:extLst>
          </p:cNvPr>
          <p:cNvSpPr>
            <a:spLocks noGrp="1"/>
          </p:cNvSpPr>
          <p:nvPr>
            <p:ph type="title"/>
          </p:nvPr>
        </p:nvSpPr>
        <p:spPr>
          <a:xfrm>
            <a:off x="25109" y="4908331"/>
            <a:ext cx="5356187" cy="1949669"/>
          </a:xfrm>
          <a:solidFill>
            <a:schemeClr val="accent1"/>
          </a:solidFill>
        </p:spPr>
        <p:txBody>
          <a:bodyPr>
            <a:normAutofit fontScale="90000"/>
          </a:bodyPr>
          <a:lstStyle/>
          <a:p>
            <a:pPr algn="l"/>
            <a:r>
              <a:rPr lang="en-GB" sz="2700" b="0" dirty="0">
                <a:solidFill>
                  <a:schemeClr val="tx1"/>
                </a:solidFill>
                <a:effectLst/>
                <a:latin typeface="Menlo" panose="020B0609030804020204" pitchFamily="49" charset="0"/>
              </a:rPr>
              <a:t>Q2) What is the distribution of the industries like over the years? </a:t>
            </a:r>
            <a:br>
              <a:rPr lang="en-GB" sz="2500" b="0" dirty="0">
                <a:solidFill>
                  <a:schemeClr val="tx1"/>
                </a:solidFill>
                <a:effectLst/>
                <a:latin typeface="Menlo" panose="020B0609030804020204" pitchFamily="49" charset="0"/>
              </a:rPr>
            </a:br>
            <a:br>
              <a:rPr lang="en-GB" sz="2500" b="0" dirty="0">
                <a:solidFill>
                  <a:schemeClr val="tx1"/>
                </a:solidFill>
                <a:effectLst/>
                <a:latin typeface="Menlo" panose="020B0609030804020204" pitchFamily="49" charset="0"/>
              </a:rPr>
            </a:br>
            <a:endParaRPr lang="en-GB" sz="2500" dirty="0">
              <a:solidFill>
                <a:schemeClr val="tx1"/>
              </a:solidFill>
            </a:endParaRPr>
          </a:p>
        </p:txBody>
      </p:sp>
      <p:sp>
        <p:nvSpPr>
          <p:cNvPr id="3" name="Content Placeholder 2">
            <a:extLst>
              <a:ext uri="{FF2B5EF4-FFF2-40B4-BE49-F238E27FC236}">
                <a16:creationId xmlns:a16="http://schemas.microsoft.com/office/drawing/2014/main" id="{204F551E-7825-A721-FD4B-75B8FBB5B2C5}"/>
              </a:ext>
            </a:extLst>
          </p:cNvPr>
          <p:cNvSpPr>
            <a:spLocks noGrp="1"/>
          </p:cNvSpPr>
          <p:nvPr>
            <p:ph idx="1"/>
          </p:nvPr>
        </p:nvSpPr>
        <p:spPr>
          <a:xfrm>
            <a:off x="6997337" y="4908331"/>
            <a:ext cx="5194643" cy="1949669"/>
          </a:xfrm>
          <a:solidFill>
            <a:srgbClr val="00B050"/>
          </a:solidFill>
        </p:spPr>
        <p:txBody>
          <a:bodyPr>
            <a:noAutofit/>
          </a:bodyPr>
          <a:lstStyle/>
          <a:p>
            <a:pPr marL="0" indent="0" algn="ctr">
              <a:buNone/>
            </a:pPr>
            <a:r>
              <a:rPr lang="en-GB" sz="1600" dirty="0">
                <a:latin typeface="Menlo" panose="020B0609030804020204" pitchFamily="49" charset="0"/>
              </a:rPr>
              <a:t>S</a:t>
            </a:r>
            <a:r>
              <a:rPr lang="en-GB" sz="1600" dirty="0">
                <a:effectLst/>
                <a:latin typeface="Menlo" panose="020B0609030804020204" pitchFamily="49" charset="0"/>
              </a:rPr>
              <a:t>ome industries took longer to become established in different countries whereas the higher education industry was one of the industries which developed rapidly over different countries.</a:t>
            </a:r>
          </a:p>
        </p:txBody>
      </p:sp>
      <p:sp>
        <p:nvSpPr>
          <p:cNvPr id="5" name="Right Arrow 4">
            <a:extLst>
              <a:ext uri="{FF2B5EF4-FFF2-40B4-BE49-F238E27FC236}">
                <a16:creationId xmlns:a16="http://schemas.microsoft.com/office/drawing/2014/main" id="{551ED541-AAA7-9DAD-32E7-21FECA0A2A8E}"/>
              </a:ext>
            </a:extLst>
          </p:cNvPr>
          <p:cNvSpPr/>
          <p:nvPr/>
        </p:nvSpPr>
        <p:spPr>
          <a:xfrm>
            <a:off x="5794029" y="5571631"/>
            <a:ext cx="790575" cy="428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screen shot of a graph&#10;&#10;Description automatically generated">
            <a:extLst>
              <a:ext uri="{FF2B5EF4-FFF2-40B4-BE49-F238E27FC236}">
                <a16:creationId xmlns:a16="http://schemas.microsoft.com/office/drawing/2014/main" id="{327D2693-AA0F-9D26-4673-7CDDD1BEA114}"/>
              </a:ext>
            </a:extLst>
          </p:cNvPr>
          <p:cNvPicPr>
            <a:picLocks noChangeAspect="1"/>
          </p:cNvPicPr>
          <p:nvPr/>
        </p:nvPicPr>
        <p:blipFill rotWithShape="1">
          <a:blip r:embed="rId2"/>
          <a:srcRect l="3061" r="15742"/>
          <a:stretch/>
        </p:blipFill>
        <p:spPr>
          <a:xfrm>
            <a:off x="0" y="0"/>
            <a:ext cx="12191979" cy="4902375"/>
          </a:xfrm>
          <a:prstGeom prst="rect">
            <a:avLst/>
          </a:prstGeom>
        </p:spPr>
      </p:pic>
    </p:spTree>
    <p:extLst>
      <p:ext uri="{BB962C8B-B14F-4D97-AF65-F5344CB8AC3E}">
        <p14:creationId xmlns:p14="http://schemas.microsoft.com/office/powerpoint/2010/main" val="427329622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BBF1-EB1D-DBF3-4778-CD00A8D7B27A}"/>
              </a:ext>
            </a:extLst>
          </p:cNvPr>
          <p:cNvSpPr>
            <a:spLocks noGrp="1"/>
          </p:cNvSpPr>
          <p:nvPr>
            <p:ph type="title"/>
          </p:nvPr>
        </p:nvSpPr>
        <p:spPr>
          <a:xfrm>
            <a:off x="0" y="5087700"/>
            <a:ext cx="5370786" cy="1770300"/>
          </a:xfrm>
          <a:solidFill>
            <a:schemeClr val="accent1"/>
          </a:solidFill>
        </p:spPr>
        <p:txBody>
          <a:bodyPr>
            <a:normAutofit/>
          </a:bodyPr>
          <a:lstStyle/>
          <a:p>
            <a:r>
              <a:rPr lang="en-GB" sz="2400" b="0" dirty="0">
                <a:solidFill>
                  <a:schemeClr val="tx1"/>
                </a:solidFill>
                <a:effectLst/>
                <a:latin typeface="Menlo" panose="020B0609030804020204" pitchFamily="49" charset="0"/>
              </a:rPr>
              <a:t>Q3) Which country had the highest total employee estimate?</a:t>
            </a:r>
            <a:endParaRPr lang="en-GB" sz="2400" dirty="0">
              <a:solidFill>
                <a:schemeClr val="tx1"/>
              </a:solidFill>
            </a:endParaRPr>
          </a:p>
        </p:txBody>
      </p:sp>
      <p:sp>
        <p:nvSpPr>
          <p:cNvPr id="3" name="Content Placeholder 2">
            <a:extLst>
              <a:ext uri="{FF2B5EF4-FFF2-40B4-BE49-F238E27FC236}">
                <a16:creationId xmlns:a16="http://schemas.microsoft.com/office/drawing/2014/main" id="{AE6E5E40-F4FF-8474-2321-49A7BF626452}"/>
              </a:ext>
            </a:extLst>
          </p:cNvPr>
          <p:cNvSpPr>
            <a:spLocks noGrp="1"/>
          </p:cNvSpPr>
          <p:nvPr>
            <p:ph idx="1"/>
          </p:nvPr>
        </p:nvSpPr>
        <p:spPr>
          <a:xfrm>
            <a:off x="7018367" y="5087700"/>
            <a:ext cx="5173613" cy="1770300"/>
          </a:xfrm>
          <a:solidFill>
            <a:srgbClr val="00B050"/>
          </a:solidFill>
        </p:spPr>
        <p:txBody>
          <a:bodyPr>
            <a:normAutofit/>
          </a:bodyPr>
          <a:lstStyle/>
          <a:p>
            <a:pPr marL="0" indent="0" algn="ctr">
              <a:buNone/>
            </a:pPr>
            <a:r>
              <a:rPr lang="en-GB" sz="2400" dirty="0">
                <a:latin typeface="Menlo" panose="020B0609030804020204" pitchFamily="49" charset="0"/>
                <a:ea typeface="Menlo" panose="020B0609030804020204" pitchFamily="49" charset="0"/>
                <a:cs typeface="Menlo" panose="020B0609030804020204" pitchFamily="49" charset="0"/>
              </a:rPr>
              <a:t>Ireland</a:t>
            </a:r>
          </a:p>
        </p:txBody>
      </p:sp>
      <p:sp>
        <p:nvSpPr>
          <p:cNvPr id="4" name="Right Arrow 3">
            <a:extLst>
              <a:ext uri="{FF2B5EF4-FFF2-40B4-BE49-F238E27FC236}">
                <a16:creationId xmlns:a16="http://schemas.microsoft.com/office/drawing/2014/main" id="{F7F82B6E-9956-39A3-5153-9F13BF0C15CE}"/>
              </a:ext>
            </a:extLst>
          </p:cNvPr>
          <p:cNvSpPr/>
          <p:nvPr/>
        </p:nvSpPr>
        <p:spPr>
          <a:xfrm>
            <a:off x="5862351" y="5758537"/>
            <a:ext cx="790575" cy="428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graph with different countries/regions&#10;&#10;Description automatically generated">
            <a:extLst>
              <a:ext uri="{FF2B5EF4-FFF2-40B4-BE49-F238E27FC236}">
                <a16:creationId xmlns:a16="http://schemas.microsoft.com/office/drawing/2014/main" id="{A89DD490-2706-E5E1-DA7A-56EDD5E7EB74}"/>
              </a:ext>
            </a:extLst>
          </p:cNvPr>
          <p:cNvPicPr>
            <a:picLocks noChangeAspect="1"/>
          </p:cNvPicPr>
          <p:nvPr/>
        </p:nvPicPr>
        <p:blipFill rotWithShape="1">
          <a:blip r:embed="rId2"/>
          <a:srcRect l="2405" r="16430"/>
          <a:stretch/>
        </p:blipFill>
        <p:spPr>
          <a:xfrm>
            <a:off x="0" y="-1"/>
            <a:ext cx="12192000" cy="5087701"/>
          </a:xfrm>
          <a:prstGeom prst="rect">
            <a:avLst/>
          </a:prstGeom>
        </p:spPr>
      </p:pic>
    </p:spTree>
    <p:extLst>
      <p:ext uri="{BB962C8B-B14F-4D97-AF65-F5344CB8AC3E}">
        <p14:creationId xmlns:p14="http://schemas.microsoft.com/office/powerpoint/2010/main" val="2779112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{3F488B45-8EDD-B045-8657-D78CC06A9416}tf16401369</Template>
  <TotalTime>413</TotalTime>
  <Words>501</Words>
  <Application>Microsoft Macintosh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 Light</vt:lpstr>
      <vt:lpstr>Menlo</vt:lpstr>
      <vt:lpstr>Rockwell</vt:lpstr>
      <vt:lpstr>Wingdings</vt:lpstr>
      <vt:lpstr>Atlas</vt:lpstr>
      <vt:lpstr>Analysis of 7+ Million Company Dataset</vt:lpstr>
      <vt:lpstr>About Dataset</vt:lpstr>
      <vt:lpstr>Purpose &amp; Objectives</vt:lpstr>
      <vt:lpstr>Data Preparation &amp; Cleaning</vt:lpstr>
      <vt:lpstr>Questions to Answer about the Data</vt:lpstr>
      <vt:lpstr>Exploratory Data Analysis &amp; Visualisation</vt:lpstr>
      <vt:lpstr>PowerPoint Presentation</vt:lpstr>
      <vt:lpstr>Q2) What is the distribution of the industries like over the years?   </vt:lpstr>
      <vt:lpstr>Q3) Which country had the highest total employee estimate?</vt:lpstr>
      <vt:lpstr>Q4) Which country had the highest current employee estimate?</vt:lpstr>
      <vt:lpstr>Q5) Which industry has the highest distribution globally as a percentage?</vt:lpstr>
      <vt:lpstr>Q6) Which country has the highest percentage of distributed industries?</vt:lpstr>
      <vt:lpstr>Conclusions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7+ Million Company Dataset</dc:title>
  <dc:creator>Kerai, Nikul (Student)</dc:creator>
  <cp:lastModifiedBy>Kerai, Nikul (Student)</cp:lastModifiedBy>
  <cp:revision>39</cp:revision>
  <dcterms:created xsi:type="dcterms:W3CDTF">2024-01-23T09:56:30Z</dcterms:created>
  <dcterms:modified xsi:type="dcterms:W3CDTF">2024-01-31T17:53:42Z</dcterms:modified>
</cp:coreProperties>
</file>