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5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7" r:id="rId20"/>
    <p:sldId id="272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37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aa05be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aa05be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aa05be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aa05be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aa05b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aa05b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aa05be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aa05be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aa05be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aa05be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aa05be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aa05be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aa05be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aa05be0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aa05be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aa05be0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a05be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aa05be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52800" y="2799401"/>
            <a:ext cx="54795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>
                <a:solidFill>
                  <a:schemeClr val="tx1"/>
                </a:solidFill>
              </a:rPr>
              <a:t>Выполнили: студенты 3 </a:t>
            </a:r>
            <a:r>
              <a:rPr lang="ru" sz="1800" dirty="0" smtClean="0">
                <a:solidFill>
                  <a:schemeClr val="tx1"/>
                </a:solidFill>
              </a:rPr>
              <a:t>курса, 1 группы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Никулин Р. А.,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Дремин </a:t>
            </a:r>
            <a:r>
              <a:rPr lang="ru" sz="1800" dirty="0">
                <a:solidFill>
                  <a:schemeClr val="tx1"/>
                </a:solidFill>
              </a:rPr>
              <a:t>М. Б.,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Стратиенко С. В</a:t>
            </a:r>
            <a:r>
              <a:rPr lang="ru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Научный руководитель: преп. Иванов И.Ю.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</a:t>
            </a:r>
            <a:r>
              <a:rPr lang="ru" sz="2000" dirty="0" smtClean="0">
                <a:solidFill>
                  <a:schemeClr val="dk1"/>
                </a:solidFill>
              </a:rPr>
              <a:t>систем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chemeClr val="lt1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96644" y="609600"/>
            <a:ext cx="8935844" cy="445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9" y="609600"/>
            <a:ext cx="8847169" cy="310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69375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79863"/>
            <a:ext cx="8520600" cy="43712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578506"/>
            <a:ext cx="4984695" cy="4373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777" y="578505"/>
            <a:ext cx="2838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Система предусматривает развертывание сервера </a:t>
            </a:r>
            <a:r>
              <a:rPr lang="ru-RU" sz="1800" dirty="0" err="1"/>
              <a:t>Flask</a:t>
            </a:r>
            <a:r>
              <a:rPr lang="ru-RU" sz="1800" dirty="0"/>
              <a:t> с базой данных </a:t>
            </a:r>
            <a:r>
              <a:rPr lang="ru-RU" sz="1800" dirty="0" err="1"/>
              <a:t>SQLite</a:t>
            </a:r>
            <a:r>
              <a:rPr lang="ru-RU" sz="1800" dirty="0"/>
              <a:t> на мощностях клиента в пределах локальной сети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28236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15" y="95003"/>
            <a:ext cx="8520600" cy="486888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Author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6" y="581891"/>
            <a:ext cx="7624998" cy="3598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2996" y="440852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 smtClean="0"/>
              <a:t>Окно входа в систему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07539"/>
            <a:ext cx="8520600" cy="475013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82552"/>
            <a:ext cx="8520600" cy="456094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 descr="OvertimeOrd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08" y="578547"/>
            <a:ext cx="6385983" cy="401655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11079" y="4684634"/>
            <a:ext cx="588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 smtClean="0"/>
              <a:t>Главная страница разработчика. Заказ переработки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82413"/>
            <a:ext cx="8520600" cy="481791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64204"/>
            <a:ext cx="8520600" cy="45792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Sta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82" y="564204"/>
            <a:ext cx="6600036" cy="40604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37394" y="4707104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 smtClean="0"/>
              <a:t>Просмотр рабочих дней текущего пользователя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78275"/>
            <a:ext cx="8741509" cy="538739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90144"/>
            <a:ext cx="8520600" cy="45533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WorkdayMana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91" y="590144"/>
            <a:ext cx="5792217" cy="37982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1700" y="4515079"/>
            <a:ext cx="852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/>
              <a:t>Главная страница менеджера. Управление текущими рабочими днями сотрудников.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74722"/>
            <a:ext cx="8520600" cy="518750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93472"/>
            <a:ext cx="8520600" cy="455002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ActivityChan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6" y="593472"/>
            <a:ext cx="6017848" cy="39293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82047" y="4603343"/>
            <a:ext cx="560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 smtClean="0"/>
              <a:t>Управление текущими активностями сотрудников.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89926"/>
            <a:ext cx="8520600" cy="439387"/>
          </a:xfrm>
        </p:spPr>
        <p:txBody>
          <a:bodyPr/>
          <a:lstStyle/>
          <a:p>
            <a:r>
              <a:rPr lang="ru-RU" sz="2400" dirty="0" smtClean="0"/>
              <a:t>Реализация 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600564"/>
            <a:ext cx="8520600" cy="454293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Dele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62" y="600564"/>
            <a:ext cx="6052475" cy="39009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41850" y="4629283"/>
            <a:ext cx="485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 smtClean="0"/>
              <a:t>Удаление учетных записей пользователей.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94922"/>
            <a:ext cx="8520600" cy="427512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629056"/>
            <a:ext cx="8520600" cy="45144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Regist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5" y="629056"/>
            <a:ext cx="5278168" cy="38452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64078" y="4566206"/>
            <a:ext cx="40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 smtClean="0"/>
              <a:t>Регистрация новых пользователей.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32790"/>
            <a:ext cx="8520600" cy="47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Заключение</a:t>
            </a:r>
            <a:endParaRPr sz="2400"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609600"/>
            <a:ext cx="8520600" cy="43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В результате разработан проект, соответствующий заданным требованиям и  предоставляющий пользователю возможности: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Начала и окончания рабочего дня;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Выбора текущей активности;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Управления текущим рабочим днём сотрудника менеджером;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Вычисления зарплаты, исходя из количества отработанных часов и иных факторов, например командировок и больничных;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аказа сотрудниками переработок;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Заказа сотрудниками выходных;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Удаление и создание аккаунтов сотрудников менеджером.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18526"/>
            <a:ext cx="8520600" cy="45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Проделанная работа</a:t>
            </a:r>
            <a:endParaRPr sz="2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422" y="944499"/>
            <a:ext cx="3753853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Никулин Р. А.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Модульная схема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ORM-модель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активности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последовательности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скелета приложения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отдельных модулей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46050" y="944499"/>
            <a:ext cx="28455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Дремин </a:t>
            </a:r>
            <a:r>
              <a:rPr lang="ru" sz="1600" dirty="0"/>
              <a:t>М. Б</a:t>
            </a:r>
            <a:r>
              <a:rPr lang="ru" sz="1600" dirty="0" smtClean="0"/>
              <a:t>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классов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объектов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прецедентов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Курсовой проект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 smtClean="0"/>
              <a:t>Диаграммы IDEF0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068800" y="11178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263100" y="944499"/>
            <a:ext cx="28809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Стратиенко С. В.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состояний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Макеты интерфейса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Стили CSS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План тестирования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Тестирование приложения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Техническое задание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52800" y="2799401"/>
            <a:ext cx="54795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>
                <a:solidFill>
                  <a:schemeClr val="tx1"/>
                </a:solidFill>
              </a:rPr>
              <a:t>Выполнили: студенты 3 </a:t>
            </a:r>
            <a:r>
              <a:rPr lang="ru" sz="1800" dirty="0" smtClean="0">
                <a:solidFill>
                  <a:schemeClr val="tx1"/>
                </a:solidFill>
              </a:rPr>
              <a:t>курса, 1 группы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Никулин Р. А.,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Дремин </a:t>
            </a:r>
            <a:r>
              <a:rPr lang="ru" sz="1800" dirty="0">
                <a:solidFill>
                  <a:schemeClr val="tx1"/>
                </a:solidFill>
              </a:rPr>
              <a:t>М. Б.,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Стратиенко С. В</a:t>
            </a:r>
            <a:r>
              <a:rPr lang="ru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Научный руководитель: преп. Иванов И.Ю.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</a:t>
            </a:r>
            <a:r>
              <a:rPr lang="ru" sz="2000" dirty="0" smtClean="0">
                <a:solidFill>
                  <a:schemeClr val="dk1"/>
                </a:solidFill>
              </a:rPr>
              <a:t>систем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20172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Введение</a:t>
            </a:r>
            <a:endParaRPr sz="2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30740" y="589548"/>
            <a:ext cx="8547371" cy="4553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200000"/>
              </a:lnSpc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Основной принцип работы системы - это учет общего количества отработанных каждым сотрудником часов, командировок и отпусков, отгулов и больничных.</a:t>
            </a:r>
          </a:p>
          <a:p>
            <a:pPr marL="114300" indent="0">
              <a:lnSpc>
                <a:spcPct val="200000"/>
              </a:lnSpc>
            </a:pPr>
            <a:r>
              <a:rPr lang="ru-RU" dirty="0" smtClean="0">
                <a:solidFill>
                  <a:schemeClr val="tx1"/>
                </a:solidFill>
              </a:rPr>
              <a:t>    Актуальность разрабатываемой системы - предоставление данных, необходимых для расчета зарплат сотрудников предприятия, работающих по гибкому графику.</a:t>
            </a:r>
          </a:p>
          <a:p>
            <a:pPr marL="114300" indent="0">
              <a:lnSpc>
                <a:spcPct val="100000"/>
              </a:lnSpc>
            </a:pP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07665" y="171893"/>
            <a:ext cx="8520600" cy="45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Постановка задачи</a:t>
            </a:r>
            <a:endParaRPr sz="2400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483927" y="83126"/>
            <a:ext cx="2660074" cy="506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Использование разрабатываемого продукта в перспективе способно упростить задачи, зачастую выполняемые “на бумаге”, например:</a:t>
            </a:r>
          </a:p>
          <a:p>
            <a:pPr lvl="0">
              <a:lnSpc>
                <a:spcPct val="150000"/>
              </a:lnSpc>
            </a:pPr>
            <a:r>
              <a:rPr lang="ru-RU" sz="1600" dirty="0" smtClean="0">
                <a:solidFill>
                  <a:schemeClr val="tx1"/>
                </a:solidFill>
              </a:rPr>
              <a:t>Запись о начале и конце рабочего дня;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chemeClr val="tx1"/>
                </a:solidFill>
              </a:rPr>
              <a:t>Внесение изменений о больничных, переработках и выходных.</a:t>
            </a:r>
          </a:p>
        </p:txBody>
      </p:sp>
      <p:pic>
        <p:nvPicPr>
          <p:cNvPr id="2050" name="Picture 2" descr="D:\Lessons\Python\ITTimeRecording\DIAGRAMMS\PICS\Use 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665" y="629391"/>
            <a:ext cx="6276262" cy="4085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99112"/>
          </a:xfrm>
        </p:spPr>
        <p:txBody>
          <a:bodyPr/>
          <a:lstStyle/>
          <a:p>
            <a:r>
              <a:rPr lang="ru-RU" sz="2400" dirty="0" smtClean="0"/>
              <a:t>Требования к продукту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886692"/>
            <a:ext cx="8520600" cy="28678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Доступность приложения через локальный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ru-RU" dirty="0" smtClean="0">
                <a:solidFill>
                  <a:schemeClr val="tx1"/>
                </a:solidFill>
              </a:rPr>
              <a:t>-сервер;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Разный уровень доступа для пользователей </a:t>
            </a:r>
            <a:r>
              <a:rPr lang="ru-RU" dirty="0" smtClean="0">
                <a:solidFill>
                  <a:schemeClr val="tx1"/>
                </a:solidFill>
              </a:rPr>
              <a:t>системы.</a:t>
            </a:r>
          </a:p>
          <a:p>
            <a:pPr marL="114300" indent="0">
              <a:lnSpc>
                <a:spcPct val="150000"/>
              </a:lnSpc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85383" y="100188"/>
            <a:ext cx="8520600" cy="452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Модульная схема продукта</a:t>
            </a:r>
            <a:endParaRPr sz="24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20316" y="553134"/>
            <a:ext cx="8850735" cy="443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4" y="553134"/>
            <a:ext cx="4921059" cy="378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l="2450" t="2071" r="3072" b="5948"/>
          <a:stretch/>
        </p:blipFill>
        <p:spPr>
          <a:xfrm>
            <a:off x="5041374" y="635903"/>
            <a:ext cx="3929677" cy="254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41374" y="3425321"/>
            <a:ext cx="3829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USER: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авторизованный </a:t>
            </a:r>
            <a:r>
              <a:rPr lang="ru-RU" dirty="0">
                <a:solidFill>
                  <a:schemeClr val="tx1"/>
                </a:solidFill>
              </a:rPr>
              <a:t>пользователь системы</a:t>
            </a:r>
          </a:p>
          <a:p>
            <a:r>
              <a:rPr lang="ru-RU" b="1" dirty="0">
                <a:solidFill>
                  <a:schemeClr val="tx1"/>
                </a:solidFill>
              </a:rPr>
              <a:t>ACTIVITY: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модификатор </a:t>
            </a:r>
            <a:r>
              <a:rPr lang="ru-RU" dirty="0">
                <a:solidFill>
                  <a:schemeClr val="tx1"/>
                </a:solidFill>
              </a:rPr>
              <a:t>рабочего дня (больничный, отпуск, переработка, командировка)</a:t>
            </a:r>
          </a:p>
          <a:p>
            <a:r>
              <a:rPr lang="ru-RU" b="1" dirty="0">
                <a:solidFill>
                  <a:schemeClr val="tx1"/>
                </a:solidFill>
              </a:rPr>
              <a:t>WORKDAY: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рабочий </a:t>
            </a:r>
            <a:r>
              <a:rPr lang="ru-RU" dirty="0">
                <a:solidFill>
                  <a:schemeClr val="tx1"/>
                </a:solidFill>
              </a:rPr>
              <a:t>день сотрудника</a:t>
            </a:r>
          </a:p>
          <a:p>
            <a:r>
              <a:rPr lang="ru-RU" b="1" dirty="0">
                <a:solidFill>
                  <a:schemeClr val="tx1"/>
                </a:solidFill>
              </a:rPr>
              <a:t>BANK_HOLYDAYS: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таблица </a:t>
            </a:r>
            <a:r>
              <a:rPr lang="ru-RU" dirty="0">
                <a:solidFill>
                  <a:schemeClr val="tx1"/>
                </a:solidFill>
              </a:rPr>
              <a:t>выходных дат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17923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highlight>
                  <a:srgbClr val="FFFFFF"/>
                </a:highlight>
              </a:rPr>
              <a:t>Анализ предметной области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8284" y="594732"/>
            <a:ext cx="8927432" cy="4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Для создания приложения были использованы следующие средства и инструменты:</a:t>
            </a:r>
          </a:p>
          <a:p>
            <a:pPr marL="285750" indent="-285750"/>
            <a:r>
              <a:rPr lang="en-US" dirty="0" smtClean="0">
                <a:solidFill>
                  <a:schemeClr val="tx1"/>
                </a:solidFill>
              </a:rPr>
              <a:t>Python – </a:t>
            </a:r>
            <a:r>
              <a:rPr lang="ru-RU" dirty="0" smtClean="0">
                <a:solidFill>
                  <a:schemeClr val="tx1"/>
                </a:solidFill>
              </a:rPr>
              <a:t>язык программирования, со следующими установленными библиотеками:</a:t>
            </a: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F</a:t>
            </a:r>
            <a:r>
              <a:rPr lang="ru-RU" sz="1800" dirty="0" err="1" smtClean="0">
                <a:solidFill>
                  <a:schemeClr val="tx1"/>
                </a:solidFill>
              </a:rPr>
              <a:t>lask</a:t>
            </a:r>
            <a:endParaRPr lang="ru-RU" sz="1800" dirty="0" smtClean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ru-RU" sz="1800" dirty="0" smtClean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SQLA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WTF</a:t>
            </a:r>
            <a:r>
              <a:rPr lang="ru-RU" sz="1800" dirty="0" err="1">
                <a:solidFill>
                  <a:schemeClr val="tx1"/>
                </a:solidFill>
              </a:rPr>
              <a:t>orms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WTF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SQL</a:t>
            </a:r>
            <a:r>
              <a:rPr lang="ru-RU" sz="1800" dirty="0" smtClean="0">
                <a:solidFill>
                  <a:schemeClr val="tx1"/>
                </a:solidFill>
              </a:rPr>
              <a:t>ite3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Flask </a:t>
            </a:r>
            <a:r>
              <a:rPr lang="ru-RU" dirty="0" smtClean="0">
                <a:solidFill>
                  <a:schemeClr val="tx1"/>
                </a:solidFill>
              </a:rPr>
              <a:t>– фреймворк </a:t>
            </a:r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ru-RU" dirty="0" smtClean="0">
                <a:solidFill>
                  <a:schemeClr val="tx1"/>
                </a:solidFill>
              </a:rPr>
              <a:t>для создания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SQLite3 – </a:t>
            </a:r>
            <a:r>
              <a:rPr lang="ru-RU" dirty="0" smtClean="0">
                <a:solidFill>
                  <a:schemeClr val="tx1"/>
                </a:solidFill>
              </a:rPr>
              <a:t>база данных для хранения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699" y="110489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highlight>
                  <a:schemeClr val="lt1"/>
                </a:highlight>
              </a:rPr>
              <a:t>Анализ предметной области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868978" y="110489"/>
            <a:ext cx="3120267" cy="4794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авторизации пользователя начинается </a:t>
            </a:r>
            <a:r>
              <a:rPr lang="ru-RU" dirty="0">
                <a:solidFill>
                  <a:schemeClr val="tx1"/>
                </a:solidFill>
              </a:rPr>
              <a:t>отсчет времени его текущего рабочего дня. Пользователь может выполнять сценарии, которые соответствуют его </a:t>
            </a:r>
            <a:r>
              <a:rPr lang="ru-RU" dirty="0" smtClean="0">
                <a:solidFill>
                  <a:schemeClr val="tx1"/>
                </a:solidFill>
              </a:rPr>
              <a:t>роли. При </a:t>
            </a:r>
            <a:r>
              <a:rPr lang="ru-RU" dirty="0">
                <a:solidFill>
                  <a:schemeClr val="tx1"/>
                </a:solidFill>
              </a:rPr>
              <a:t>выходе пользователя из системы отсчет текущего рабочего дня заканчивается.</a:t>
            </a:r>
          </a:p>
          <a:p>
            <a:pPr marL="114300" indent="0">
              <a:buNone/>
            </a:pP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1026" name="Picture 2" descr="D:\Lessons\Python\ITTimeRecording\DIAGRAMMS\PICS\State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52" y="587298"/>
            <a:ext cx="5557279" cy="4453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48375"/>
            <a:ext cx="8520600" cy="483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04078" y="631902"/>
            <a:ext cx="8928410" cy="444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2" y="631902"/>
            <a:ext cx="8363949" cy="444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497</Words>
  <Application>Microsoft Office PowerPoint</Application>
  <PresentationFormat>Экран (16:9)</PresentationFormat>
  <Paragraphs>100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Wingdings</vt:lpstr>
      <vt:lpstr>Roboto</vt:lpstr>
      <vt:lpstr>Simple Light</vt:lpstr>
      <vt:lpstr>Учёт рабочего времени сотрудников IT компании</vt:lpstr>
      <vt:lpstr>Проделанная работа</vt:lpstr>
      <vt:lpstr>Введение</vt:lpstr>
      <vt:lpstr>Постановка задачи</vt:lpstr>
      <vt:lpstr>Требования к продукту</vt:lpstr>
      <vt:lpstr>Модульная схема продукта</vt:lpstr>
      <vt:lpstr>Анализ предметной области</vt:lpstr>
      <vt:lpstr>Анализ предметной области </vt:lpstr>
      <vt:lpstr>План тестирования</vt:lpstr>
      <vt:lpstr>План тестирования</vt:lpstr>
      <vt:lpstr>Реализация</vt:lpstr>
      <vt:lpstr>Реализация </vt:lpstr>
      <vt:lpstr>Реализация</vt:lpstr>
      <vt:lpstr>Реализация</vt:lpstr>
      <vt:lpstr>Реализация</vt:lpstr>
      <vt:lpstr>Реализация</vt:lpstr>
      <vt:lpstr>Реализация </vt:lpstr>
      <vt:lpstr>Реализация</vt:lpstr>
      <vt:lpstr>Заключение</vt:lpstr>
      <vt:lpstr>Учёт рабочего времени сотрудников IT компании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Учёт рабочего времени сотрудников IT компании</dc:title>
  <cp:lastModifiedBy>Пользователь Windows</cp:lastModifiedBy>
  <cp:revision>97</cp:revision>
  <dcterms:modified xsi:type="dcterms:W3CDTF">2019-06-06T21:37:16Z</dcterms:modified>
</cp:coreProperties>
</file>