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7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F97DB-2E35-457D-8DD0-355FA281D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C4F13B-41B3-4FAE-BA9C-1348FCCE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2FE8B-5F7B-47B0-B847-8034F516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849FCE-FC17-40F1-B0F5-764F0BC5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06227F-9EFC-4898-A3A8-D17C949E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30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8C220-5DDD-48A5-9CF9-006C6ABF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9728C7-1BBA-46DF-B56A-43DDCB33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2E4AC2-1EFB-4EA2-941A-A6373F9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4C5A84-D11A-4FA7-9B27-50FB1FBC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B5F64-2619-4036-8543-20E22A74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5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4C8754-9E3D-4009-9937-FF4349C7B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7BFD84-DAA9-4089-BD00-29C97FC2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59ADDA-71FD-4971-8E1F-71CF0350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4EFD71-D8B8-4974-A823-668A217E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2E57C-D141-493A-A28B-0EA489F0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C0D61-7860-4F6D-9618-A94E5D3C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74A12-0AAE-4263-BB97-9663E0FF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5B9FF-7BD7-4AFC-AAAE-2AB9744D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BA0D52-2FC0-4D9A-9F31-67B27D75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5015D4-EB2C-4766-8CCA-C67141A0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4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6A685-5955-43AF-804A-7F72947D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9ABACE-AA68-4FF9-916F-E5129C283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34D1-D258-4CC3-9DF1-0F77E081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5CC7DB-A94E-4B18-BBBD-3FAB9BE5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AD486-0482-4FEA-A7D5-5E6CE76F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8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CD428-C580-4DBD-A556-08F2F59D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CAE38-3AFF-4B05-8536-9FB6D3357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2699F5-A4E6-444C-BA97-80C3701E3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2CB1C8-C524-4E8B-BC11-7C5B4486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E070E2-4C27-4C0C-B585-EEEFC5CF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A00983-AEAA-430F-91DE-44E5AC15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42A6F-B103-42DF-93C5-FB25395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89C89-599E-4472-A236-144618197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E7168A-DD5B-41C1-8E88-5A5145AC5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B37CBD-D65A-43AB-B4C8-C80F5D0F3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648F77-DFEC-4D46-A016-294E42F47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A6CC53-0245-43D4-9462-EBE0B6CB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2F674B-03F0-4B9E-94D3-3AC1CCAA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D41956-351C-4767-A269-44F2D115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68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EAB38-B213-46FF-85EC-9E963EF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08FDD8-1666-4625-8522-603792D2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E95EE7-5F5E-4545-8855-FCC3BB95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20DB48-8835-4073-846B-DD7697E6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65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4AC2EF-0ED1-4497-A5C0-9B6F3D0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D32459-117A-4129-8076-7DB3981E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F6B88E-E4AA-4090-9185-F0D15208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1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E8CFB-72D0-4B08-B39E-A3591BF5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1C12A-C13B-4B4B-AC97-46672BEF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AF9A2C-9381-4647-BA13-602C6CA3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735536-91DF-444A-A5D8-B85C9129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280A2-0317-46A6-9E45-DAD53AED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673CF3-36F9-4524-B61F-3E5C107E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23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C6D9B-9A31-4187-9328-32B9EFCC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41AE1D-8D69-4CE2-8FA1-05D21977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7ED76-9B0E-4FB8-96A9-B43AE91CE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FAE7C5-C0B4-47F7-8630-D141C909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20961D-DA01-4FF7-991D-6C017AEB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84166E-D244-473E-BF7F-6B8466B2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83EF8-5D3D-49A1-90A2-ECB49F86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9C5878-4F72-4B38-A946-C2D877E8E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36E89-F72C-4D92-99DC-645F6B1FB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EB52-764D-484C-A191-08BA20CD9CD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D52C59-9A1B-4DB0-B278-A9D4492C1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258A3-924C-4C44-A29C-0B2D0C940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B9E3-160C-497A-96FE-6DE593A8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86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E4852-C7DD-4908-B070-1F492A70C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и тестирование информационной системы «Стрелок»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82E79F-FE88-4301-BB03-A6E7154D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Подготовил: Коровин Никита</a:t>
            </a:r>
          </a:p>
          <a:p>
            <a:r>
              <a:rPr lang="ru-RU" dirty="0"/>
              <a:t>Курс: 09.02.07</a:t>
            </a:r>
          </a:p>
          <a:p>
            <a:r>
              <a:rPr lang="ru-RU" dirty="0"/>
              <a:t>Группа: 602</a:t>
            </a:r>
          </a:p>
        </p:txBody>
      </p:sp>
    </p:spTree>
    <p:extLst>
      <p:ext uri="{BB962C8B-B14F-4D97-AF65-F5344CB8AC3E}">
        <p14:creationId xmlns:p14="http://schemas.microsoft.com/office/powerpoint/2010/main" val="61770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60EDA-CE66-47D4-BF8A-BB5D3500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D0A978-C86A-47BA-8251-A2FE21CC9A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2" y="1513134"/>
            <a:ext cx="11192756" cy="4585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10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60EDA-CE66-47D4-BF8A-BB5D3500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B59C93-F7C4-4BB5-9DAD-C80E2EA287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" y="1564803"/>
            <a:ext cx="10884854" cy="4392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91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0A71D-9576-4F3D-B276-5D90C22C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D782FF-CAE4-4FA6-9ED0-B0B1456621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116"/>
            <a:ext cx="12192000" cy="53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3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048910E-9A45-4F60-927A-F701B1D2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Прототипы интерфейсов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F8BF53-A472-4A5B-B5C5-622DC35B42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14" y="1690688"/>
            <a:ext cx="5690586" cy="398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9017DF-DB43-49C4-988F-9B622840FE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884176" cy="3983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03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048910E-9A45-4F60-927A-F701B1D2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Прототипы интерфейсов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B0959D-394C-4F33-B903-1577A14914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85" y="1483316"/>
            <a:ext cx="7399017" cy="5009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92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7EC3A-92A0-4378-B365-FDB6806B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2594F-3D79-4690-ABF7-7ACEBE05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5E4659-E1A7-4FA3-9D76-66DC6B1E8A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9037" y="1348110"/>
            <a:ext cx="9313925" cy="53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7EC3A-92A0-4378-B365-FDB6806B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2594F-3D79-4690-ABF7-7ACEBE05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B41BD1-F24F-46EC-947F-9BFED77D29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7699" y="1388081"/>
            <a:ext cx="9136601" cy="52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0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7EC3A-92A0-4378-B365-FDB6806B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2594F-3D79-4690-ABF7-7ACEBE05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BE2B29-CEE8-44D1-93BD-9F9FDA28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35" y="1311848"/>
            <a:ext cx="9692930" cy="55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7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и тестирование информационной системы «Стрелок»</vt:lpstr>
      <vt:lpstr>Диаграммы</vt:lpstr>
      <vt:lpstr>Диаграммы</vt:lpstr>
      <vt:lpstr>Схема данных</vt:lpstr>
      <vt:lpstr>Прототипы интерфейсов</vt:lpstr>
      <vt:lpstr>Прототипы интерфейсов</vt:lpstr>
      <vt:lpstr>Окна программы</vt:lpstr>
      <vt:lpstr>Окна программы</vt:lpstr>
      <vt:lpstr>Окна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тестирование информационной системы «Стрелок»</dc:title>
  <dc:creator>Никита Nikumikun</dc:creator>
  <cp:lastModifiedBy>Никита Nikumikun</cp:lastModifiedBy>
  <cp:revision>2</cp:revision>
  <dcterms:created xsi:type="dcterms:W3CDTF">2022-12-21T23:42:50Z</dcterms:created>
  <dcterms:modified xsi:type="dcterms:W3CDTF">2022-12-21T23:56:49Z</dcterms:modified>
</cp:coreProperties>
</file>