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1" r:id="rId11"/>
    <p:sldId id="268" r:id="rId12"/>
    <p:sldId id="272" r:id="rId13"/>
    <p:sldId id="262" r:id="rId14"/>
    <p:sldId id="269" r:id="rId15"/>
    <p:sldId id="270" r:id="rId16"/>
    <p:sldId id="271" r:id="rId17"/>
    <p:sldId id="263" r:id="rId18"/>
    <p:sldId id="264" r:id="rId19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04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12320" y="1210680"/>
            <a:ext cx="12191040" cy="21870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1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27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ОГБПОУ «Томский техникум информационных технологий»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тестирование информационной системы «Стрелок»</a:t>
            </a:r>
            <a:endParaRPr lang="ru-RU" sz="4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931720" y="4455360"/>
            <a:ext cx="5730120" cy="143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Подготовил: студент 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602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группы </a:t>
            </a:r>
            <a:r>
              <a:rPr lang="ru-RU" sz="2000" spc="-1" dirty="0">
                <a:solidFill>
                  <a:srgbClr val="000000"/>
                </a:solidFill>
                <a:latin typeface="Times New Roman"/>
                <a:ea typeface="DejaVu Sans"/>
              </a:rPr>
              <a:t>Коровин Н</a:t>
            </a:r>
            <a:r>
              <a:rPr lang="ru-RU" sz="20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.В.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-60480" y="5892840"/>
            <a:ext cx="12191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ТОМСК 2022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1B39C4-0B31-43CF-8E0E-BC1F1873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336"/>
            <a:ext cx="6725589" cy="44869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BC9932-A40F-46CE-80FC-6A5E04BA6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89" y="1035336"/>
            <a:ext cx="538580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0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2E7DFA-696B-468C-9207-0491A229C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55" y="0"/>
            <a:ext cx="4876800" cy="68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659880"/>
            <a:ext cx="12191040" cy="58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 lnSpcReduction="10000"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тестирования</a:t>
            </a:r>
            <a:endParaRPr lang="ru-RU" sz="4800" b="0" strike="noStrike" spc="-1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A3B6ED-A4DB-415E-9897-9F84F0ECB8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11321"/>
            <a:ext cx="6120130" cy="33013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9A4A7A-48CE-4FDA-866A-AD3C3C0C71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816705"/>
            <a:ext cx="6120130" cy="3490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F060D0-58B7-4EF3-8C52-58A806B8BE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89735"/>
            <a:ext cx="6120130" cy="347853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1639B2-CC6E-4D31-A0FD-17E2DD6346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1090" y="1689735"/>
            <a:ext cx="6070910" cy="34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4505A7-8C3B-40A4-A317-23BB75E396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64017"/>
            <a:ext cx="6120130" cy="34918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B0A4A5-5DFA-470E-A308-42DB593700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664017"/>
            <a:ext cx="6120130" cy="34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8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FFF6A3-4FAF-40BE-B8FE-BFDC229AFE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02118"/>
            <a:ext cx="6120130" cy="3489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57FD7-260D-4691-A918-524DD4BABF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0130" y="1702118"/>
            <a:ext cx="6120130" cy="3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0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6400" y="457200"/>
            <a:ext cx="12035520" cy="79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BEAA6-910F-4288-A0DF-23FE1291CD75}"/>
              </a:ext>
            </a:extLst>
          </p:cNvPr>
          <p:cNvSpPr txBox="1"/>
          <p:nvPr/>
        </p:nvSpPr>
        <p:spPr>
          <a:xfrm>
            <a:off x="698269" y="2061556"/>
            <a:ext cx="1093954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Эта система выполняет свою цель, которая была поставлена перед разработкой, а именно помогает в эффективности введения работы с отчетами и документами. Упростит просмотр информации о занятиях, успеваемости и результатах прохождений теста. Хоть система сделана не идеальна, но были сделаны небольшие недочеты, но и с этими недочетами можно работать с ней. Систему в дальнейшем можно привести к идеальному её состоянию.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2371320"/>
            <a:ext cx="12191040" cy="150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СПАСИБО ЗА ВНИМАНИЕ!</a:t>
            </a:r>
            <a:endParaRPr lang="ru-RU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336600"/>
            <a:ext cx="12191040" cy="84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ЦЕЛЬ РАБОТЫ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26500" y="1884535"/>
            <a:ext cx="11138040" cy="440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информационную систему для автоматизации работ с документами в школе по обучению стрельбе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258840"/>
            <a:ext cx="12191040" cy="98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ЗАДАЧИ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анализ предметной области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Выбрать средство разработки для создания системы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диаграммы и словарь данных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прототипы окон системы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систему с помощью выбранных средств разработки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3200" dirty="0">
                <a:effectLst/>
                <a:latin typeface="PT Astra Serif" panose="020A0603040505020204" pitchFamily="18" charset="-52"/>
                <a:ea typeface="Calibri" panose="020F0502020204030204" pitchFamily="34" charset="0"/>
                <a:cs typeface="Times New Roman" panose="02020603050405020304" pitchFamily="18" charset="0"/>
              </a:rPr>
              <a:t>Сделать пользовательские сценарии для тестов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Инструменты тестирования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0" y="1812174"/>
            <a:ext cx="12191040" cy="50447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ru-RU" sz="3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</a:t>
            </a: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 dirty="0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224280"/>
            <a:ext cx="12191040" cy="108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>
                <a:solidFill>
                  <a:srgbClr val="000000"/>
                </a:solidFill>
                <a:latin typeface="Times New Roman"/>
                <a:ea typeface="DejaVu Sans"/>
              </a:rPr>
              <a:t>Результаты работы системы</a:t>
            </a:r>
            <a:endParaRPr lang="ru-RU" sz="48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2503E6-B578-47F0-B699-29C43DCEB9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78225"/>
            <a:ext cx="6120130" cy="34728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2CE90F-81A4-4BED-BB68-03216CE39B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70910" y="1878224"/>
            <a:ext cx="6072388" cy="3472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DC5F6-4151-41B6-9BCF-1E44C2056B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4610" y="1506960"/>
            <a:ext cx="6120130" cy="34836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98DDF-906F-4AB8-8632-D1F07DB834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520" y="1505055"/>
            <a:ext cx="6120130" cy="34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923190-6585-457F-944F-9F2B5671F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687195"/>
            <a:ext cx="6120130" cy="34836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A489F9-5967-4953-AF90-C35E605D7F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520" y="1687195"/>
            <a:ext cx="6120130" cy="34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2"/>
          <p:cNvSpPr/>
          <p:nvPr/>
        </p:nvSpPr>
        <p:spPr>
          <a:xfrm>
            <a:off x="0" y="1506960"/>
            <a:ext cx="1219104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  <a:p>
            <a:pPr marL="7128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09D1B0-51FF-448F-B581-4EC9BF90A1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24610" y="1673542"/>
            <a:ext cx="6120130" cy="3510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18A79A-0753-4AB4-AC8F-0CE2ADD7DE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520" y="1693862"/>
            <a:ext cx="6120130" cy="34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0" y="258840"/>
            <a:ext cx="1219104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ru-RU" sz="4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Примеры тест-кейсов</a:t>
            </a:r>
            <a:endParaRPr lang="ru-RU" sz="4800" b="0" strike="noStrike" spc="-1" dirty="0"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5791F0-AC03-49CF-8913-51F76401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89" y="1255332"/>
            <a:ext cx="4732400" cy="45981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8343E6-8734-4C83-9278-FC8F24147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8560"/>
            <a:ext cx="6716062" cy="45916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</TotalTime>
  <Words>163</Words>
  <Application>Microsoft Office PowerPoint</Application>
  <PresentationFormat>Широкоэкранный</PresentationFormat>
  <Paragraphs>24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PT Astra Serif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ОГБПОУ «Томский техникум информационных технологий       Первичный отчет по производственной практике</dc:title>
  <dc:subject/>
  <dc:creator>WereWolf</dc:creator>
  <dc:description/>
  <cp:lastModifiedBy>Никита Nikumikun</cp:lastModifiedBy>
  <cp:revision>52</cp:revision>
  <dcterms:created xsi:type="dcterms:W3CDTF">2017-02-06T05:07:37Z</dcterms:created>
  <dcterms:modified xsi:type="dcterms:W3CDTF">2022-12-24T13:11:26Z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Широкоэкранный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8</vt:i4>
  </property>
</Properties>
</file>