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9" r:id="rId4"/>
    <p:sldId id="261" r:id="rId5"/>
    <p:sldId id="291" r:id="rId6"/>
    <p:sldId id="296" r:id="rId7"/>
    <p:sldId id="295" r:id="rId8"/>
    <p:sldId id="292" r:id="rId9"/>
    <p:sldId id="294" r:id="rId10"/>
    <p:sldId id="293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9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2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3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86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8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87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4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81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10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0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8533AC-B3DF-4BDA-A53E-5B1AB92D51B9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F0F3CD-6FBD-4122-8580-BEBC4D91AD4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0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45633"/>
            <a:ext cx="12192000" cy="18833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ОГБПОУ «Томский техникум информационных технологий»</a:t>
            </a:r>
            <a:b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АВТОМАТИЗИРОВАННОЙ ИНФОРМАЦИОННОЙ СИСТЕМЫ ДЛЯ УЧЕТА НАСЕЛЕНИЯ СТРАНЫ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31859" y="4455237"/>
            <a:ext cx="5731055" cy="1437490"/>
          </a:xfrm>
        </p:spPr>
        <p:txBody>
          <a:bodyPr>
            <a:normAutofit/>
          </a:bodyPr>
          <a:lstStyle/>
          <a:p>
            <a:r>
              <a:rPr lang="ru-RU" sz="20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студент 602 группы Коровин Н.В.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0385" y="589272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ТОМСК 2023</a:t>
            </a:r>
          </a:p>
        </p:txBody>
      </p:sp>
    </p:spTree>
    <p:extLst>
      <p:ext uri="{BB962C8B-B14F-4D97-AF65-F5344CB8AC3E}">
        <p14:creationId xmlns:p14="http://schemas.microsoft.com/office/powerpoint/2010/main" val="274057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7A1DEB-BD48-4941-88AB-69D12DF3B7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1" y="0"/>
            <a:ext cx="11880557" cy="6308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93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5D1D1D-07F1-429E-85DD-7FA8A7AF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3" y="0"/>
            <a:ext cx="11771153" cy="62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6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D86FF0-4973-4BE6-8BC5-635ACFB8B3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2" y="0"/>
            <a:ext cx="11814655" cy="6302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36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F4EB14-99CD-4507-A4DD-106CD39228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1" y="0"/>
            <a:ext cx="11900478" cy="629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40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269C20-CCF4-431C-8260-57AFFC4B54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8" y="0"/>
            <a:ext cx="11617164" cy="6234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91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0FCEB8-E530-4C53-923F-775C69DB12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8" y="0"/>
            <a:ext cx="11863483" cy="637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25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D82D6D-6FFD-4856-9C85-FFC6300F51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5" y="0"/>
            <a:ext cx="11807730" cy="6316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19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C96F8B-C8E0-4E75-B3A2-C2BB306B38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" y="0"/>
            <a:ext cx="11740199" cy="6317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41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2F1C1D-D17B-43CE-8FAD-D5149FC061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34" y="0"/>
            <a:ext cx="8842132" cy="6317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775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CE810F-29A8-4B8C-BF1C-BBE6338871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2" y="64656"/>
            <a:ext cx="10922316" cy="6315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5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6430"/>
            <a:ext cx="12192000" cy="84785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181" y="1754908"/>
            <a:ext cx="11033761" cy="4191137"/>
          </a:xfrm>
        </p:spPr>
        <p:txBody>
          <a:bodyPr>
            <a:noAutofit/>
          </a:bodyPr>
          <a:lstStyle/>
          <a:p>
            <a:pPr marL="0" indent="444500" algn="just">
              <a:buNone/>
            </a:pP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автоматизированную информационную систему для учета населения страны.</a:t>
            </a:r>
          </a:p>
        </p:txBody>
      </p:sp>
    </p:spTree>
    <p:extLst>
      <p:ext uri="{BB962C8B-B14F-4D97-AF65-F5344CB8AC3E}">
        <p14:creationId xmlns:p14="http://schemas.microsoft.com/office/powerpoint/2010/main" val="322710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63" y="457200"/>
            <a:ext cx="12036725" cy="79970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283D4136-023B-4AE0-88A2-5AD6011F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1939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были выполнены поставленные задачи и достигнута цель.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9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71425"/>
            <a:ext cx="12192000" cy="150706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4054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8793"/>
            <a:ext cx="12192000" cy="98163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1939"/>
          </a:xfrm>
        </p:spPr>
        <p:txBody>
          <a:bodyPr>
            <a:normAutofit fontScale="77500" lnSpcReduction="2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области, описание требований к информационной системы, выбор средств и сред разработки с помощью редактора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Onlyoffice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диаграммы, логическую модель и технический проект с помощью приложения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io;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прототипы пользовательского интерфейса с помощью редактора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Pencil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систему с помощью выбранных сред и средств разработки;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инструкцию пользователя информационной системы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пользовательский сценарий работы с системой с помощью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Onlyoffice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ручное тестирование.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3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5872"/>
            <a:ext cx="12192000" cy="108426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506538"/>
            <a:ext cx="12192000" cy="5351462"/>
          </a:xfrm>
        </p:spPr>
        <p:txBody>
          <a:bodyPr>
            <a:normAutofit/>
          </a:bodyPr>
          <a:lstStyle/>
          <a:p>
            <a:pPr marL="712788" indent="0" defTabSz="450850">
              <a:buNone/>
            </a:pPr>
            <a:endParaRPr lang="ru-RU" dirty="0"/>
          </a:p>
          <a:p>
            <a:pPr marL="712788" indent="188913" defTabSz="450850">
              <a:buFont typeface="+mj-lt"/>
              <a:buAutoNum type="arabicPeriod"/>
            </a:pPr>
            <a:endParaRPr lang="ru-RU" dirty="0"/>
          </a:p>
          <a:p>
            <a:pPr marL="712788" indent="188913" defTabSz="45085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8E1096-CCB1-434B-8124-90B4601838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29" y="1110134"/>
            <a:ext cx="7117341" cy="5068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81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программы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5F06A3-774B-4AD8-BEE4-FA3E90D25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62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D2060D-6805-4B2D-8171-C3EDFFCA1E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2" y="0"/>
            <a:ext cx="10325815" cy="6243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75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634685-4697-4929-BD3C-5E06B2DC82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3" y="64655"/>
            <a:ext cx="11269753" cy="624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98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49645C-EBE8-405F-8E81-57DD79C736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0" y="0"/>
            <a:ext cx="11828319" cy="6308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57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015A53-DDCD-42AC-8E61-8A8D7B8078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3" y="73891"/>
            <a:ext cx="11509433" cy="617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84156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</TotalTime>
  <Words>140</Words>
  <Application>Microsoft Office PowerPoint</Application>
  <PresentationFormat>Широкоэкранный</PresentationFormat>
  <Paragraphs>18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Times New Roman</vt:lpstr>
      <vt:lpstr>Ретро</vt:lpstr>
      <vt:lpstr>ОГБПОУ «Томский техникум информационных технологий»      РАЗРАБОТКА АВТОМАТИЗИРОВАННОЙ ИНФОРМАЦИОННОЙ СИСТЕМЫ ДЛЯ УЧЕТА НАСЕЛЕНИЯ СТРАНЫ</vt:lpstr>
      <vt:lpstr>ЦЕЛЬ РАБОТЫ</vt:lpstr>
      <vt:lpstr>ЗАДАЧИ</vt:lpstr>
      <vt:lpstr>СТРУКТУРА ДАННЫХ</vt:lpstr>
      <vt:lpstr>Результаты работы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ОГБПОУ «Томский техникум информационных технологий       Первичный отчет по производственной практике</dc:title>
  <dc:creator>WereWolf</dc:creator>
  <cp:lastModifiedBy>Никита Nikumikun</cp:lastModifiedBy>
  <cp:revision>47</cp:revision>
  <dcterms:created xsi:type="dcterms:W3CDTF">2017-02-06T05:07:37Z</dcterms:created>
  <dcterms:modified xsi:type="dcterms:W3CDTF">2023-06-27T08:35:57Z</dcterms:modified>
</cp:coreProperties>
</file>