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F6DCC6-F666-489E-87B9-6C25DDA14272}" type="datetimeFigureOut">
              <a:rPr lang="en-US"/>
              <a:t>10/23/2016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120C07-A408-497E-B1C3-DCE233D8D48C}"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120C07-A408-497E-B1C3-DCE233D8D48C}" type="slidenum">
              <a:rPr lang="en-US"/>
              <a:t>1</a:t>
            </a:fld>
            <a:endParaRPr lang="en-US"/>
          </a:p>
        </p:txBody>
      </p:sp>
    </p:spTree>
    <p:extLst>
      <p:ext uri="{BB962C8B-B14F-4D97-AF65-F5344CB8AC3E}">
        <p14:creationId xmlns:p14="http://schemas.microsoft.com/office/powerpoint/2010/main" val="723176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120C07-A408-497E-B1C3-DCE233D8D48C}" type="slidenum">
              <a:rPr lang="en-US"/>
              <a:t>2</a:t>
            </a:fld>
            <a:endParaRPr lang="en-US"/>
          </a:p>
        </p:txBody>
      </p:sp>
    </p:spTree>
    <p:extLst>
      <p:ext uri="{BB962C8B-B14F-4D97-AF65-F5344CB8AC3E}">
        <p14:creationId xmlns:p14="http://schemas.microsoft.com/office/powerpoint/2010/main" val="507853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120C07-A408-497E-B1C3-DCE233D8D48C}" type="slidenum">
              <a:rPr lang="en-US"/>
              <a:t>3</a:t>
            </a:fld>
            <a:endParaRPr lang="en-US"/>
          </a:p>
        </p:txBody>
      </p:sp>
    </p:spTree>
    <p:extLst>
      <p:ext uri="{BB962C8B-B14F-4D97-AF65-F5344CB8AC3E}">
        <p14:creationId xmlns:p14="http://schemas.microsoft.com/office/powerpoint/2010/main" val="1209080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120C07-A408-497E-B1C3-DCE233D8D48C}" type="slidenum">
              <a:rPr lang="en-US"/>
              <a:t>4</a:t>
            </a:fld>
            <a:endParaRPr lang="en-US"/>
          </a:p>
        </p:txBody>
      </p:sp>
    </p:spTree>
    <p:extLst>
      <p:ext uri="{BB962C8B-B14F-4D97-AF65-F5344CB8AC3E}">
        <p14:creationId xmlns:p14="http://schemas.microsoft.com/office/powerpoint/2010/main" val="3905544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120C07-A408-497E-B1C3-DCE233D8D48C}" type="slidenum">
              <a:rPr lang="en-US"/>
              <a:t>5</a:t>
            </a:fld>
            <a:endParaRPr lang="en-US"/>
          </a:p>
        </p:txBody>
      </p:sp>
    </p:spTree>
    <p:extLst>
      <p:ext uri="{BB962C8B-B14F-4D97-AF65-F5344CB8AC3E}">
        <p14:creationId xmlns:p14="http://schemas.microsoft.com/office/powerpoint/2010/main" val="1517721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120C07-A408-497E-B1C3-DCE233D8D48C}" type="slidenum">
              <a:rPr lang="en-US"/>
              <a:t>6</a:t>
            </a:fld>
            <a:endParaRPr lang="en-US"/>
          </a:p>
        </p:txBody>
      </p:sp>
    </p:spTree>
    <p:extLst>
      <p:ext uri="{BB962C8B-B14F-4D97-AF65-F5344CB8AC3E}">
        <p14:creationId xmlns:p14="http://schemas.microsoft.com/office/powerpoint/2010/main" val="1825203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10/23/2016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10/23/2016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10/23/2016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10/23/2016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a:t>SPUC</a:t>
            </a:r>
            <a:r>
              <a:rPr lang="EN-US"/>
              <a:t>         </a:t>
            </a:r>
            <a:r>
              <a:rPr lang="EN-US" sz="2800"/>
              <a:t>        </a:t>
            </a:r>
            <a:br>
              <a:rPr lang="en-US">
                <a:solidFill>
                  <a:schemeClr val="tx1"/>
                </a:solidFill>
              </a:rPr>
            </a:br>
            <a:r>
              <a:rPr lang="EN-US" sz="2800"/>
              <a:t>      </a:t>
            </a:r>
            <a:r>
              <a:rPr lang="EN-US"/>
              <a:t>        </a:t>
            </a:r>
            <a:endParaRPr lang="en-US"/>
          </a:p>
        </p:txBody>
      </p:sp>
      <p:sp>
        <p:nvSpPr>
          <p:cNvPr id="3" name="Subtitle 2"/>
          <p:cNvSpPr>
            <a:spLocks noGrp="1"/>
          </p:cNvSpPr>
          <p:nvPr>
            <p:ph type="subTitle" idx="1"/>
          </p:nvPr>
        </p:nvSpPr>
        <p:spPr/>
        <p:txBody>
          <a:bodyPr>
            <a:normAutofit/>
          </a:bodyPr>
          <a:lstStyle/>
          <a:p>
            <a:r>
              <a:rPr lang="EN-US" sz="2400">
                <a:solidFill>
                  <a:srgbClr val="90C226"/>
                </a:solidFill>
              </a:rPr>
              <a:t>Smart Pollution Under Control              </a:t>
            </a:r>
          </a:p>
        </p:txBody>
      </p:sp>
    </p:spTree>
    <p:extLst>
      <p:ext uri="{BB962C8B-B14F-4D97-AF65-F5344CB8AC3E}">
        <p14:creationId xmlns:p14="http://schemas.microsoft.com/office/powerpoint/2010/main" val="52104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Motive </a:t>
            </a:r>
            <a:endParaRPr lang="en-US">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a:solidFill>
                  <a:srgbClr val="000000"/>
                </a:solidFill>
              </a:rPr>
              <a:t>Pollution has been a major problem in the city.</a:t>
            </a:r>
            <a:endParaRPr lang="en-US">
              <a:solidFill>
                <a:srgbClr val="000000"/>
              </a:solidFill>
            </a:endParaRPr>
          </a:p>
          <a:p>
            <a:r>
              <a:rPr lang="EN-US">
                <a:solidFill>
                  <a:schemeClr val="tx1"/>
                </a:solidFill>
              </a:rPr>
              <a:t>One of the reasons is the emission of toxic gases like CO,NO and hydrocarbons from the vehicles.</a:t>
            </a:r>
            <a:endParaRPr lang="en-US">
              <a:solidFill>
                <a:schemeClr val="tx1"/>
              </a:solidFill>
            </a:endParaRPr>
          </a:p>
          <a:p>
            <a:r>
              <a:rPr lang="EN-US">
                <a:solidFill>
                  <a:schemeClr val="tx1"/>
                </a:solidFill>
              </a:rPr>
              <a:t>At present the pollution check for the vehicle is done by Department of Motor Traffic and they give a pollution under control(PUC) certificate.</a:t>
            </a:r>
            <a:endParaRPr lang="en-US">
              <a:solidFill>
                <a:schemeClr val="tx1"/>
              </a:solidFill>
            </a:endParaRPr>
          </a:p>
          <a:p>
            <a:r>
              <a:rPr lang="EN-US">
                <a:solidFill>
                  <a:schemeClr val="tx1"/>
                </a:solidFill>
              </a:rPr>
              <a:t>There are many centers for this  pollution check  and there are also some mobile vans which move around the city and check the vehicles for pollution </a:t>
            </a:r>
            <a:endParaRPr lang="en-US">
              <a:solidFill>
                <a:schemeClr val="tx1"/>
              </a:solidFill>
            </a:endParaRPr>
          </a:p>
        </p:txBody>
      </p:sp>
    </p:spTree>
    <p:extLst>
      <p:ext uri="{BB962C8B-B14F-4D97-AF65-F5344CB8AC3E}">
        <p14:creationId xmlns:p14="http://schemas.microsoft.com/office/powerpoint/2010/main" val="1743544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90C226"/>
                </a:solidFill>
              </a:rPr>
              <a:t>Project Description</a:t>
            </a:r>
            <a:r>
              <a:rPr lang="EN-US">
                <a:solidFill>
                  <a:srgbClr val="000000"/>
                </a:solidFill>
              </a:rPr>
              <a:t> </a:t>
            </a:r>
            <a:endParaRPr lang="en-US">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a:t>Our application helps in eliminating the centers for the pollution check which leads to reduction in emission of toxic gases.</a:t>
            </a:r>
            <a:endParaRPr lang="en-US"/>
          </a:p>
          <a:p>
            <a:r>
              <a:rPr lang="EN-US">
                <a:solidFill>
                  <a:srgbClr val="404040"/>
                </a:solidFill>
              </a:rPr>
              <a:t>A digital sensor is fixed to the silencer and it gives the percentage of CO emitted by the vehicles.Those CO values are sent to the mobile application with the help of Bluetooth and ae stored in a text file in the application</a:t>
            </a:r>
            <a:r>
              <a:rPr lang="EN-US" b="1">
                <a:solidFill>
                  <a:srgbClr val="6A6A6A"/>
                </a:solidFill>
                <a:latin typeface="Arial"/>
              </a:rPr>
              <a:t>.</a:t>
            </a:r>
            <a:endParaRPr lang="en-US" b="1">
              <a:solidFill>
                <a:srgbClr val="6A6A6A"/>
              </a:solidFill>
              <a:latin typeface="Arial"/>
            </a:endParaRPr>
          </a:p>
          <a:p>
            <a:r>
              <a:rPr lang="EN-US" b="1">
                <a:solidFill>
                  <a:srgbClr val="6A6A6A"/>
                </a:solidFill>
                <a:latin typeface="Arial"/>
              </a:rPr>
              <a:t>USER's VIEW</a:t>
            </a:r>
            <a:endParaRPr lang="en-US" b="1">
              <a:solidFill>
                <a:srgbClr val="6A6A6A"/>
              </a:solidFill>
              <a:latin typeface="Arial"/>
            </a:endParaRPr>
          </a:p>
          <a:p>
            <a:r>
              <a:rPr lang="EN-US">
                <a:solidFill>
                  <a:schemeClr val="tx1"/>
                </a:solidFill>
              </a:rPr>
              <a:t>When the CO values cross a threshold limit the user of the vehicle gets an alert message saying that his "                                                                "</a:t>
            </a:r>
            <a:endParaRPr lang="en-US">
              <a:solidFill>
                <a:schemeClr val="tx1"/>
              </a:solidFill>
            </a:endParaRPr>
          </a:p>
          <a:p>
            <a:r>
              <a:rPr lang="EN-US">
                <a:solidFill>
                  <a:schemeClr val="tx1"/>
                </a:solidFill>
              </a:rPr>
              <a:t>So the user gets a perfect idea of the CO level his vehicle is emitting everyday and when he should get his vehicle for servicing or repair</a:t>
            </a:r>
            <a:endParaRPr lang="en-US">
              <a:solidFill>
                <a:schemeClr val="tx1"/>
              </a:solidFill>
            </a:endParaRPr>
          </a:p>
          <a:p>
            <a:endParaRPr lang="en-US">
              <a:solidFill>
                <a:schemeClr val="tx1"/>
              </a:solidFill>
            </a:endParaRPr>
          </a:p>
          <a:p>
            <a:endParaRPr lang="en-US">
              <a:solidFill>
                <a:schemeClr val="tx1"/>
              </a:solidFill>
            </a:endParaRPr>
          </a:p>
        </p:txBody>
      </p:sp>
    </p:spTree>
    <p:extLst>
      <p:ext uri="{BB962C8B-B14F-4D97-AF65-F5344CB8AC3E}">
        <p14:creationId xmlns:p14="http://schemas.microsoft.com/office/powerpoint/2010/main" val="1563159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90C226"/>
                </a:solidFill>
              </a:rPr>
              <a:t>Project Description</a:t>
            </a:r>
            <a:r>
              <a:rPr lang="EN-US">
                <a:solidFill>
                  <a:schemeClr val="tx1"/>
                </a:solidFill>
              </a:rPr>
              <a:t> </a:t>
            </a:r>
            <a:endParaRPr lang="en-US">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a:t>Officer View</a:t>
            </a:r>
            <a:endParaRPr lang="en-US"/>
          </a:p>
          <a:p>
            <a:r>
              <a:rPr lang="EN-US">
                <a:solidFill>
                  <a:schemeClr val="tx1"/>
                </a:solidFill>
              </a:rPr>
              <a:t>On the Officer side we can have a database maintaining the information about the details of the user and vehicle.</a:t>
            </a:r>
            <a:endParaRPr lang="en-US">
              <a:solidFill>
                <a:schemeClr val="tx1"/>
              </a:solidFill>
            </a:endParaRPr>
          </a:p>
          <a:p>
            <a:r>
              <a:rPr lang="EN-US">
                <a:solidFill>
                  <a:schemeClr val="tx1"/>
                </a:solidFill>
              </a:rPr>
              <a:t>Queries such as the all vehicles registered and the vehicles that have </a:t>
            </a:r>
            <a:r>
              <a:rPr lang="EN-US" err="1">
                <a:solidFill>
                  <a:schemeClr val="tx1"/>
                </a:solidFill>
              </a:rPr>
              <a:t>crissed</a:t>
            </a:r>
            <a:r>
              <a:rPr lang="EN-US">
                <a:solidFill>
                  <a:schemeClr val="tx1"/>
                </a:solidFill>
              </a:rPr>
              <a:t> the deadline, crossed the CO level are listed</a:t>
            </a:r>
            <a:endParaRPr lang="en-US">
              <a:solidFill>
                <a:schemeClr val="tx1"/>
              </a:solidFill>
            </a:endParaRPr>
          </a:p>
        </p:txBody>
      </p:sp>
    </p:spTree>
    <p:extLst>
      <p:ext uri="{BB962C8B-B14F-4D97-AF65-F5344CB8AC3E}">
        <p14:creationId xmlns:p14="http://schemas.microsoft.com/office/powerpoint/2010/main" val="4167686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Usage</a:t>
            </a:r>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a:t>App is everything.</a:t>
            </a:r>
            <a:endParaRPr lang="en-US"/>
          </a:p>
          <a:p>
            <a:r>
              <a:rPr lang="EN-US">
                <a:solidFill>
                  <a:srgbClr val="404040"/>
                </a:solidFill>
              </a:rPr>
              <a:t>We need not carry any pollution under control certificates with us when we go out.</a:t>
            </a:r>
            <a:endParaRPr lang="en-US">
              <a:solidFill>
                <a:srgbClr val="404040"/>
              </a:solidFill>
            </a:endParaRPr>
          </a:p>
          <a:p>
            <a:r>
              <a:rPr lang="EN-US">
                <a:solidFill>
                  <a:srgbClr val="404040"/>
                </a:solidFill>
              </a:rPr>
              <a:t>When we use others vehicles we need not take their PUC certificate ,we can login into their account by knowing their vehicle number and sensor id and logout after the usage of vehicle.</a:t>
            </a:r>
            <a:endParaRPr lang="en-US">
              <a:solidFill>
                <a:srgbClr val="404040"/>
              </a:solidFill>
            </a:endParaRPr>
          </a:p>
          <a:p>
            <a:r>
              <a:rPr lang="EN-US">
                <a:solidFill>
                  <a:srgbClr val="404040"/>
                </a:solidFill>
              </a:rPr>
              <a:t>This also eliminates the problem of PUC fake certificates. </a:t>
            </a:r>
            <a:endParaRPr lang="en-US">
              <a:solidFill>
                <a:schemeClr val="tx1"/>
              </a:solidFill>
            </a:endParaRPr>
          </a:p>
          <a:p>
            <a:endParaRPr lang="en-US">
              <a:solidFill>
                <a:schemeClr val="tx1"/>
              </a:solidFill>
            </a:endParaRPr>
          </a:p>
        </p:txBody>
      </p:sp>
    </p:spTree>
    <p:extLst>
      <p:ext uri="{BB962C8B-B14F-4D97-AF65-F5344CB8AC3E}">
        <p14:creationId xmlns:p14="http://schemas.microsoft.com/office/powerpoint/2010/main" val="2619306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Future Extensions</a:t>
            </a:r>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a:t>It can be applied to any other toxic gas ese by using their respective sensors.</a:t>
            </a:r>
            <a:endParaRPr lang="en-US"/>
          </a:p>
          <a:p>
            <a:r>
              <a:rPr lang="EN-US">
                <a:solidFill>
                  <a:srgbClr val="404040"/>
                </a:solidFill>
              </a:rPr>
              <a:t>The app can be synchronized with your Gmail or WhatsApp for alerts.</a:t>
            </a:r>
            <a:endParaRPr lang="en-US">
              <a:solidFill>
                <a:srgbClr val="404040"/>
              </a:solidFill>
            </a:endParaRPr>
          </a:p>
          <a:p>
            <a:r>
              <a:rPr lang="EN-US">
                <a:solidFill>
                  <a:srgbClr val="404040"/>
                </a:solidFill>
              </a:rPr>
              <a:t>We can also have vehicle security through the sensor tracking and route finder.</a:t>
            </a:r>
            <a:endParaRPr lang="en-US">
              <a:solidFill>
                <a:srgbClr val="404040"/>
              </a:solidFill>
            </a:endParaRPr>
          </a:p>
        </p:txBody>
      </p:sp>
    </p:spTree>
    <p:extLst>
      <p:ext uri="{BB962C8B-B14F-4D97-AF65-F5344CB8AC3E}">
        <p14:creationId xmlns:p14="http://schemas.microsoft.com/office/powerpoint/2010/main" val="5793425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6</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Facet</vt:lpstr>
      <vt:lpstr>SPUC                                </vt:lpstr>
      <vt:lpstr>Project Motive </vt:lpstr>
      <vt:lpstr>Project Description </vt:lpstr>
      <vt:lpstr>Project Description </vt:lpstr>
      <vt:lpstr>Usage</vt:lpstr>
      <vt:lpstr>Future Extensions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SPUC                                </dc:title>
  <cp:revision>1</cp:revision>
  <dcterms:modified xsi:type="dcterms:W3CDTF">2016-10-23T11:24:34Z</dcterms:modified>
</cp:coreProperties>
</file>