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4A6-E831-48DB-A5E7-DCFA62035A2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7D50-0E37-4D7C-8EBC-EBE53E56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3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4A6-E831-48DB-A5E7-DCFA62035A2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7D50-0E37-4D7C-8EBC-EBE53E56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0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4A6-E831-48DB-A5E7-DCFA62035A2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7D50-0E37-4D7C-8EBC-EBE53E56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2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4A6-E831-48DB-A5E7-DCFA62035A2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7D50-0E37-4D7C-8EBC-EBE53E56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3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4A6-E831-48DB-A5E7-DCFA62035A2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7D50-0E37-4D7C-8EBC-EBE53E56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0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4A6-E831-48DB-A5E7-DCFA62035A2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7D50-0E37-4D7C-8EBC-EBE53E56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0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4A6-E831-48DB-A5E7-DCFA62035A2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7D50-0E37-4D7C-8EBC-EBE53E56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6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4A6-E831-48DB-A5E7-DCFA62035A2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7D50-0E37-4D7C-8EBC-EBE53E56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4A6-E831-48DB-A5E7-DCFA62035A2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7D50-0E37-4D7C-8EBC-EBE53E56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9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4A6-E831-48DB-A5E7-DCFA62035A2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7D50-0E37-4D7C-8EBC-EBE53E56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2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4A6-E831-48DB-A5E7-DCFA62035A2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7D50-0E37-4D7C-8EBC-EBE53E56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2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D4A6-E831-48DB-A5E7-DCFA62035A2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F7D50-0E37-4D7C-8EBC-EBE53E56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5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Jasmin </a:t>
            </a:r>
            <a:r>
              <a:rPr lang="en-US" smtClean="0"/>
              <a:t>Unit Testing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1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862" t="21518" r="20651" b="19732"/>
          <a:stretch/>
        </p:blipFill>
        <p:spPr>
          <a:xfrm>
            <a:off x="940526" y="0"/>
            <a:ext cx="9718766" cy="675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6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828" t="21688" r="19732" b="19773"/>
          <a:stretch/>
        </p:blipFill>
        <p:spPr>
          <a:xfrm>
            <a:off x="1018903" y="247561"/>
            <a:ext cx="9306241" cy="632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1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828" t="21744" r="18382" b="20373"/>
          <a:stretch/>
        </p:blipFill>
        <p:spPr>
          <a:xfrm>
            <a:off x="838200" y="497541"/>
            <a:ext cx="9638211" cy="62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4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334" t="21387" r="20745" b="22774"/>
          <a:stretch/>
        </p:blipFill>
        <p:spPr>
          <a:xfrm>
            <a:off x="1217023" y="209006"/>
            <a:ext cx="9757954" cy="652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9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140" t="21387" r="16693" b="21874"/>
          <a:stretch/>
        </p:blipFill>
        <p:spPr>
          <a:xfrm>
            <a:off x="940527" y="365125"/>
            <a:ext cx="10110650" cy="606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4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1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Jasmin Unit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 Unit Testing</dc:title>
  <dc:creator>Admin</dc:creator>
  <cp:lastModifiedBy>Admin</cp:lastModifiedBy>
  <cp:revision>1</cp:revision>
  <dcterms:created xsi:type="dcterms:W3CDTF">2023-09-29T11:21:02Z</dcterms:created>
  <dcterms:modified xsi:type="dcterms:W3CDTF">2023-09-29T11:23:43Z</dcterms:modified>
</cp:coreProperties>
</file>