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62" r:id="rId6"/>
    <p:sldId id="265" r:id="rId7"/>
    <p:sldId id="263" r:id="rId8"/>
    <p:sldId id="264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9C8C-5151-1B72-1E37-EAD6F9B27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672"/>
            <a:ext cx="6815669" cy="1515533"/>
          </a:xfrm>
        </p:spPr>
        <p:txBody>
          <a:bodyPr/>
          <a:lstStyle/>
          <a:p>
            <a:r>
              <a:rPr lang="en-IN" sz="6600" dirty="0"/>
              <a:t>Metro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FE88A-6869-568C-C8A0-3D0084E8B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624" y="1626591"/>
            <a:ext cx="6815669" cy="1320802"/>
          </a:xfrm>
        </p:spPr>
        <p:txBody>
          <a:bodyPr>
            <a:normAutofit/>
          </a:bodyPr>
          <a:lstStyle/>
          <a:p>
            <a:r>
              <a:rPr lang="en-IN" sz="4400" dirty="0"/>
              <a:t>Group 13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529083-B7C0-758E-DF6C-FCACA31B9AD0}"/>
              </a:ext>
            </a:extLst>
          </p:cNvPr>
          <p:cNvSpPr txBox="1">
            <a:spLocks/>
          </p:cNvSpPr>
          <p:nvPr/>
        </p:nvSpPr>
        <p:spPr>
          <a:xfrm>
            <a:off x="2688165" y="3597334"/>
            <a:ext cx="7432987" cy="18422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4400" dirty="0"/>
              <a:t>Team Members</a:t>
            </a:r>
          </a:p>
          <a:p>
            <a:pPr algn="l"/>
            <a:r>
              <a:rPr lang="en-IN" sz="4400" dirty="0"/>
              <a:t>Abhishek Bhagat (S20210010005)</a:t>
            </a:r>
          </a:p>
          <a:p>
            <a:pPr algn="l"/>
            <a:r>
              <a:rPr lang="en-IN" sz="4400" dirty="0"/>
              <a:t>Nikunj Khinchi (S20210010159)</a:t>
            </a:r>
          </a:p>
          <a:p>
            <a:pPr algn="l"/>
            <a:r>
              <a:rPr lang="en-IN" sz="4400" dirty="0"/>
              <a:t>Swastik Mukati (S20210010221)</a:t>
            </a:r>
          </a:p>
        </p:txBody>
      </p:sp>
    </p:spTree>
    <p:extLst>
      <p:ext uri="{BB962C8B-B14F-4D97-AF65-F5344CB8AC3E}">
        <p14:creationId xmlns:p14="http://schemas.microsoft.com/office/powerpoint/2010/main" val="73805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9C8C-5151-1B72-1E37-EAD6F9B27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672"/>
            <a:ext cx="6815669" cy="1515533"/>
          </a:xfrm>
        </p:spPr>
        <p:txBody>
          <a:bodyPr/>
          <a:lstStyle/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82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6270-983A-777E-8CA2-FD67879B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6" y="1092968"/>
            <a:ext cx="9601196" cy="1303867"/>
          </a:xfrm>
        </p:spPr>
        <p:txBody>
          <a:bodyPr>
            <a:normAutofit/>
          </a:bodyPr>
          <a:lstStyle/>
          <a:p>
            <a:r>
              <a:rPr lang="en-IN" sz="5400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6044-1B2A-602A-95AF-A659BC62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75404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IN" sz="3600" dirty="0"/>
              <a:t>Data Creation (English &amp; Hinglish) </a:t>
            </a:r>
          </a:p>
          <a:p>
            <a:r>
              <a:rPr lang="en-IN" sz="3600" dirty="0"/>
              <a:t>Data Preprocessing  </a:t>
            </a:r>
          </a:p>
          <a:p>
            <a:r>
              <a:rPr lang="en-IN" sz="3600" dirty="0"/>
              <a:t>English Model + Hinglish Model + Neural Network Model</a:t>
            </a:r>
          </a:p>
          <a:p>
            <a:r>
              <a:rPr lang="en-IN" sz="3600" dirty="0"/>
              <a:t>Web Interface</a:t>
            </a:r>
          </a:p>
        </p:txBody>
      </p:sp>
    </p:spTree>
    <p:extLst>
      <p:ext uri="{BB962C8B-B14F-4D97-AF65-F5344CB8AC3E}">
        <p14:creationId xmlns:p14="http://schemas.microsoft.com/office/powerpoint/2010/main" val="421469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6270-983A-777E-8CA2-FD67879B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6" y="1092968"/>
            <a:ext cx="9601196" cy="1303867"/>
          </a:xfrm>
        </p:spPr>
        <p:txBody>
          <a:bodyPr>
            <a:normAutofit/>
          </a:bodyPr>
          <a:lstStyle/>
          <a:p>
            <a:r>
              <a:rPr lang="en-IN" sz="5400" dirty="0"/>
              <a:t>Data Creation (.json)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6044-1B2A-602A-95AF-A659BC62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75404"/>
            <a:ext cx="10116669" cy="3318936"/>
          </a:xfrm>
        </p:spPr>
        <p:txBody>
          <a:bodyPr>
            <a:normAutofit/>
          </a:bodyPr>
          <a:lstStyle/>
          <a:p>
            <a:r>
              <a:rPr lang="en-IN" sz="3600" dirty="0"/>
              <a:t>2 Dataset – English &amp; Hinglish on Ahmedabad Metro</a:t>
            </a:r>
          </a:p>
          <a:p>
            <a:r>
              <a:rPr lang="en-IN" sz="3600" dirty="0"/>
              <a:t>3 Column – Tags, Patterns, Responses</a:t>
            </a:r>
          </a:p>
          <a:p>
            <a:r>
              <a:rPr lang="en-IN" sz="3600" dirty="0"/>
              <a:t>175 Tags</a:t>
            </a:r>
          </a:p>
          <a:p>
            <a:r>
              <a:rPr lang="en-IN" sz="3600" dirty="0"/>
              <a:t>5000-6000 total rows</a:t>
            </a:r>
          </a:p>
          <a:p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3048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A324-6007-AFF4-DDA4-F32811312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71721"/>
            <a:ext cx="9601196" cy="1303867"/>
          </a:xfrm>
        </p:spPr>
        <p:txBody>
          <a:bodyPr>
            <a:normAutofit/>
          </a:bodyPr>
          <a:lstStyle/>
          <a:p>
            <a:r>
              <a:rPr lang="en-IN" sz="5400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CD78B-2A01-91F9-D7F4-ABAC9013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564512"/>
            <a:ext cx="3516744" cy="1548543"/>
          </a:xfrm>
        </p:spPr>
        <p:txBody>
          <a:bodyPr>
            <a:noAutofit/>
          </a:bodyPr>
          <a:lstStyle/>
          <a:p>
            <a:r>
              <a:rPr lang="en-IN" sz="3600" dirty="0"/>
              <a:t>Tokenization</a:t>
            </a:r>
          </a:p>
          <a:p>
            <a:r>
              <a:rPr lang="en-IN" sz="3600" dirty="0"/>
              <a:t>Stop Words</a:t>
            </a:r>
          </a:p>
          <a:p>
            <a:r>
              <a:rPr lang="en-IN" sz="3600" dirty="0"/>
              <a:t>Stemming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8706A6-6694-76EB-1DA0-8DFE0424FFDB}"/>
              </a:ext>
            </a:extLst>
          </p:cNvPr>
          <p:cNvSpPr txBox="1">
            <a:spLocks/>
          </p:cNvSpPr>
          <p:nvPr/>
        </p:nvSpPr>
        <p:spPr>
          <a:xfrm>
            <a:off x="1646382" y="2270607"/>
            <a:ext cx="3165763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dirty="0"/>
              <a:t>English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7758FA-4F1D-63C0-E724-257BB2E90774}"/>
              </a:ext>
            </a:extLst>
          </p:cNvPr>
          <p:cNvSpPr txBox="1">
            <a:spLocks/>
          </p:cNvSpPr>
          <p:nvPr/>
        </p:nvSpPr>
        <p:spPr>
          <a:xfrm>
            <a:off x="6998856" y="3441450"/>
            <a:ext cx="3971632" cy="15485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/>
              <a:t>Tokenization</a:t>
            </a:r>
          </a:p>
          <a:p>
            <a:r>
              <a:rPr lang="en-IN" sz="3600" dirty="0"/>
              <a:t>Stop Words</a:t>
            </a:r>
          </a:p>
          <a:p>
            <a:r>
              <a:rPr lang="en-IN" sz="3600" dirty="0"/>
              <a:t>Stemming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A60958-DD2F-5D5F-21A1-B3B6448E4EEE}"/>
              </a:ext>
            </a:extLst>
          </p:cNvPr>
          <p:cNvSpPr txBox="1">
            <a:spLocks/>
          </p:cNvSpPr>
          <p:nvPr/>
        </p:nvSpPr>
        <p:spPr>
          <a:xfrm>
            <a:off x="7128166" y="2270607"/>
            <a:ext cx="4140198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dirty="0"/>
              <a:t>Hinglish</a:t>
            </a:r>
          </a:p>
        </p:txBody>
      </p:sp>
    </p:spTree>
    <p:extLst>
      <p:ext uri="{BB962C8B-B14F-4D97-AF65-F5344CB8AC3E}">
        <p14:creationId xmlns:p14="http://schemas.microsoft.com/office/powerpoint/2010/main" val="298415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6270-983A-777E-8CA2-FD67879B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6" y="1092968"/>
            <a:ext cx="9601196" cy="1303867"/>
          </a:xfrm>
        </p:spPr>
        <p:txBody>
          <a:bodyPr>
            <a:normAutofit/>
          </a:bodyPr>
          <a:lstStyle/>
          <a:p>
            <a:r>
              <a:rPr lang="en-IN" sz="5400" dirty="0"/>
              <a:t>Entity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6044-1B2A-602A-95AF-A659BC62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75404"/>
            <a:ext cx="10116669" cy="3318936"/>
          </a:xfrm>
        </p:spPr>
        <p:txBody>
          <a:bodyPr>
            <a:normAutofit/>
          </a:bodyPr>
          <a:lstStyle/>
          <a:p>
            <a:r>
              <a:rPr lang="en-US" sz="2800" dirty="0"/>
              <a:t>Entity recognition involves identifying and classifying entities (such as names, locations, etc.) within the preprocessed text.</a:t>
            </a:r>
          </a:p>
          <a:p>
            <a:r>
              <a:rPr lang="en-US" sz="2800" dirty="0"/>
              <a:t>Entity are identified from user input after Preprocessing.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37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6270-983A-777E-8CA2-FD67879B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6" y="1092968"/>
            <a:ext cx="9601196" cy="1303867"/>
          </a:xfrm>
        </p:spPr>
        <p:txBody>
          <a:bodyPr>
            <a:normAutofit/>
          </a:bodyPr>
          <a:lstStyle/>
          <a:p>
            <a:r>
              <a:rPr lang="en-IN" sz="5400" dirty="0"/>
              <a:t>Hinglish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6044-1B2A-602A-95AF-A659BC62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75404"/>
            <a:ext cx="10116669" cy="3318936"/>
          </a:xfrm>
        </p:spPr>
        <p:txBody>
          <a:bodyPr>
            <a:normAutofit/>
          </a:bodyPr>
          <a:lstStyle/>
          <a:p>
            <a:r>
              <a:rPr lang="en-IN" sz="3600" dirty="0"/>
              <a:t>Get common words from input entity and pattern.</a:t>
            </a:r>
          </a:p>
          <a:p>
            <a:r>
              <a:rPr lang="en-IN" sz="3600" dirty="0"/>
              <a:t>Matches the pattern with highest similarity coefficient.</a:t>
            </a:r>
          </a:p>
          <a:p>
            <a:r>
              <a:rPr lang="en-IN" sz="3600" dirty="0"/>
              <a:t>Response is then generated.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559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6270-983A-777E-8CA2-FD67879B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6" y="1092968"/>
            <a:ext cx="9601196" cy="1303867"/>
          </a:xfrm>
        </p:spPr>
        <p:txBody>
          <a:bodyPr>
            <a:normAutofit/>
          </a:bodyPr>
          <a:lstStyle/>
          <a:p>
            <a:r>
              <a:rPr lang="en-IN" sz="5400" dirty="0"/>
              <a:t>English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6044-1B2A-602A-95AF-A659BC62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75404"/>
            <a:ext cx="10116669" cy="3318936"/>
          </a:xfrm>
        </p:spPr>
        <p:txBody>
          <a:bodyPr>
            <a:normAutofit/>
          </a:bodyPr>
          <a:lstStyle/>
          <a:p>
            <a:r>
              <a:rPr lang="en-IN" sz="3600" dirty="0"/>
              <a:t>Used </a:t>
            </a:r>
            <a:r>
              <a:rPr lang="en-IN" sz="3600" dirty="0" err="1"/>
              <a:t>jaccard</a:t>
            </a:r>
            <a:r>
              <a:rPr lang="en-IN" sz="3600" dirty="0"/>
              <a:t> coefficient.</a:t>
            </a:r>
          </a:p>
          <a:p>
            <a:r>
              <a:rPr lang="en-IN" sz="3600" dirty="0"/>
              <a:t>Matches the pattern with highest </a:t>
            </a:r>
            <a:r>
              <a:rPr lang="en-IN" sz="3600" dirty="0" err="1"/>
              <a:t>jaccard</a:t>
            </a:r>
            <a:r>
              <a:rPr lang="en-IN" sz="3600" dirty="0"/>
              <a:t> coefficient.</a:t>
            </a:r>
          </a:p>
          <a:p>
            <a:r>
              <a:rPr lang="en-IN" sz="3600" dirty="0"/>
              <a:t>Response is then generated.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7289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6270-983A-777E-8CA2-FD67879B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6" y="1092968"/>
            <a:ext cx="9601196" cy="1303867"/>
          </a:xfrm>
        </p:spPr>
        <p:txBody>
          <a:bodyPr>
            <a:normAutofit/>
          </a:bodyPr>
          <a:lstStyle/>
          <a:p>
            <a:r>
              <a:rPr lang="en-IN" sz="5400" dirty="0"/>
              <a:t>Neural Network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6044-1B2A-602A-95AF-A659BC62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75404"/>
            <a:ext cx="10116669" cy="3318936"/>
          </a:xfrm>
        </p:spPr>
        <p:txBody>
          <a:bodyPr>
            <a:normAutofit/>
          </a:bodyPr>
          <a:lstStyle/>
          <a:p>
            <a:r>
              <a:rPr lang="en-IN" sz="3600" dirty="0"/>
              <a:t>Used </a:t>
            </a:r>
            <a:r>
              <a:rPr lang="en-IN" sz="3600" dirty="0" err="1"/>
              <a:t>Pytorch</a:t>
            </a:r>
            <a:r>
              <a:rPr lang="en-IN" sz="3600" dirty="0"/>
              <a:t> for building Neural Network Model.</a:t>
            </a:r>
          </a:p>
          <a:p>
            <a:r>
              <a:rPr lang="en-US" sz="3600" dirty="0"/>
              <a:t>During inference, use the trained model to generate responses to user input.</a:t>
            </a:r>
            <a:endParaRPr lang="en-IN" sz="3600" dirty="0"/>
          </a:p>
          <a:p>
            <a:r>
              <a:rPr lang="en-IN" sz="3600" dirty="0"/>
              <a:t>Used Bag of Words method.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6058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6270-983A-777E-8CA2-FD67879B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6" y="1092968"/>
            <a:ext cx="9601196" cy="1303867"/>
          </a:xfrm>
        </p:spPr>
        <p:txBody>
          <a:bodyPr>
            <a:normAutofit/>
          </a:bodyPr>
          <a:lstStyle/>
          <a:p>
            <a:r>
              <a:rPr lang="en-IN" sz="5400" dirty="0"/>
              <a:t>Web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6044-1B2A-602A-95AF-A659BC62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75404"/>
            <a:ext cx="9601196" cy="3318936"/>
          </a:xfrm>
        </p:spPr>
        <p:txBody>
          <a:bodyPr>
            <a:normAutofit/>
          </a:bodyPr>
          <a:lstStyle/>
          <a:p>
            <a:r>
              <a:rPr lang="en-IN" sz="3600" dirty="0"/>
              <a:t>Allows User to Interact with Chatbot</a:t>
            </a:r>
          </a:p>
          <a:p>
            <a:r>
              <a:rPr lang="en-IN" sz="3600" dirty="0"/>
              <a:t>Django is used for Web Interface.</a:t>
            </a:r>
          </a:p>
          <a:p>
            <a:r>
              <a:rPr lang="en-IN" sz="3600" dirty="0"/>
              <a:t>Elegant UI for Ease of Use.</a:t>
            </a:r>
          </a:p>
          <a:p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07293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1134</TotalTime>
  <Words>211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Metro Chatbot</vt:lpstr>
      <vt:lpstr>Pipeline</vt:lpstr>
      <vt:lpstr>Data Creation (.json)</vt:lpstr>
      <vt:lpstr>Data Preprocessing</vt:lpstr>
      <vt:lpstr>Entity Recognition</vt:lpstr>
      <vt:lpstr>Hinglish Model</vt:lpstr>
      <vt:lpstr>English Model</vt:lpstr>
      <vt:lpstr>Neural Network Model </vt:lpstr>
      <vt:lpstr>Web Interface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Chatbot</dc:title>
  <dc:creator>Swastik Mukati</dc:creator>
  <cp:lastModifiedBy>Swastik Mukati</cp:lastModifiedBy>
  <cp:revision>6</cp:revision>
  <dcterms:created xsi:type="dcterms:W3CDTF">2023-10-04T14:10:43Z</dcterms:created>
  <dcterms:modified xsi:type="dcterms:W3CDTF">2023-11-15T18:37:13Z</dcterms:modified>
</cp:coreProperties>
</file>