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1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8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82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4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4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7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3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EF27-467D-52E2-69E1-849F56AF8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93" y="789775"/>
            <a:ext cx="3709803" cy="3258243"/>
          </a:xfrm>
        </p:spPr>
        <p:txBody>
          <a:bodyPr/>
          <a:lstStyle/>
          <a:p>
            <a:r>
              <a:rPr lang="en-IN" sz="4400" b="1" dirty="0"/>
              <a:t>RETAIL STORE DASHBOARD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6A05-0BC6-BA0B-97F3-3FF8A4188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BY NIKUNJ GUPTA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MABSPG23030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5A444-DE6B-D15C-FD16-C54A8576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9437"/>
            <a:ext cx="3994014" cy="38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966D-69C4-F565-D735-BCE79D8B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02" y="927099"/>
            <a:ext cx="6328880" cy="709865"/>
          </a:xfrm>
        </p:spPr>
        <p:txBody>
          <a:bodyPr/>
          <a:lstStyle/>
          <a:p>
            <a:pPr algn="ctr"/>
            <a:r>
              <a:rPr lang="en-IN" dirty="0"/>
              <a:t>DASH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D2FB-B8A9-0A63-A6F9-4EDA5127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40"/>
          <a:stretch/>
        </p:blipFill>
        <p:spPr>
          <a:xfrm>
            <a:off x="657546" y="2365701"/>
            <a:ext cx="8065214" cy="414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416" y="927098"/>
            <a:ext cx="6565186" cy="709865"/>
          </a:xfrm>
        </p:spPr>
        <p:txBody>
          <a:bodyPr/>
          <a:lstStyle/>
          <a:p>
            <a:r>
              <a:rPr dirty="0"/>
              <a:t>Introduction to the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14F4C-BFE4-E065-C0FD-8198FB516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384" y="2357532"/>
            <a:ext cx="788541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sales data is the basis for the analysis.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 included are: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demographics.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category sales.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 over time.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provides: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comprehensive view of business performance.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customer behavior.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demand trends.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288" y="731837"/>
            <a:ext cx="7926511" cy="644899"/>
          </a:xfrm>
        </p:spPr>
        <p:txBody>
          <a:bodyPr/>
          <a:lstStyle/>
          <a:p>
            <a:r>
              <a:rPr dirty="0"/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78" y="2342508"/>
            <a:ext cx="8121721" cy="3783654"/>
          </a:xfrm>
        </p:spPr>
        <p:txBody>
          <a:bodyPr>
            <a:noAutofit/>
          </a:bodyPr>
          <a:lstStyle/>
          <a:p>
            <a:r>
              <a:rPr sz="2000" dirty="0"/>
              <a:t>The following KPIs are used in the dashboard for retail sales analysis:</a:t>
            </a:r>
          </a:p>
          <a:p>
            <a:r>
              <a:rPr sz="2000" dirty="0"/>
              <a:t>1. Average Age of Customers</a:t>
            </a:r>
          </a:p>
          <a:p>
            <a:r>
              <a:rPr sz="2000" dirty="0"/>
              <a:t>2. Total Sales Amount</a:t>
            </a:r>
          </a:p>
          <a:p>
            <a:r>
              <a:rPr sz="2000" dirty="0"/>
              <a:t>3. Total Number of Transactions</a:t>
            </a:r>
          </a:p>
          <a:p>
            <a:r>
              <a:rPr sz="2000" dirty="0"/>
              <a:t>4. Average Transaction Value</a:t>
            </a:r>
          </a:p>
          <a:p>
            <a:r>
              <a:rPr sz="2000" dirty="0"/>
              <a:t>5. Total Quantity Sold</a:t>
            </a:r>
          </a:p>
          <a:p>
            <a:r>
              <a:rPr sz="2000" dirty="0"/>
              <a:t>6. Total Number of Unique Customers</a:t>
            </a:r>
          </a:p>
          <a:p>
            <a:r>
              <a:rPr sz="2000" dirty="0"/>
              <a:t>7. Customer Distribution by Gender</a:t>
            </a:r>
          </a:p>
          <a:p>
            <a:r>
              <a:rPr sz="2000" dirty="0"/>
              <a:t>8. Total Sales by Product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459504" cy="709865"/>
          </a:xfrm>
        </p:spPr>
        <p:txBody>
          <a:bodyPr/>
          <a:lstStyle/>
          <a:p>
            <a:r>
              <a:rPr dirty="0"/>
              <a:t>Key Results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09" y="2753474"/>
            <a:ext cx="8173092" cy="3071973"/>
          </a:xfrm>
        </p:spPr>
        <p:txBody>
          <a:bodyPr>
            <a:noAutofit/>
          </a:bodyPr>
          <a:lstStyle/>
          <a:p>
            <a:r>
              <a:rPr sz="2000" dirty="0"/>
              <a:t>The dashboard shows the following key results:</a:t>
            </a:r>
          </a:p>
          <a:p>
            <a:r>
              <a:rPr sz="2000" dirty="0"/>
              <a:t>1. The average customer age is 41.39 years.</a:t>
            </a:r>
          </a:p>
          <a:p>
            <a:r>
              <a:rPr sz="2000" dirty="0"/>
              <a:t>2. Total sales amount is 456K with 1,000 transactions.</a:t>
            </a:r>
          </a:p>
          <a:p>
            <a:r>
              <a:rPr sz="2000" dirty="0"/>
              <a:t>3. Average transaction value is 456, with a total quantity sold of 2,514 units.</a:t>
            </a:r>
          </a:p>
          <a:p>
            <a:r>
              <a:rPr sz="2000" dirty="0"/>
              <a:t>4. Electronics is the top-selling product category (849 units).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634165" cy="840057"/>
          </a:xfrm>
        </p:spPr>
        <p:txBody>
          <a:bodyPr/>
          <a:lstStyle/>
          <a:p>
            <a:r>
              <a:rPr dirty="0"/>
              <a:t>Why These KPIs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04" y="2712378"/>
            <a:ext cx="8131996" cy="3195263"/>
          </a:xfrm>
        </p:spPr>
        <p:txBody>
          <a:bodyPr>
            <a:noAutofit/>
          </a:bodyPr>
          <a:lstStyle/>
          <a:p>
            <a:r>
              <a:rPr sz="2000" dirty="0"/>
              <a:t>These KPIs provide critical insights into business performance:</a:t>
            </a:r>
          </a:p>
          <a:p>
            <a:r>
              <a:rPr sz="2000" dirty="0"/>
              <a:t>- The Average Transaction Value helps measure customer spending behavior.</a:t>
            </a:r>
          </a:p>
          <a:p>
            <a:r>
              <a:rPr sz="2000" dirty="0"/>
              <a:t>- Total Sales Amount reflects overall business performance.</a:t>
            </a:r>
          </a:p>
          <a:p>
            <a:r>
              <a:rPr sz="2000" dirty="0"/>
              <a:t>- Total Number of Transactions shows customer engagement.</a:t>
            </a:r>
          </a:p>
          <a:p>
            <a:r>
              <a:rPr sz="2000" dirty="0"/>
              <a:t>- Customer Demographics provide valuable information for targeted marketing efforts.</a:t>
            </a:r>
          </a:p>
          <a:p>
            <a:r>
              <a:rPr sz="2000" dirty="0"/>
              <a:t>- Product Category Performance helps understand demand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757455" cy="709865"/>
          </a:xfrm>
        </p:spPr>
        <p:txBody>
          <a:bodyPr>
            <a:normAutofit fontScale="90000"/>
          </a:bodyPr>
          <a:lstStyle/>
          <a:p>
            <a:r>
              <a:rPr dirty="0"/>
              <a:t>Additional Results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368" y="2650733"/>
            <a:ext cx="7998431" cy="3475430"/>
          </a:xfrm>
        </p:spPr>
        <p:txBody>
          <a:bodyPr>
            <a:normAutofit/>
          </a:bodyPr>
          <a:lstStyle/>
          <a:p>
            <a:r>
              <a:rPr sz="2000" dirty="0"/>
              <a:t>Additional insights include:</a:t>
            </a:r>
          </a:p>
          <a:p>
            <a:r>
              <a:rPr sz="2000" dirty="0"/>
              <a:t>- Customer distribution by gender is almost equal (51% Male, 49% Female).</a:t>
            </a:r>
          </a:p>
          <a:p>
            <a:r>
              <a:rPr sz="2000" dirty="0"/>
              <a:t>- Sales trends show peaks in April and June 2023, indicating seasonality or promotions.</a:t>
            </a:r>
          </a:p>
          <a:p>
            <a:r>
              <a:rPr sz="2000" dirty="0"/>
              <a:t>- Most customers are between the ages of 30 and 50, aligning with the average age of 41.39.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917" y="2948683"/>
            <a:ext cx="7977883" cy="3177480"/>
          </a:xfrm>
        </p:spPr>
        <p:txBody>
          <a:bodyPr>
            <a:normAutofit/>
          </a:bodyPr>
          <a:lstStyle/>
          <a:p>
            <a:r>
              <a:rPr sz="2000" dirty="0"/>
              <a:t>The findings from the dashboard suggest a diverse and engaged customer base, with strong sales in electronics.</a:t>
            </a:r>
          </a:p>
          <a:p>
            <a:r>
              <a:rPr sz="2000" dirty="0"/>
              <a:t>Key peaks in sales indicate potential areas for promotional activity. Understanding customer demographics and product performance can help optimize marketing strategies and inventory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367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RETAIL STORE DASHBOARD  </vt:lpstr>
      <vt:lpstr>DASH BOARD</vt:lpstr>
      <vt:lpstr>Introduction to the Dataset</vt:lpstr>
      <vt:lpstr>Key Performance Indicators (KPIs)</vt:lpstr>
      <vt:lpstr>Key Results from the Dashboard</vt:lpstr>
      <vt:lpstr>Why These KPIs Are Important</vt:lpstr>
      <vt:lpstr>Additional Results from the Dashboard</vt:lpstr>
      <vt:lpstr>Interpretation of Key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Nikunj</dc:creator>
  <cp:keywords/>
  <dc:description>generated using python-pptx</dc:description>
  <cp:lastModifiedBy>nikunj gupta</cp:lastModifiedBy>
  <cp:revision>3</cp:revision>
  <dcterms:created xsi:type="dcterms:W3CDTF">2013-01-27T09:14:16Z</dcterms:created>
  <dcterms:modified xsi:type="dcterms:W3CDTF">2024-10-17T15:46:44Z</dcterms:modified>
  <cp:category/>
</cp:coreProperties>
</file>