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Lato Light"/>
      <p:regular r:id="rId13"/>
      <p:bold r:id="rId14"/>
      <p:italic r:id="rId15"/>
      <p:boldItalic r:id="rId16"/>
    </p:embeddedFont>
    <p:embeddedFont>
      <p:font typeface="EB Garamond"/>
      <p:regular r:id="rId17"/>
      <p:bold r:id="rId18"/>
      <p:italic r:id="rId19"/>
      <p:boldItalic r:id="rId20"/>
    </p:embeddedFont>
    <p:embeddedFont>
      <p:font typeface="Lato Black"/>
      <p:bold r:id="rId21"/>
      <p:boldItalic r:id="rId22"/>
    </p:embeddedFont>
    <p:embeddedFont>
      <p:font typeface="EB Garamond Regular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11" Type="http://schemas.openxmlformats.org/officeDocument/2006/relationships/font" Target="fonts/Lato-italic.fntdata"/><Relationship Id="rId22" Type="http://schemas.openxmlformats.org/officeDocument/2006/relationships/font" Target="fonts/LatoBlack-boldItalic.fntdata"/><Relationship Id="rId10" Type="http://schemas.openxmlformats.org/officeDocument/2006/relationships/font" Target="fonts/Lato-bold.fntdata"/><Relationship Id="rId21" Type="http://schemas.openxmlformats.org/officeDocument/2006/relationships/font" Target="fonts/LatoBlack-bold.fntdata"/><Relationship Id="rId13" Type="http://schemas.openxmlformats.org/officeDocument/2006/relationships/font" Target="fonts/LatoLight-regular.fntdata"/><Relationship Id="rId24" Type="http://schemas.openxmlformats.org/officeDocument/2006/relationships/font" Target="fonts/EBGaramondRegular-boldItalic.fntdata"/><Relationship Id="rId12" Type="http://schemas.openxmlformats.org/officeDocument/2006/relationships/font" Target="fonts/Lato-boldItalic.fntdata"/><Relationship Id="rId23" Type="http://schemas.openxmlformats.org/officeDocument/2006/relationships/font" Target="fonts/EBGaramondRegula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LatoLight-italic.fntdata"/><Relationship Id="rId14" Type="http://schemas.openxmlformats.org/officeDocument/2006/relationships/font" Target="fonts/LatoLight-bold.fntdata"/><Relationship Id="rId17" Type="http://schemas.openxmlformats.org/officeDocument/2006/relationships/font" Target="fonts/EBGaramond-regular.fntdata"/><Relationship Id="rId16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8f46b5b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8f46b5b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3100" y="890900"/>
            <a:ext cx="4590300" cy="800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ohit-2602/2021_7005_android_hack21" TargetMode="External"/><Relationship Id="rId4" Type="http://schemas.openxmlformats.org/officeDocument/2006/relationships/hyperlink" Target="https://www.figma.com/file/P7DmlFImWkpLReClOel0yj/bonfire?node-id=0%3A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2150"/>
            </a:gs>
            <a:gs pos="100000">
              <a:srgbClr val="F10033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59825" y="1894775"/>
            <a:ext cx="22650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Presented By</a:t>
            </a:r>
            <a:endParaRPr sz="2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00" y="3163575"/>
            <a:ext cx="1438500" cy="14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45000" y="178775"/>
            <a:ext cx="54540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Hackathon 2k21- Android</a:t>
            </a:r>
            <a:endParaRPr b="1" sz="32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817625" y="972875"/>
            <a:ext cx="37494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Bonfire</a:t>
            </a:r>
            <a:endParaRPr sz="3200">
              <a:solidFill>
                <a:schemeClr val="lt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559825" y="2479775"/>
            <a:ext cx="22650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2k21_7005</a:t>
            </a:r>
            <a:endParaRPr sz="24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388375" y="3223725"/>
            <a:ext cx="20637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members: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Nikunj Garg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Sachin Bhola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Rohit Sharma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Bhaskar Kaura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036350" y="342275"/>
            <a:ext cx="279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E1748"/>
                </a:solidFill>
                <a:latin typeface="Lato"/>
                <a:ea typeface="Lato"/>
                <a:cs typeface="Lato"/>
                <a:sym typeface="Lato"/>
              </a:rPr>
              <a:t>Features implemented:</a:t>
            </a:r>
            <a:endParaRPr b="1" sz="2200">
              <a:solidFill>
                <a:srgbClr val="FE174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32000" y="14833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Final UI made according to app theme in Figma.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Google, email password Login/ Sign up implemented using Firebase.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One to One video call implemented using Firebase and Agora.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Database structure and user flow in app have been given final thought.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832400" y="14833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live voice changer for fun.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 final UI in Android Studio xml.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Minimal AR filters for fun.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games like Guess the word, truth or dare etc to play with friends.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bonfire like filter for selected activities.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5190150" y="239525"/>
            <a:ext cx="32844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E1748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Features planning before final submission:</a:t>
            </a:r>
            <a:endParaRPr sz="2200">
              <a:solidFill>
                <a:srgbClr val="FE1748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963" y="366621"/>
            <a:ext cx="876076" cy="72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036350" y="639375"/>
            <a:ext cx="279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E1748"/>
                </a:solidFill>
                <a:latin typeface="Lato"/>
                <a:ea typeface="Lato"/>
                <a:cs typeface="Lato"/>
                <a:sym typeface="Lato"/>
              </a:rPr>
              <a:t>Important Links:</a:t>
            </a:r>
            <a:endParaRPr b="1" sz="2200">
              <a:solidFill>
                <a:srgbClr val="FE174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32000" y="1483350"/>
            <a:ext cx="82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Github Repo: </a:t>
            </a:r>
            <a:r>
              <a:rPr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https://github.com/Rohit-2602/2021_7005_android_hack21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Figma UI(Old and New both): </a:t>
            </a:r>
            <a:r>
              <a:rPr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https://www.figma.com/file/P7DmlFImWkpLReClOel0yj/bonfire?node-id=0%3A1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