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92" d="100"/>
          <a:sy n="92" d="100"/>
        </p:scale>
        <p:origin x="81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31.12.2020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751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06198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100191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6071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02561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9966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7678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3681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18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005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702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557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7427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9359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6224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4910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12/31/2020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821427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latin typeface="Bahnschrift Light SemiCondensed" panose="020B0502040204020203" pitchFamily="34" charset="0"/>
              </a:rPr>
              <a:t>Capstone Project - The Battle of Neighbourhoods (Week 1)</a:t>
            </a:r>
            <a:br>
              <a:rPr lang="en-GB" dirty="0"/>
            </a:br>
            <a:r>
              <a:rPr lang="en-US" b="1" dirty="0">
                <a:latin typeface="Arial Rounded MT Bold" panose="020F0704030504030204" pitchFamily="34" charset="0"/>
              </a:rPr>
              <a:t>BY: Nikunj Bansal</a:t>
            </a:r>
            <a:endParaRPr lang="en-US" dirty="0">
              <a:latin typeface="Arial Rounded MT Bold" panose="020F0704030504030204" pitchFamily="34" charset="0"/>
            </a:endParaRPr>
          </a:p>
        </p:txBody>
      </p:sp>
      <p:sp>
        <p:nvSpPr>
          <p:cNvPr id="3" name="Subtitle 2"/>
          <p:cNvSpPr>
            <a:spLocks noGrp="1"/>
          </p:cNvSpPr>
          <p:nvPr>
            <p:ph type="subTitle" idx="1"/>
          </p:nvPr>
        </p:nvSpPr>
        <p:spPr/>
        <p:txBody>
          <a:bodyPr/>
          <a:lstStyle/>
          <a:p>
            <a:r>
              <a:rPr lang="en-US" dirty="0"/>
              <a:t>Selecting the best location to open an </a:t>
            </a:r>
            <a:r>
              <a:rPr lang="tr-TR" dirty="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Soho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developed into a fully pledged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excellent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gn="just"/>
            <a:r>
              <a:rPr lang="en-US" dirty="0"/>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lstStyle/>
          <a:p>
            <a:r>
              <a:rPr lang="en-US" dirty="0"/>
              <a:t>To identify the characteristics of our competitors' venues in </a:t>
            </a:r>
            <a:r>
              <a:rPr lang="tr-TR" dirty="0"/>
              <a:t>Manhattan</a:t>
            </a:r>
            <a:r>
              <a:rPr lang="en-US" dirty="0"/>
              <a:t>, we would first need to find out the number of </a:t>
            </a:r>
            <a:r>
              <a:rPr lang="tr-TR" dirty="0" err="1"/>
              <a:t>sushi</a:t>
            </a:r>
            <a:r>
              <a:rPr lang="tr-TR" dirty="0"/>
              <a:t> </a:t>
            </a:r>
            <a:r>
              <a:rPr lang="tr-TR" dirty="0" err="1"/>
              <a:t>bars</a:t>
            </a:r>
            <a:r>
              <a:rPr lang="tr-TR" dirty="0"/>
              <a:t> in Manhattan </a:t>
            </a:r>
            <a:r>
              <a:rPr lang="en-US" dirty="0"/>
              <a:t>currently and their location.</a:t>
            </a:r>
          </a:p>
          <a:p>
            <a:r>
              <a:rPr lang="en-US" dirty="0"/>
              <a:t>We then used Google Map API to find their geographic coordinates based on their postal code addresses.</a:t>
            </a:r>
            <a:endParaRPr lang="tr-TR" dirty="0"/>
          </a:p>
          <a:p>
            <a:r>
              <a:rPr lang="tr-TR" dirty="0" err="1"/>
              <a:t>In</a:t>
            </a:r>
            <a:r>
              <a:rPr lang="tr-TR" dirty="0"/>
              <a:t> Manhattan, </a:t>
            </a:r>
            <a:r>
              <a:rPr lang="tr-TR" dirty="0" err="1"/>
              <a:t>there</a:t>
            </a:r>
            <a:r>
              <a:rPr lang="tr-TR" dirty="0"/>
              <a:t> is 1763 </a:t>
            </a:r>
            <a:r>
              <a:rPr lang="tr-TR" dirty="0" err="1"/>
              <a:t>sushi</a:t>
            </a:r>
            <a:r>
              <a:rPr lang="tr-TR" dirty="0"/>
              <a:t> </a:t>
            </a:r>
            <a:r>
              <a:rPr lang="tr-TR" dirty="0" err="1"/>
              <a:t>bars</a:t>
            </a:r>
            <a:r>
              <a:rPr lang="tr-TR" dirty="0"/>
              <a:t> </a:t>
            </a:r>
            <a:r>
              <a:rPr lang="tr-TR" dirty="0" err="1"/>
              <a:t>are</a:t>
            </a:r>
            <a:r>
              <a:rPr lang="tr-TR" dirty="0"/>
              <a:t> </a:t>
            </a:r>
            <a:r>
              <a:rPr lang="tr-TR" dirty="0" err="1"/>
              <a:t>currently</a:t>
            </a:r>
            <a:r>
              <a:rPr lang="tr-TR" dirty="0"/>
              <a:t> </a:t>
            </a:r>
            <a:r>
              <a:rPr lang="tr-TR" dirty="0" err="1"/>
              <a:t>operating</a:t>
            </a:r>
            <a:r>
              <a:rPr lang="tr-TR" dirty="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lstStyle/>
          <a:p>
            <a:r>
              <a:rPr lang="en-US" dirty="0"/>
              <a:t>Next, we also used Google Map API to find their geographic coordinates of the 5 locations shortlisted for our </a:t>
            </a:r>
            <a:r>
              <a:rPr lang="tr-TR" dirty="0" err="1"/>
              <a:t>sushi</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a:t>A</a:t>
            </a:r>
            <a:r>
              <a:rPr lang="en-US" dirty="0" err="1"/>
              <a:t>ddresses</a:t>
            </a:r>
            <a:r>
              <a:rPr lang="tr-TR" dirty="0"/>
              <a:t> </a:t>
            </a:r>
            <a:r>
              <a:rPr lang="tr-TR" dirty="0" err="1"/>
              <a:t>are</a:t>
            </a:r>
            <a:r>
              <a:rPr lang="tr-TR" dirty="0"/>
              <a:t> </a:t>
            </a:r>
            <a:r>
              <a:rPr lang="tr-TR" dirty="0" err="1"/>
              <a:t>converted</a:t>
            </a:r>
            <a:r>
              <a:rPr lang="en-US" dirty="0"/>
              <a:t> into their equivalent latitude and longitude values. </a:t>
            </a:r>
            <a:endParaRPr lang="tr-TR" dirty="0"/>
          </a:p>
          <a:p>
            <a:r>
              <a:rPr lang="en-US" dirty="0"/>
              <a:t>Foursquare API </a:t>
            </a:r>
            <a:r>
              <a:rPr lang="tr-TR" dirty="0"/>
              <a:t>is </a:t>
            </a:r>
            <a:r>
              <a:rPr lang="tr-TR" dirty="0" err="1"/>
              <a:t>used</a:t>
            </a:r>
            <a:r>
              <a:rPr lang="tr-TR" dirty="0"/>
              <a:t> </a:t>
            </a:r>
            <a:r>
              <a:rPr lang="en-US" dirty="0"/>
              <a:t>to explore neighborhoods in Manhattan, New York. </a:t>
            </a:r>
            <a:endParaRPr lang="tr-TR" dirty="0"/>
          </a:p>
          <a:p>
            <a:r>
              <a:rPr lang="en-US" dirty="0"/>
              <a:t>After that, explore function to get sushi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a:t>Sushi</a:t>
            </a:r>
            <a:r>
              <a:rPr lang="tr-TR" dirty="0"/>
              <a:t> </a:t>
            </a:r>
            <a:r>
              <a:rPr lang="tr-TR" dirty="0" err="1"/>
              <a:t>bars</a:t>
            </a:r>
            <a:r>
              <a:rPr lang="tr-TR" dirty="0"/>
              <a:t> in Manhattan</a:t>
            </a:r>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255</TotalTime>
  <Words>633</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Rounded MT Bold</vt:lpstr>
      <vt:lpstr>Bahnschrift Light SemiCondensed</vt:lpstr>
      <vt:lpstr>Calibri</vt:lpstr>
      <vt:lpstr>Times New Roman</vt:lpstr>
      <vt:lpstr>Trebuchet MS</vt:lpstr>
      <vt:lpstr>Wingdings 3</vt:lpstr>
      <vt:lpstr>Facet</vt:lpstr>
      <vt:lpstr>Capstone Project - The Battle of Neighbourhoods (Week 1) BY: Nikunj Bansal</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Nikunj bansal</cp:lastModifiedBy>
  <cp:revision>21</cp:revision>
  <dcterms:created xsi:type="dcterms:W3CDTF">2019-01-13T13:58:47Z</dcterms:created>
  <dcterms:modified xsi:type="dcterms:W3CDTF">2020-12-30T19:20:05Z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