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4"/>
  </p:sldMasterIdLst>
  <p:notesMasterIdLst>
    <p:notesMasterId r:id="rId18"/>
  </p:notesMasterIdLst>
  <p:sldIdLst>
    <p:sldId id="3825" r:id="rId5"/>
    <p:sldId id="3826" r:id="rId6"/>
    <p:sldId id="3828" r:id="rId7"/>
    <p:sldId id="3827" r:id="rId8"/>
    <p:sldId id="3837" r:id="rId9"/>
    <p:sldId id="3792" r:id="rId10"/>
    <p:sldId id="3836" r:id="rId11"/>
    <p:sldId id="3838" r:id="rId12"/>
    <p:sldId id="3835" r:id="rId13"/>
    <p:sldId id="3839" r:id="rId14"/>
    <p:sldId id="3791" r:id="rId15"/>
    <p:sldId id="3833" r:id="rId16"/>
    <p:sldId id="383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67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57E27E5E-C21E-4998-B18D-3C9DDA348E69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B79340-AD47-4C84-B2C2-56BE7351B58E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003597-D2C2-4338-A4F6-DE2612827F5B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2EF9E59-3D6F-4C29-8D81-CD451C067316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D258D9-286A-47FB-951B-097DEBFABC65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C432911-FF38-4BAA-BCCC-020C340AA4EF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A955622F-7618-451C-97DA-705DFB205C19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452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69170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08941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9534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06000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68412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44989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24874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35769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74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2715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66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43528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1ADF8F-F0F8-4F22-837D-FCB6C056A3EE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E4BACF70-41B8-4A44-85E9-05F7BD93323B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984AB8-F9F5-4CBA-ACCC-BD89853D2E6D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6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742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41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85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507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327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768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331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  <p:sldLayoutId id="2147483807" r:id="rId18"/>
    <p:sldLayoutId id="2147483809" r:id="rId19"/>
    <p:sldLayoutId id="2147483810" r:id="rId20"/>
    <p:sldLayoutId id="2147483774" r:id="rId21"/>
    <p:sldLayoutId id="2147483788" r:id="rId2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4575" y="2347776"/>
            <a:ext cx="9448800" cy="1825096"/>
          </a:xfrm>
        </p:spPr>
        <p:txBody>
          <a:bodyPr>
            <a:normAutofit/>
          </a:bodyPr>
          <a:lstStyle/>
          <a:p>
            <a:pPr algn="r"/>
            <a:r>
              <a:rPr lang="en-US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Hotel Management </a:t>
            </a:r>
            <a:br>
              <a:rPr lang="en-US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1808" y="5221224"/>
            <a:ext cx="6894224" cy="99669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Group no. 3, Group Mentor – Dr Madhuri Rao</a:t>
            </a:r>
          </a:p>
          <a:p>
            <a:r>
              <a:rPr lang="en-US" b="1" dirty="0">
                <a:solidFill>
                  <a:srgbClr val="FFFFFF"/>
                </a:solidFill>
              </a:rPr>
              <a:t>Anurag Hale, Nikunj Mistry, Shubham </a:t>
            </a:r>
            <a:r>
              <a:rPr lang="en-US" b="1" dirty="0" err="1">
                <a:solidFill>
                  <a:srgbClr val="FFFFFF"/>
                </a:solidFill>
              </a:rPr>
              <a:t>Khose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Tools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7541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/>
          <a:lstStyle/>
          <a:p>
            <a:r>
              <a:rPr lang="en-US" dirty="0"/>
              <a:t>Tools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4C744B-452C-4325-91DD-46D1150EA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1528" y="1850084"/>
            <a:ext cx="3568943" cy="2379295"/>
          </a:xfr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Hotel Management System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71E793-96A8-4C66-AD2E-DE4ACFFD5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0" y="1690688"/>
            <a:ext cx="2971800" cy="297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96B7A2-AC44-4D25-8657-12A79A206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747838"/>
            <a:ext cx="2965790" cy="102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B00A97C-4C32-42DA-9838-F3D341AB0D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7096" r="17096"/>
          <a:stretch/>
        </p:blipFill>
        <p:spPr>
          <a:xfrm>
            <a:off x="6261609" y="-26633"/>
            <a:ext cx="3519311" cy="300790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C27B2A-1D72-43E3-82D3-29739485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Hotel Management System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Storing the history of all the customers entering the hotel.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Generating random key number for a room booked by a customer.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5A1ADD2-DB3C-4892-A372-B058A6737B5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8691" b="8691"/>
          <a:stretch>
            <a:fillRect/>
          </a:stretch>
        </p:blipFill>
        <p:spPr>
          <a:xfrm>
            <a:off x="8922057" y="3710351"/>
            <a:ext cx="3269941" cy="3147649"/>
          </a:xfrm>
        </p:spPr>
      </p:pic>
    </p:spTree>
    <p:extLst>
      <p:ext uri="{BB962C8B-B14F-4D97-AF65-F5344CB8AC3E}">
        <p14:creationId xmlns:p14="http://schemas.microsoft.com/office/powerpoint/2010/main" val="1783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969" y="1234440"/>
            <a:ext cx="4607511" cy="406908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Hotel Management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13</a:t>
            </a:fld>
            <a:endParaRPr lang="en-US" noProof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E12426E-FE18-4771-9CB0-061AC3143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Introduction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Applications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Tools used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Demo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Hotel Management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2" b="72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Hotel management is an array of roles and responsibilities all held together under one umbrella. Being able to adapt, meet challenges and place yourself on a scale of personal growth is vital herein.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Hotel management as the name suggested seems to be simple as looking into hospitality and care but on a broad basis It requires a lot of strategies and planning not only for proper functioning but also for better performance and improved incentives.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Hotel Management System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7008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6D9F-51CF-4F34-BE81-1B29D827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Hotel management system makes the complex procedure of hotel management more easy, systematic. The modular design and construction system is very much user oriented.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Interactive GUI, anyone can easily learn to use the complete system. No paper work while simultaneously receptionist keeps a check on the function of hotel easily. A simple comfortable user friendly system.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 is to ease the daily or regular activities of Hotel management Into an automatic computerized retrievable process.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Hotel Management System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DD20-6150-406B-81DF-4BE1B558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45E68-2EA5-4F1D-87EA-63F7B9664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project, Hotel Management System is a application that allows the hotel manager to handle all hotel activities.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Interactive GUI and the ability to manage various hotel bookings and rooms make this system very flexible and convenient.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Hotel management project provides room booking, staff management and other necessary hotel management features. The system allows the manager to post available rooms in the system.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64204-9352-41FD-AABC-A5701192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Hotel Management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2577D-3B42-47AE-846A-83D6AC0A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290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7882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95EC-B859-49F5-A41C-A4030100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1E9D7-0AC9-42E1-BD6D-FB92116FE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3823247" cy="385974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 status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Allocated Room Modification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In/Check Out details   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details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customer present in hotel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B2FD5-685F-4B15-A38E-C51C5DDA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Hotel Management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F790B-1D54-4D0C-9883-12FCBDA8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E61131-5F60-4138-95EB-48601843A510}"/>
              </a:ext>
            </a:extLst>
          </p:cNvPr>
          <p:cNvSpPr txBox="1"/>
          <p:nvPr/>
        </p:nvSpPr>
        <p:spPr>
          <a:xfrm>
            <a:off x="4957632" y="1911096"/>
            <a:ext cx="6097464" cy="16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 like rides, also included</a:t>
            </a: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Billing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Hotel staff and their details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Miscellaneous services.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14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181</TotalTime>
  <Words>363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Symbol</vt:lpstr>
      <vt:lpstr>Vapor Trail</vt:lpstr>
      <vt:lpstr>Hotel Management  System</vt:lpstr>
      <vt:lpstr>Agenda</vt:lpstr>
      <vt:lpstr>Introduction</vt:lpstr>
      <vt:lpstr>Introduction</vt:lpstr>
      <vt:lpstr>Applications</vt:lpstr>
      <vt:lpstr>Applications</vt:lpstr>
      <vt:lpstr>Applications</vt:lpstr>
      <vt:lpstr>Features</vt:lpstr>
      <vt:lpstr>Features</vt:lpstr>
      <vt:lpstr>Tools Used</vt:lpstr>
      <vt:lpstr>Tools Used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</dc:title>
  <dc:creator>Pranav Dani</dc:creator>
  <cp:lastModifiedBy>NIKUNJ PRATAP MISTRY</cp:lastModifiedBy>
  <cp:revision>25</cp:revision>
  <dcterms:created xsi:type="dcterms:W3CDTF">2020-12-06T16:50:45Z</dcterms:created>
  <dcterms:modified xsi:type="dcterms:W3CDTF">2021-12-11T09:12:43Z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