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349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13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87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862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5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44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146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259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5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173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76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349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16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25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8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8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26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8F3B-E0DF-40CD-9284-BBA032F3CDAA}" type="datetimeFigureOut">
              <a:rPr lang="en-IN" smtClean="0"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3180D-FA90-4198-B9C4-C14ADE220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68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28C5-F33C-4B51-8971-E74436A01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369" y="2353641"/>
            <a:ext cx="9268287" cy="2150719"/>
          </a:xfrm>
          <a:noFill/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HOTEL MANAGEMENT SYSTEM</a:t>
            </a:r>
            <a:endParaRPr lang="en-I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5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D679-B1A5-4673-B022-206CB709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members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742F2F-5AC0-47FB-99BC-CFC62686B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692335"/>
              </p:ext>
            </p:extLst>
          </p:nvPr>
        </p:nvGraphicFramePr>
        <p:xfrm>
          <a:off x="1866899" y="2938509"/>
          <a:ext cx="8963858" cy="268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929">
                  <a:extLst>
                    <a:ext uri="{9D8B030D-6E8A-4147-A177-3AD203B41FA5}">
                      <a16:colId xmlns:a16="http://schemas.microsoft.com/office/drawing/2014/main" val="4187462409"/>
                    </a:ext>
                  </a:extLst>
                </a:gridCol>
                <a:gridCol w="4481929">
                  <a:extLst>
                    <a:ext uri="{9D8B030D-6E8A-4147-A177-3AD203B41FA5}">
                      <a16:colId xmlns:a16="http://schemas.microsoft.com/office/drawing/2014/main" val="3377895982"/>
                    </a:ext>
                  </a:extLst>
                </a:gridCol>
              </a:tblGrid>
              <a:tr h="67248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    NAME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ROLL NO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852733"/>
                  </a:ext>
                </a:extLst>
              </a:tr>
              <a:tr h="67248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ANURAG HALE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03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933097"/>
                  </a:ext>
                </a:extLst>
              </a:tr>
              <a:tr h="67248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SHUBHAM KHOSE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41518"/>
                  </a:ext>
                </a:extLst>
              </a:tr>
              <a:tr h="67248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NIKUNJ MISTRY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30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3424-B454-4504-89AA-4B50BCD6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3486"/>
            <a:ext cx="10820400" cy="4715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AIM </a:t>
            </a:r>
            <a:r>
              <a:rPr lang="en-IN" dirty="0">
                <a:solidFill>
                  <a:schemeClr val="bg1"/>
                </a:solidFill>
              </a:rPr>
              <a:t>:-To manage the details and booking of rooms for customer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PURPOSE:- To build an D</a:t>
            </a:r>
            <a:r>
              <a:rPr lang="en-IN">
                <a:solidFill>
                  <a:schemeClr val="bg1"/>
                </a:solidFill>
              </a:rPr>
              <a:t>estop</a:t>
            </a:r>
            <a:r>
              <a:rPr lang="en-IN" dirty="0">
                <a:solidFill>
                  <a:schemeClr val="bg1"/>
                </a:solidFill>
              </a:rPr>
              <a:t> application program to reduce the manual work.  The application will have records of customer and rooms and facilities available for them.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4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E66A-0F57-45AB-80FF-0E884EE9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350" y="392898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ABOUT THE TOPIC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3C34A-A76D-44BC-8151-65B2712C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project, Hotel Management System is a application that allows the hotel manager to handle all hotel activities.</a:t>
            </a:r>
          </a:p>
          <a:p>
            <a:r>
              <a:rPr lang="en-US" dirty="0">
                <a:solidFill>
                  <a:schemeClr val="bg1"/>
                </a:solidFill>
              </a:rPr>
              <a:t>Interactive GUI and the ability to manage various hotel bookings and rooms make this system very flexible and convenient. </a:t>
            </a:r>
          </a:p>
          <a:p>
            <a:r>
              <a:rPr lang="en-US" dirty="0">
                <a:solidFill>
                  <a:schemeClr val="bg1"/>
                </a:solidFill>
              </a:rPr>
              <a:t>Hotel management project provides room booking, staff management and other necessary hotel management features. The system allows the manager to post available rooms in the system.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0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667E-70BD-4037-ADF9-430276D9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References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F0E9-0339-4A0D-9EF3-978B2B69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For Database part : MySQL and JDBC for its connectivity.</a:t>
            </a:r>
          </a:p>
          <a:p>
            <a:r>
              <a:rPr lang="en-IN" dirty="0">
                <a:solidFill>
                  <a:schemeClr val="bg1"/>
                </a:solidFill>
              </a:rPr>
              <a:t>For User Interface </a:t>
            </a:r>
            <a:r>
              <a:rPr lang="en-IN">
                <a:solidFill>
                  <a:schemeClr val="bg1"/>
                </a:solidFill>
              </a:rPr>
              <a:t>: </a:t>
            </a:r>
            <a:r>
              <a:rPr lang="en-IN" dirty="0">
                <a:solidFill>
                  <a:schemeClr val="bg1"/>
                </a:solidFill>
              </a:rPr>
              <a:t>J</a:t>
            </a:r>
            <a:r>
              <a:rPr lang="en-IN">
                <a:solidFill>
                  <a:schemeClr val="bg1"/>
                </a:solidFill>
              </a:rPr>
              <a:t>ava </a:t>
            </a:r>
            <a:r>
              <a:rPr lang="en-IN" dirty="0">
                <a:solidFill>
                  <a:schemeClr val="bg1"/>
                </a:solidFill>
              </a:rPr>
              <a:t>swing, GUI based or other software that could be helpful.</a:t>
            </a:r>
          </a:p>
          <a:p>
            <a:r>
              <a:rPr lang="en-IN" dirty="0">
                <a:solidFill>
                  <a:schemeClr val="bg1"/>
                </a:solidFill>
              </a:rPr>
              <a:t>Code Editor : Any IDE that fulfils our purpose.</a:t>
            </a:r>
          </a:p>
        </p:txBody>
      </p:sp>
    </p:spTree>
    <p:extLst>
      <p:ext uri="{BB962C8B-B14F-4D97-AF65-F5344CB8AC3E}">
        <p14:creationId xmlns:p14="http://schemas.microsoft.com/office/powerpoint/2010/main" val="372450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5552-32A1-43DD-B9FB-C2523EE0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252" y="1784874"/>
            <a:ext cx="7150331" cy="376533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THANK YOU</a:t>
            </a:r>
            <a:endParaRPr lang="en-IN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97</TotalTime>
  <Words>174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HOTEL MANAGEMENT SYSTEM</vt:lpstr>
      <vt:lpstr> members</vt:lpstr>
      <vt:lpstr>PowerPoint Presentation</vt:lpstr>
      <vt:lpstr> ABOUT THE TOPIC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FARHAN SHAIKH</dc:creator>
  <cp:lastModifiedBy>NIKUNJ PRATAP MISTRY</cp:lastModifiedBy>
  <cp:revision>16</cp:revision>
  <dcterms:created xsi:type="dcterms:W3CDTF">2020-10-19T17:59:37Z</dcterms:created>
  <dcterms:modified xsi:type="dcterms:W3CDTF">2021-09-30T12:29:01Z</dcterms:modified>
</cp:coreProperties>
</file>