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374612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94E82-43ED-41FC-BBF1-2F144FC082B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310780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359362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47412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531504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113930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326234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808574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139280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68000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4E82-43ED-41FC-BBF1-2F144FC082B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4048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94E82-43ED-41FC-BBF1-2F144FC082B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77906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94E82-43ED-41FC-BBF1-2F144FC082B0}"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73137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94E82-43ED-41FC-BBF1-2F144FC082B0}"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250567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94E82-43ED-41FC-BBF1-2F144FC082B0}"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37779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94E82-43ED-41FC-BBF1-2F144FC082B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834717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94E82-43ED-41FC-BBF1-2F144FC082B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DBB90C-9782-425A-B7BF-E7D729CCB57A}" type="slidenum">
              <a:rPr lang="en-IN" smtClean="0"/>
              <a:t>‹#›</a:t>
            </a:fld>
            <a:endParaRPr lang="en-IN"/>
          </a:p>
        </p:txBody>
      </p:sp>
    </p:spTree>
    <p:extLst>
      <p:ext uri="{BB962C8B-B14F-4D97-AF65-F5344CB8AC3E}">
        <p14:creationId xmlns:p14="http://schemas.microsoft.com/office/powerpoint/2010/main" val="412780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394E82-43ED-41FC-BBF1-2F144FC082B0}" type="datetimeFigureOut">
              <a:rPr lang="en-IN" smtClean="0"/>
              <a:t>02-12-2021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DBB90C-9782-425A-B7BF-E7D729CCB57A}" type="slidenum">
              <a:rPr lang="en-IN" smtClean="0"/>
              <a:t>‹#›</a:t>
            </a:fld>
            <a:endParaRPr lang="en-IN"/>
          </a:p>
        </p:txBody>
      </p:sp>
    </p:spTree>
    <p:extLst>
      <p:ext uri="{BB962C8B-B14F-4D97-AF65-F5344CB8AC3E}">
        <p14:creationId xmlns:p14="http://schemas.microsoft.com/office/powerpoint/2010/main" val="2773622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160F-CECB-447B-9A54-865C5EB7A298}"/>
              </a:ext>
            </a:extLst>
          </p:cNvPr>
          <p:cNvSpPr>
            <a:spLocks noGrp="1"/>
          </p:cNvSpPr>
          <p:nvPr>
            <p:ph type="ctrTitle"/>
          </p:nvPr>
        </p:nvSpPr>
        <p:spPr>
          <a:xfrm>
            <a:off x="2928401" y="1380068"/>
            <a:ext cx="8574622" cy="3060083"/>
          </a:xfrm>
        </p:spPr>
        <p:txBody>
          <a:bodyPr/>
          <a:lstStyle/>
          <a:p>
            <a:r>
              <a:rPr lang="en-US"/>
              <a:t>Group 3</a:t>
            </a:r>
            <a:endParaRPr lang="en-IN" dirty="0"/>
          </a:p>
        </p:txBody>
      </p:sp>
      <p:sp>
        <p:nvSpPr>
          <p:cNvPr id="3" name="Subtitle 2">
            <a:extLst>
              <a:ext uri="{FF2B5EF4-FFF2-40B4-BE49-F238E27FC236}">
                <a16:creationId xmlns:a16="http://schemas.microsoft.com/office/drawing/2014/main" id="{AFE47DEC-DDDD-4A11-83F9-3CB021DCF4C2}"/>
              </a:ext>
            </a:extLst>
          </p:cNvPr>
          <p:cNvSpPr>
            <a:spLocks noGrp="1"/>
          </p:cNvSpPr>
          <p:nvPr>
            <p:ph type="subTitle" idx="1"/>
          </p:nvPr>
        </p:nvSpPr>
        <p:spPr>
          <a:xfrm>
            <a:off x="4515378" y="4440151"/>
            <a:ext cx="6987645" cy="1880750"/>
          </a:xfrm>
        </p:spPr>
        <p:txBody>
          <a:bodyPr>
            <a:normAutofit fontScale="92500" lnSpcReduction="10000"/>
          </a:bodyPr>
          <a:lstStyle/>
          <a:p>
            <a:r>
              <a:rPr lang="en-US" sz="3800" dirty="0"/>
              <a:t>Members</a:t>
            </a:r>
          </a:p>
          <a:p>
            <a:r>
              <a:rPr lang="en-US" dirty="0"/>
              <a:t>Anurag Hale 03</a:t>
            </a:r>
          </a:p>
          <a:p>
            <a:r>
              <a:rPr lang="en-US" dirty="0"/>
              <a:t>Shubham </a:t>
            </a:r>
            <a:r>
              <a:rPr lang="en-US" dirty="0" err="1"/>
              <a:t>Khose</a:t>
            </a:r>
            <a:r>
              <a:rPr lang="en-US" dirty="0"/>
              <a:t> 44</a:t>
            </a:r>
          </a:p>
          <a:p>
            <a:r>
              <a:rPr lang="en-US" dirty="0"/>
              <a:t>Nikunj Mistry 64</a:t>
            </a:r>
          </a:p>
          <a:p>
            <a:endParaRPr lang="en-IN" dirty="0"/>
          </a:p>
        </p:txBody>
      </p:sp>
      <p:sp>
        <p:nvSpPr>
          <p:cNvPr id="4" name="TextBox 3">
            <a:extLst>
              <a:ext uri="{FF2B5EF4-FFF2-40B4-BE49-F238E27FC236}">
                <a16:creationId xmlns:a16="http://schemas.microsoft.com/office/drawing/2014/main" id="{15212296-7C97-4AD2-A6D5-0ABB3DAB2728}"/>
              </a:ext>
            </a:extLst>
          </p:cNvPr>
          <p:cNvSpPr txBox="1"/>
          <p:nvPr/>
        </p:nvSpPr>
        <p:spPr>
          <a:xfrm>
            <a:off x="124288" y="5566299"/>
            <a:ext cx="3675355" cy="954107"/>
          </a:xfrm>
          <a:prstGeom prst="rect">
            <a:avLst/>
          </a:prstGeom>
          <a:noFill/>
        </p:spPr>
        <p:txBody>
          <a:bodyPr wrap="square" rtlCol="0">
            <a:spAutoFit/>
          </a:bodyPr>
          <a:lstStyle/>
          <a:p>
            <a:r>
              <a:rPr lang="en-US" sz="2800" b="1" dirty="0"/>
              <a:t>Mentor</a:t>
            </a:r>
          </a:p>
          <a:p>
            <a:r>
              <a:rPr lang="en-US" sz="2800" b="1" dirty="0"/>
              <a:t>Dr. Madhuri Rao</a:t>
            </a:r>
            <a:endParaRPr lang="en-IN" sz="2800" b="1" dirty="0"/>
          </a:p>
        </p:txBody>
      </p:sp>
      <p:sp>
        <p:nvSpPr>
          <p:cNvPr id="5" name="TextBox 4">
            <a:extLst>
              <a:ext uri="{FF2B5EF4-FFF2-40B4-BE49-F238E27FC236}">
                <a16:creationId xmlns:a16="http://schemas.microsoft.com/office/drawing/2014/main" id="{57EA4E00-8B09-4DA5-BCD4-014F03AF8D19}"/>
              </a:ext>
            </a:extLst>
          </p:cNvPr>
          <p:cNvSpPr txBox="1"/>
          <p:nvPr/>
        </p:nvSpPr>
        <p:spPr>
          <a:xfrm>
            <a:off x="2928401" y="1589103"/>
            <a:ext cx="6987645" cy="830997"/>
          </a:xfrm>
          <a:prstGeom prst="rect">
            <a:avLst/>
          </a:prstGeom>
          <a:noFill/>
        </p:spPr>
        <p:txBody>
          <a:bodyPr wrap="square" rtlCol="0">
            <a:spAutoFit/>
          </a:bodyPr>
          <a:lstStyle/>
          <a:p>
            <a:pPr algn="ctr"/>
            <a:r>
              <a:rPr lang="en-US" sz="4800" b="1" dirty="0">
                <a:latin typeface="Arial Narrow" panose="020B0606020202030204" pitchFamily="34" charset="0"/>
              </a:rPr>
              <a:t>Hotel Management System</a:t>
            </a:r>
            <a:endParaRPr lang="en-IN" sz="4800" b="1" dirty="0">
              <a:latin typeface="Arial Narrow" panose="020B0606020202030204" pitchFamily="34" charset="0"/>
            </a:endParaRPr>
          </a:p>
        </p:txBody>
      </p:sp>
    </p:spTree>
    <p:extLst>
      <p:ext uri="{BB962C8B-B14F-4D97-AF65-F5344CB8AC3E}">
        <p14:creationId xmlns:p14="http://schemas.microsoft.com/office/powerpoint/2010/main" val="269795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E66A-0F57-45AB-80FF-0E884EE96E90}"/>
              </a:ext>
            </a:extLst>
          </p:cNvPr>
          <p:cNvSpPr>
            <a:spLocks noGrp="1"/>
          </p:cNvSpPr>
          <p:nvPr>
            <p:ph type="title"/>
          </p:nvPr>
        </p:nvSpPr>
        <p:spPr>
          <a:xfrm>
            <a:off x="3181350" y="392898"/>
            <a:ext cx="8610600" cy="1293028"/>
          </a:xfrm>
        </p:spPr>
        <p:txBody>
          <a:bodyPr/>
          <a:lstStyle/>
          <a:p>
            <a:pPr algn="ctr"/>
            <a:r>
              <a:rPr lang="en-US" dirty="0"/>
              <a:t> </a:t>
            </a:r>
            <a:r>
              <a:rPr lang="en-US" b="1" dirty="0"/>
              <a:t>ABOUT THE TOPIC </a:t>
            </a:r>
            <a:endParaRPr lang="en-IN" b="1" dirty="0"/>
          </a:p>
        </p:txBody>
      </p:sp>
      <p:sp>
        <p:nvSpPr>
          <p:cNvPr id="3" name="Content Placeholder 2">
            <a:extLst>
              <a:ext uri="{FF2B5EF4-FFF2-40B4-BE49-F238E27FC236}">
                <a16:creationId xmlns:a16="http://schemas.microsoft.com/office/drawing/2014/main" id="{C503C34A-A76D-44BC-8151-65B2712C2FCD}"/>
              </a:ext>
            </a:extLst>
          </p:cNvPr>
          <p:cNvSpPr>
            <a:spLocks noGrp="1"/>
          </p:cNvSpPr>
          <p:nvPr>
            <p:ph idx="1"/>
          </p:nvPr>
        </p:nvSpPr>
        <p:spPr/>
        <p:txBody>
          <a:bodyPr>
            <a:normAutofit/>
          </a:bodyPr>
          <a:lstStyle/>
          <a:p>
            <a:r>
              <a:rPr lang="en-US" dirty="0">
                <a:latin typeface="Berlin Sans FB" panose="020E0602020502020306" pitchFamily="34" charset="0"/>
              </a:rPr>
              <a:t>The project, Hotel Management System is a application that allows the hotel manager to handle all hotel activities.</a:t>
            </a:r>
          </a:p>
          <a:p>
            <a:r>
              <a:rPr lang="en-US" dirty="0">
                <a:latin typeface="Berlin Sans FB" panose="020E0602020502020306" pitchFamily="34" charset="0"/>
              </a:rPr>
              <a:t>Interactive GUI and the ability to manage various hotel bookings and rooms make this system very flexible and convenient. </a:t>
            </a:r>
          </a:p>
          <a:p>
            <a:r>
              <a:rPr lang="en-US" dirty="0">
                <a:latin typeface="Berlin Sans FB" panose="020E0602020502020306" pitchFamily="34" charset="0"/>
              </a:rPr>
              <a:t>Hotel management project provides room booking, staff management and other necessary hotel management features. The system allows the manager to post available rooms in the system.</a:t>
            </a:r>
            <a:endParaRPr lang="en-IN" dirty="0">
              <a:latin typeface="Berlin Sans FB" panose="020E0602020502020306" pitchFamily="34" charset="0"/>
            </a:endParaRPr>
          </a:p>
        </p:txBody>
      </p:sp>
    </p:spTree>
    <p:extLst>
      <p:ext uri="{BB962C8B-B14F-4D97-AF65-F5344CB8AC3E}">
        <p14:creationId xmlns:p14="http://schemas.microsoft.com/office/powerpoint/2010/main" val="36710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9C4C-0F5E-48D7-A010-D0E9B77A60A2}"/>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Problem Statement &amp; objective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1F5129-88B7-45EA-99A7-E1A175408918}"/>
              </a:ext>
            </a:extLst>
          </p:cNvPr>
          <p:cNvSpPr>
            <a:spLocks noGrp="1"/>
          </p:cNvSpPr>
          <p:nvPr>
            <p:ph idx="1"/>
          </p:nvPr>
        </p:nvSpPr>
        <p:spPr/>
        <p:txBody>
          <a:bodyPr>
            <a:noAutofit/>
          </a:bodyPr>
          <a:lstStyle/>
          <a:p>
            <a:pPr>
              <a:lnSpc>
                <a:spcPct val="107000"/>
              </a:lnSpc>
              <a:spcAft>
                <a:spcPts val="800"/>
              </a:spcAft>
            </a:pPr>
            <a:r>
              <a:rPr lang="en-IN" sz="1800" dirty="0">
                <a:effectLst/>
                <a:latin typeface="Berlin Sans FB" panose="020E0602020502020306" pitchFamily="34" charset="0"/>
                <a:ea typeface="Calibri" panose="020F0502020204030204" pitchFamily="34" charset="0"/>
                <a:cs typeface="Times New Roman" panose="02020603050405020304" pitchFamily="18" charset="0"/>
              </a:rPr>
              <a:t>A hotel system manages various information about rooms, reservation, customers, building etc. </a:t>
            </a:r>
          </a:p>
          <a:p>
            <a:pPr>
              <a:lnSpc>
                <a:spcPct val="107000"/>
              </a:lnSpc>
              <a:spcAft>
                <a:spcPts val="800"/>
              </a:spcAft>
            </a:pPr>
            <a:r>
              <a:rPr lang="en-IN" sz="1800" dirty="0">
                <a:effectLst/>
                <a:latin typeface="Berlin Sans FB" panose="020E0602020502020306" pitchFamily="34" charset="0"/>
                <a:ea typeface="Calibri" panose="020F0502020204030204" pitchFamily="34" charset="0"/>
                <a:cs typeface="Times New Roman" panose="02020603050405020304" pitchFamily="18" charset="0"/>
              </a:rPr>
              <a:t>This customer can make a reservation through hotel website. He requires details as in, availability of rooms, dates, customer details-If everything seems fine he receives a confirmation number from the website.</a:t>
            </a:r>
          </a:p>
          <a:p>
            <a:pPr>
              <a:lnSpc>
                <a:spcPct val="107000"/>
              </a:lnSpc>
              <a:spcAft>
                <a:spcPts val="800"/>
              </a:spcAft>
            </a:pPr>
            <a:r>
              <a:rPr lang="en-IN" sz="1800" dirty="0">
                <a:effectLst/>
                <a:latin typeface="Berlin Sans FB" panose="020E0602020502020306" pitchFamily="34" charset="0"/>
                <a:ea typeface="Calibri" panose="020F0502020204030204" pitchFamily="34" charset="0"/>
                <a:cs typeface="Times New Roman" panose="02020603050405020304" pitchFamily="18" charset="0"/>
              </a:rPr>
              <a:t> The desk clerk checks in the time and billing record is created at that time. Customer billing is recorded is updated every night at 12.</a:t>
            </a:r>
          </a:p>
          <a:p>
            <a:pPr>
              <a:lnSpc>
                <a:spcPct val="107000"/>
              </a:lnSpc>
              <a:spcAft>
                <a:spcPts val="800"/>
              </a:spcAft>
            </a:pPr>
            <a:r>
              <a:rPr lang="en-IN" sz="1800" dirty="0">
                <a:effectLst/>
                <a:latin typeface="Berlin Sans FB" panose="020E0602020502020306" pitchFamily="34" charset="0"/>
                <a:ea typeface="Calibri" panose="020F0502020204030204" pitchFamily="34" charset="0"/>
                <a:cs typeface="Times New Roman" panose="02020603050405020304" pitchFamily="18" charset="0"/>
              </a:rPr>
              <a:t>Customer can pay by cash when they check out If the customer needs a pick up/down service, online availability can also be made. </a:t>
            </a:r>
          </a:p>
          <a:p>
            <a:pPr>
              <a:lnSpc>
                <a:spcPct val="107000"/>
              </a:lnSpc>
              <a:spcAft>
                <a:spcPts val="800"/>
              </a:spcAft>
            </a:pPr>
            <a:r>
              <a:rPr lang="en-IN" sz="1800" dirty="0">
                <a:effectLst/>
                <a:latin typeface="Berlin Sans FB" panose="020E0602020502020306" pitchFamily="34" charset="0"/>
                <a:ea typeface="Calibri" panose="020F0502020204030204" pitchFamily="34" charset="0"/>
                <a:cs typeface="Times New Roman" panose="02020603050405020304" pitchFamily="18" charset="0"/>
              </a:rPr>
              <a:t>One has an access to the details of the driver the nature of vehicle, his current location. And the type of car used by driver. </a:t>
            </a:r>
            <a:endParaRPr lang="en-IN" sz="1800" dirty="0">
              <a:latin typeface="Berlin Sans FB" panose="020E0602020502020306" pitchFamily="34" charset="0"/>
            </a:endParaRPr>
          </a:p>
        </p:txBody>
      </p:sp>
    </p:spTree>
    <p:extLst>
      <p:ext uri="{BB962C8B-B14F-4D97-AF65-F5344CB8AC3E}">
        <p14:creationId xmlns:p14="http://schemas.microsoft.com/office/powerpoint/2010/main" val="39300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B5DC-1DF7-4C00-9DC6-03A4D7377BDE}"/>
              </a:ext>
            </a:extLst>
          </p:cNvPr>
          <p:cNvSpPr>
            <a:spLocks noGrp="1"/>
          </p:cNvSpPr>
          <p:nvPr>
            <p:ph idx="1"/>
          </p:nvPr>
        </p:nvSpPr>
        <p:spPr>
          <a:xfrm>
            <a:off x="1546454" y="752752"/>
            <a:ext cx="10018713" cy="5352495"/>
          </a:xfrm>
        </p:spPr>
        <p:txBody>
          <a:bodyPr>
            <a:normAutofit fontScale="25000" lnSpcReduction="20000"/>
          </a:bodyPr>
          <a:lstStyle/>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The app bears many more function.</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 Room status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Allocated Room Modification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Check In/Check Out details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Customer details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Total customer present in hotel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Services like rides, also included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Billing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Hotel staff and their details </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Miscellaneous services.</a:t>
            </a:r>
          </a:p>
          <a:p>
            <a:pPr marL="0" indent="0">
              <a:lnSpc>
                <a:spcPct val="107000"/>
              </a:lnSpc>
              <a:spcAft>
                <a:spcPts val="800"/>
              </a:spcAft>
              <a:buNone/>
            </a:pPr>
            <a:r>
              <a:rPr lang="en-IN" sz="8000" dirty="0">
                <a:effectLst/>
                <a:latin typeface="Berlin Sans FB" panose="020E0602020502020306" pitchFamily="34" charset="0"/>
                <a:ea typeface="Calibri" panose="020F0502020204030204" pitchFamily="34" charset="0"/>
                <a:cs typeface="Times New Roman" panose="02020603050405020304" pitchFamily="18" charset="0"/>
              </a:rPr>
              <a:t> There are new Strategies technologies emerging every day that one needs to track on. How effective one manages their property, pays to have your finger on the pulse. Its thereby essential to have the most effective system incorporating multiple areas with all its ardently meticulously and its </a:t>
            </a:r>
            <a:r>
              <a:rPr lang="en-IN" sz="8000" dirty="0" err="1">
                <a:effectLst/>
                <a:latin typeface="Berlin Sans FB" panose="020E0602020502020306" pitchFamily="34" charset="0"/>
                <a:ea typeface="Calibri" panose="020F0502020204030204" pitchFamily="34" charset="0"/>
                <a:cs typeface="Times New Roman" panose="02020603050405020304" pitchFamily="18" charset="0"/>
              </a:rPr>
              <a:t>caliber</a:t>
            </a:r>
            <a:r>
              <a:rPr lang="en-IN" sz="8000" dirty="0">
                <a:effectLst/>
                <a:latin typeface="Berlin Sans FB" panose="020E0602020502020306"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13390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F616-31EC-47A1-A344-36824DA0368C}"/>
              </a:ext>
            </a:extLst>
          </p:cNvPr>
          <p:cNvSpPr>
            <a:spLocks noGrp="1"/>
          </p:cNvSpPr>
          <p:nvPr>
            <p:ph type="title"/>
          </p:nvPr>
        </p:nvSpPr>
        <p:spPr>
          <a:xfrm>
            <a:off x="3126680" y="68201"/>
            <a:ext cx="6381305" cy="701196"/>
          </a:xfrm>
        </p:spPr>
        <p:txBody>
          <a:bodyPr/>
          <a:lstStyle/>
          <a:p>
            <a:r>
              <a:rPr lang="en-US" dirty="0"/>
              <a:t>Framework Progress</a:t>
            </a:r>
            <a:endParaRPr lang="en-IN" dirty="0"/>
          </a:p>
        </p:txBody>
      </p:sp>
      <p:pic>
        <p:nvPicPr>
          <p:cNvPr id="4" name="Picture 3">
            <a:extLst>
              <a:ext uri="{FF2B5EF4-FFF2-40B4-BE49-F238E27FC236}">
                <a16:creationId xmlns:a16="http://schemas.microsoft.com/office/drawing/2014/main" id="{67E402A4-39C7-4A32-AE90-46F19E4C4DF4}"/>
              </a:ext>
            </a:extLst>
          </p:cNvPr>
          <p:cNvPicPr>
            <a:picLocks noChangeAspect="1"/>
          </p:cNvPicPr>
          <p:nvPr/>
        </p:nvPicPr>
        <p:blipFill>
          <a:blip r:embed="rId2"/>
          <a:stretch>
            <a:fillRect/>
          </a:stretch>
        </p:blipFill>
        <p:spPr>
          <a:xfrm>
            <a:off x="1563376" y="709052"/>
            <a:ext cx="4633848" cy="2013065"/>
          </a:xfrm>
          <a:prstGeom prst="rect">
            <a:avLst/>
          </a:prstGeom>
        </p:spPr>
      </p:pic>
      <p:pic>
        <p:nvPicPr>
          <p:cNvPr id="10" name="Picture 9">
            <a:extLst>
              <a:ext uri="{FF2B5EF4-FFF2-40B4-BE49-F238E27FC236}">
                <a16:creationId xmlns:a16="http://schemas.microsoft.com/office/drawing/2014/main" id="{64B5AFB1-792D-4269-95CC-322996C3C5A7}"/>
              </a:ext>
            </a:extLst>
          </p:cNvPr>
          <p:cNvPicPr>
            <a:picLocks noChangeAspect="1"/>
          </p:cNvPicPr>
          <p:nvPr/>
        </p:nvPicPr>
        <p:blipFill>
          <a:blip r:embed="rId3"/>
          <a:stretch>
            <a:fillRect/>
          </a:stretch>
        </p:blipFill>
        <p:spPr>
          <a:xfrm>
            <a:off x="6317332" y="2294693"/>
            <a:ext cx="5203635" cy="2268614"/>
          </a:xfrm>
          <a:prstGeom prst="rect">
            <a:avLst/>
          </a:prstGeom>
        </p:spPr>
      </p:pic>
      <p:pic>
        <p:nvPicPr>
          <p:cNvPr id="12" name="Picture 11">
            <a:extLst>
              <a:ext uri="{FF2B5EF4-FFF2-40B4-BE49-F238E27FC236}">
                <a16:creationId xmlns:a16="http://schemas.microsoft.com/office/drawing/2014/main" id="{A379154A-4571-41EB-94C0-F8AAE4B95D99}"/>
              </a:ext>
            </a:extLst>
          </p:cNvPr>
          <p:cNvPicPr>
            <a:picLocks noChangeAspect="1"/>
          </p:cNvPicPr>
          <p:nvPr/>
        </p:nvPicPr>
        <p:blipFill>
          <a:blip r:embed="rId4"/>
          <a:stretch>
            <a:fillRect/>
          </a:stretch>
        </p:blipFill>
        <p:spPr>
          <a:xfrm>
            <a:off x="1317374" y="5008550"/>
            <a:ext cx="10352583" cy="846539"/>
          </a:xfrm>
          <a:prstGeom prst="rect">
            <a:avLst/>
          </a:prstGeom>
        </p:spPr>
      </p:pic>
    </p:spTree>
    <p:extLst>
      <p:ext uri="{BB962C8B-B14F-4D97-AF65-F5344CB8AC3E}">
        <p14:creationId xmlns:p14="http://schemas.microsoft.com/office/powerpoint/2010/main" val="173380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8E0B2C-49F7-45BE-9833-A1EAC8D17A17}"/>
              </a:ext>
            </a:extLst>
          </p:cNvPr>
          <p:cNvPicPr>
            <a:picLocks noGrp="1" noChangeAspect="1"/>
          </p:cNvPicPr>
          <p:nvPr>
            <p:ph idx="1"/>
          </p:nvPr>
        </p:nvPicPr>
        <p:blipFill>
          <a:blip r:embed="rId2"/>
          <a:stretch>
            <a:fillRect/>
          </a:stretch>
        </p:blipFill>
        <p:spPr>
          <a:xfrm>
            <a:off x="1634903" y="284086"/>
            <a:ext cx="4930639" cy="3320248"/>
          </a:xfrm>
        </p:spPr>
      </p:pic>
      <p:pic>
        <p:nvPicPr>
          <p:cNvPr id="3" name="Picture 2">
            <a:extLst>
              <a:ext uri="{FF2B5EF4-FFF2-40B4-BE49-F238E27FC236}">
                <a16:creationId xmlns:a16="http://schemas.microsoft.com/office/drawing/2014/main" id="{228DAF98-63A6-4EDB-B7FF-49C59B6753FF}"/>
              </a:ext>
            </a:extLst>
          </p:cNvPr>
          <p:cNvPicPr>
            <a:picLocks noChangeAspect="1"/>
          </p:cNvPicPr>
          <p:nvPr/>
        </p:nvPicPr>
        <p:blipFill>
          <a:blip r:embed="rId3"/>
          <a:stretch>
            <a:fillRect/>
          </a:stretch>
        </p:blipFill>
        <p:spPr>
          <a:xfrm>
            <a:off x="8133163" y="2553353"/>
            <a:ext cx="3727405" cy="4203376"/>
          </a:xfrm>
          <a:prstGeom prst="rect">
            <a:avLst/>
          </a:prstGeom>
        </p:spPr>
      </p:pic>
    </p:spTree>
    <p:extLst>
      <p:ext uri="{BB962C8B-B14F-4D97-AF65-F5344CB8AC3E}">
        <p14:creationId xmlns:p14="http://schemas.microsoft.com/office/powerpoint/2010/main" val="14472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1800-2E27-4986-B16D-C314E2A0FE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A73C6-9D6E-4F75-8468-BE962C3E9D29}"/>
              </a:ext>
            </a:extLst>
          </p:cNvPr>
          <p:cNvSpPr>
            <a:spLocks noGrp="1"/>
          </p:cNvSpPr>
          <p:nvPr>
            <p:ph idx="1"/>
          </p:nvPr>
        </p:nvSpPr>
        <p:spPr/>
        <p:txBody>
          <a:bodyPr>
            <a:normAutofit/>
          </a:bodyPr>
          <a:lstStyle/>
          <a:p>
            <a:pPr marL="0" indent="0" algn="ctr">
              <a:buNone/>
            </a:pPr>
            <a:r>
              <a:rPr lang="en-US" sz="9600" dirty="0"/>
              <a:t>Thank You</a:t>
            </a:r>
            <a:endParaRPr lang="en-IN" sz="9600" dirty="0"/>
          </a:p>
        </p:txBody>
      </p:sp>
    </p:spTree>
    <p:extLst>
      <p:ext uri="{BB962C8B-B14F-4D97-AF65-F5344CB8AC3E}">
        <p14:creationId xmlns:p14="http://schemas.microsoft.com/office/powerpoint/2010/main" val="4293767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54</TotalTime>
  <Words>340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Berlin Sans FB</vt:lpstr>
      <vt:lpstr>Calibri</vt:lpstr>
      <vt:lpstr>Corbel</vt:lpstr>
      <vt:lpstr>Parallax</vt:lpstr>
      <vt:lpstr>Group 3</vt:lpstr>
      <vt:lpstr> ABOUT THE TOPIC </vt:lpstr>
      <vt:lpstr>Problem Statement &amp; objective </vt:lpstr>
      <vt:lpstr>PowerPoint Presentation</vt:lpstr>
      <vt:lpstr>Framework Progress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NIKUNJ PRATAP MISTRY</dc:creator>
  <cp:lastModifiedBy>NIKUNJ PRATAP MISTRY</cp:lastModifiedBy>
  <cp:revision>8</cp:revision>
  <dcterms:created xsi:type="dcterms:W3CDTF">2021-10-16T15:12:51Z</dcterms:created>
  <dcterms:modified xsi:type="dcterms:W3CDTF">2021-12-02T17:42:09Z</dcterms:modified>
</cp:coreProperties>
</file>