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4"/>
  </p:sldMasterIdLst>
  <p:notesMasterIdLst>
    <p:notesMasterId r:id="rId19"/>
  </p:notesMasterIdLst>
  <p:sldIdLst>
    <p:sldId id="3825" r:id="rId5"/>
    <p:sldId id="3826" r:id="rId6"/>
    <p:sldId id="3828" r:id="rId7"/>
    <p:sldId id="3827" r:id="rId8"/>
    <p:sldId id="3837" r:id="rId9"/>
    <p:sldId id="3792" r:id="rId10"/>
    <p:sldId id="3838" r:id="rId11"/>
    <p:sldId id="3836" r:id="rId12"/>
    <p:sldId id="3840" r:id="rId13"/>
    <p:sldId id="3839" r:id="rId14"/>
    <p:sldId id="3791" r:id="rId15"/>
    <p:sldId id="3841" r:id="rId16"/>
    <p:sldId id="3842" r:id="rId17"/>
    <p:sldId id="383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03" y="67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57E27E5E-C21E-4998-B18D-3C9DDA348E69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B79340-AD47-4C84-B2C2-56BE7351B58E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003597-D2C2-4338-A4F6-DE2612827F5B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2EF9E59-3D6F-4C29-8D81-CD451C067316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D258D9-286A-47FB-951B-097DEBFABC65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C432911-FF38-4BAA-BCCC-020C340AA4EF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A955622F-7618-451C-97DA-705DFB205C19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452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69170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08941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9534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06000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68412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44989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248748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135769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74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43528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66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1ADF8F-F0F8-4F22-837D-FCB6C056A3EE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E4BACF70-41B8-4A44-85E9-05F7BD93323B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984AB8-F9F5-4CBA-ACCC-BD89853D2E6D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6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742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41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85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507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327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768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331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  <p:sldLayoutId id="2147483807" r:id="rId18"/>
    <p:sldLayoutId id="2147483810" r:id="rId19"/>
    <p:sldLayoutId id="2147483774" r:id="rId20"/>
    <p:sldLayoutId id="2147483788" r:id="rId2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4575" y="2347776"/>
            <a:ext cx="9448800" cy="1825096"/>
          </a:xfrm>
        </p:spPr>
        <p:txBody>
          <a:bodyPr>
            <a:normAutofit/>
          </a:bodyPr>
          <a:lstStyle/>
          <a:p>
            <a:pPr algn="r"/>
            <a:r>
              <a:rPr lang="en-US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Bill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1808" y="5221224"/>
            <a:ext cx="6894224" cy="99669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Group no. 3, Group Mentor – Dr Madhuri Rao</a:t>
            </a:r>
          </a:p>
          <a:p>
            <a:r>
              <a:rPr lang="en-US" b="1" dirty="0">
                <a:solidFill>
                  <a:srgbClr val="FFFFFF"/>
                </a:solidFill>
              </a:rPr>
              <a:t>Anurag Hale, Nikunj Mistry, Shubham </a:t>
            </a:r>
            <a:r>
              <a:rPr lang="en-US" b="1" dirty="0" err="1">
                <a:solidFill>
                  <a:srgbClr val="FFFFFF"/>
                </a:solidFill>
              </a:rPr>
              <a:t>Khose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Tools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7541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/>
          <a:lstStyle/>
          <a:p>
            <a:r>
              <a:rPr lang="en-US" dirty="0"/>
              <a:t>Tools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4C744B-452C-4325-91DD-46D1150EA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8565" y="1824327"/>
            <a:ext cx="3568943" cy="2379295"/>
          </a:xfr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Bill Management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6CF57A-8252-4A7F-9F02-CA59A4068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27" y="2686050"/>
            <a:ext cx="14668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E359F55-AFBE-47D2-9688-4DD1C8FF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686050"/>
            <a:ext cx="29908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Progess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8838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DD20-6150-406B-81DF-4BE1B558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45E68-2EA5-4F1D-87EA-63F7B9664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64204-9352-41FD-AABC-A5701192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Bill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2577D-3B42-47AE-846A-83D6AC0A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AE2D52-0173-4783-822D-36AB0CEBF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79" y="2075649"/>
            <a:ext cx="5350894" cy="31618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B81592-44CB-4745-AAA6-436F6C67F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224" y="2057400"/>
            <a:ext cx="5900727" cy="322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85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969" y="1234440"/>
            <a:ext cx="4607511" cy="406908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Bill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14</a:t>
            </a:fld>
            <a:endParaRPr lang="en-US" noProof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E12426E-FE18-4771-9CB0-061AC3143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Introduction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About the topic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Features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Tools used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Progress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Bill Management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AIM </a:t>
            </a:r>
            <a:r>
              <a:rPr lang="en-IN" sz="2000" dirty="0"/>
              <a:t>:-To provide a secure and systematic billing software for a shop.</a:t>
            </a:r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Problem statement: To build an Desktop application program to reduce the manual work and papers.  The application will have a </a:t>
            </a:r>
            <a:r>
              <a:rPr lang="en-IN" sz="2000" dirty="0" err="1"/>
              <a:t>convinient</a:t>
            </a:r>
            <a:r>
              <a:rPr lang="en-IN" sz="2000" dirty="0"/>
              <a:t> features to manage their shopping bills. </a:t>
            </a:r>
            <a:r>
              <a:rPr lang="en-IN" sz="2000" dirty="0">
                <a:solidFill>
                  <a:schemeClr val="bg1"/>
                </a:solidFill>
              </a:rPr>
              <a:t>will have records of customer and rooms and facilities available for them.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Bill Management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bill management icon">
            <a:extLst>
              <a:ext uri="{FF2B5EF4-FFF2-40B4-BE49-F238E27FC236}">
                <a16:creationId xmlns:a16="http://schemas.microsoft.com/office/drawing/2014/main" id="{4D2B4B9C-D246-4438-BC0D-5E18C7C05E47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r="7486"/>
          <a:stretch>
            <a:fillRect/>
          </a:stretch>
        </p:blipFill>
        <p:spPr bwMode="auto">
          <a:prstGeom prst="ellipse">
            <a:avLst/>
          </a:prstGeom>
          <a:ln w="63500" cap="rnd">
            <a:solidFill>
              <a:srgbClr val="333333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ABOUT THE TOPIC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7008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THE TOPIC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6D9F-51CF-4F34-BE81-1B29D827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project, Bill Management System is a application that allows to track the products that customers buy and generate proper invoice.</a:t>
            </a:r>
          </a:p>
          <a:p>
            <a:r>
              <a:rPr lang="en-US" sz="2400" dirty="0"/>
              <a:t>Interactive GUI and the ability to manage user’s security and ease of access to the software. 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Bill Management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7882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DD20-6150-406B-81DF-4BE1B558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45E68-2EA5-4F1D-87EA-63F7B9664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This software is a user friendly  to access the software.  </a:t>
            </a:r>
          </a:p>
          <a:p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Qr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Code Generator &amp; Scanner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: Generate a new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qrcode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for new users in order to access the software.</a:t>
            </a:r>
          </a:p>
          <a:p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Whatsapp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automation: send the invoice to customer’s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whatsapp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Secure database in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and text (only read mode).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64204-9352-41FD-AABC-A5701192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Bill Management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2577D-3B42-47AE-846A-83D6AC0A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290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DD20-6150-406B-81DF-4BE1B558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Libraries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45E68-2EA5-4F1D-87EA-63F7B9664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Font typeface="Wingdings" panose="05000000000000000000" pitchFamily="2" charset="2"/>
              <a:buChar char="ü"/>
            </a:pPr>
            <a:r>
              <a:rPr lang="en-IN" sz="2800" b="1" dirty="0">
                <a:latin typeface="TechnicBold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800" b="1" dirty="0" err="1">
                <a:latin typeface="TechnicBold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Tkinter</a:t>
            </a:r>
            <a:endParaRPr lang="en-IN" sz="3300" b="1" dirty="0">
              <a:latin typeface="TechnicBold" panose="00000400000000000000" pitchFamily="2" charset="2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Font typeface="Wingdings" panose="05000000000000000000" pitchFamily="2" charset="2"/>
              <a:buChar char="ü"/>
            </a:pPr>
            <a:r>
              <a:rPr lang="en-IN" sz="3300" b="1" dirty="0">
                <a:latin typeface="TechnicBold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3300" b="1" dirty="0" err="1">
                <a:latin typeface="TechnicBold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endParaRPr lang="en-IN" sz="3300" b="1" dirty="0">
              <a:latin typeface="TechnicBold" panose="00000400000000000000" pitchFamily="2" charset="2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Font typeface="Wingdings" panose="05000000000000000000" pitchFamily="2" charset="2"/>
              <a:buChar char="ü"/>
            </a:pPr>
            <a:r>
              <a:rPr lang="en-IN" sz="3300" b="1" dirty="0">
                <a:latin typeface="TechnicBold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3300" b="1" dirty="0" err="1">
                <a:latin typeface="TechnicBold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Qrcode</a:t>
            </a:r>
            <a:endParaRPr lang="en-IN" sz="3300" b="1" dirty="0">
              <a:latin typeface="TechnicBold" panose="00000400000000000000" pitchFamily="2" charset="2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Font typeface="Wingdings" panose="05000000000000000000" pitchFamily="2" charset="2"/>
              <a:buChar char="ü"/>
            </a:pPr>
            <a:r>
              <a:rPr lang="en-IN" sz="3300" b="1" dirty="0">
                <a:latin typeface="TechnicBold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3300" b="1" dirty="0" err="1">
                <a:latin typeface="TechnicBold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Pywhatkit</a:t>
            </a:r>
            <a:endParaRPr lang="en-IN" sz="3300" b="1" dirty="0">
              <a:latin typeface="TechnicBold" panose="00000400000000000000" pitchFamily="2" charset="2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Font typeface="Wingdings" panose="05000000000000000000" pitchFamily="2" charset="2"/>
              <a:buChar char="ü"/>
            </a:pPr>
            <a:r>
              <a:rPr lang="en-IN" sz="3300" b="1" dirty="0">
                <a:latin typeface="TechnicBold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 Flask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n-IN" sz="3300" b="1" dirty="0">
                <a:latin typeface="TechnicBold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3300" b="1" dirty="0" err="1">
                <a:latin typeface="TechnicBold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r>
              <a:rPr lang="en-IN" sz="3300" b="1" dirty="0">
                <a:latin typeface="TechnicBold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 connector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n-IN" sz="3300" b="1" dirty="0">
                <a:latin typeface="TechnicBold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 Open cv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n-IN" sz="3300" b="1" dirty="0">
                <a:latin typeface="TechnicBold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3300" b="1" dirty="0" err="1">
                <a:latin typeface="TechnicBold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Pyzbar</a:t>
            </a:r>
            <a:endParaRPr lang="en-IN" sz="3300" b="1" dirty="0">
              <a:latin typeface="TechnicBold" panose="00000400000000000000" pitchFamily="2" charset="2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64204-9352-41FD-AABC-A5701192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Bill Management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2577D-3B42-47AE-846A-83D6AC0A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744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250</TotalTime>
  <Words>241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TechnicBold</vt:lpstr>
      <vt:lpstr>Wingdings</vt:lpstr>
      <vt:lpstr>Vapor Trail</vt:lpstr>
      <vt:lpstr>Bill Management</vt:lpstr>
      <vt:lpstr>Agenda</vt:lpstr>
      <vt:lpstr>Introduction</vt:lpstr>
      <vt:lpstr>Introduction</vt:lpstr>
      <vt:lpstr>ABOUT THE TOPIC</vt:lpstr>
      <vt:lpstr>ABOUT THE TOPIC</vt:lpstr>
      <vt:lpstr>Features</vt:lpstr>
      <vt:lpstr>Features</vt:lpstr>
      <vt:lpstr>Python Libraries </vt:lpstr>
      <vt:lpstr>Tools Used</vt:lpstr>
      <vt:lpstr>Tools Used</vt:lpstr>
      <vt:lpstr>Progess</vt:lpstr>
      <vt:lpstr>Progress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</dc:title>
  <dc:creator>Pranav Dani</dc:creator>
  <cp:lastModifiedBy>NIKUNJ PRATAP MISTRY</cp:lastModifiedBy>
  <cp:revision>28</cp:revision>
  <dcterms:created xsi:type="dcterms:W3CDTF">2020-12-06T16:50:45Z</dcterms:created>
  <dcterms:modified xsi:type="dcterms:W3CDTF">2022-03-03T07:32:18Z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