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E6D9-0E36-4724-8B91-25FC14A9F3E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8"/>
            <a:ext cx="11618913" cy="656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30" y="1000108"/>
            <a:ext cx="863208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123825"/>
            <a:ext cx="7332663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561975"/>
            <a:ext cx="62960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18" y="1357298"/>
            <a:ext cx="8883382" cy="239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23" y="928670"/>
            <a:ext cx="8835046" cy="499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2020-05-14T16:00:32Z</dcterms:created>
  <dcterms:modified xsi:type="dcterms:W3CDTF">2020-05-14T16:05:57Z</dcterms:modified>
</cp:coreProperties>
</file>