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7" r:id="rId12"/>
    <p:sldId id="264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281" autoAdjust="0"/>
  </p:normalViewPr>
  <p:slideViewPr>
    <p:cSldViewPr snapToGrid="0">
      <p:cViewPr varScale="1">
        <p:scale>
          <a:sx n="75" d="100"/>
          <a:sy n="75" d="100"/>
        </p:scale>
        <p:origin x="195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DA5-3AA9-45A8-9AFC-5FEB643A8D8B}" type="datetimeFigureOut">
              <a:rPr lang="pl-PL" smtClean="0"/>
              <a:t>22.01.2025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FE4D-6CAD-4771-9F00-4401D68A83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292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5598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475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885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374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2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50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764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1908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329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7212A-E95F-036F-79C5-2054B4144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BAA04706-53A8-E591-57FE-C34A3F783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DF4E158D-9C92-77A2-88D6-728697898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0F928E3-0F2D-6197-B8CC-6D4076AC5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881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DDDC97-F2F2-96B9-8E0D-809CD9AAE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49FF9D6-61A1-03E6-232A-8B4977F1B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C1339F-D0E5-2D1B-3B62-649A438E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0868-DC8A-4E6D-A204-0C82352153B2}" type="datetime1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AF1838-4D93-3E45-B473-42E01841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035A6E-09F1-ABF1-FCCA-1C48A5E5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89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A526E3-66EE-7F79-7377-CB956AF2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2828EB5-6B62-369B-C46E-0FEA924B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CD8D91-F65B-E837-5D4D-4D44CE5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379-D4B6-4270-B9F9-6D3C940DDFD8}" type="datetime1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63D021-F228-526C-CEC3-3D9E2EC7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4354B7-AA31-08CE-5497-61175023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6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3D87851-CBE9-EB23-0FA7-3A9DF466B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D76643-CDB0-4D38-1A22-B98096144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5049952-5BC9-8AA3-806A-48CDE83B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A1C3-C75A-41D0-A4A3-50DAD381B8C0}" type="datetime1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B6EBD8-4970-C42C-389C-4AE3C510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0E0FFB-0A1B-8701-A134-A2B9BEE4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277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D5CB97-4EFF-6B5A-84CF-8D2EBA3D8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4BF53A3-FF32-640D-6D69-733810AAA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9FC8F4-A228-4B5C-0F00-9920A2F7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434A-2C49-49DD-9EFA-EECAF9E5A2B8}" type="datetimeFigureOut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AF34CF-A6D4-B3D5-DAED-32BF9773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570BF6-5D29-9277-E2CF-44749E98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A535-C2C9-4F94-8EAE-E416026872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2636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4ABC85-7593-32E1-453F-5EBFAF4A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63F14C-F393-693B-30F8-331A0250E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92CFFEB-12A0-8FDE-14A8-D091DF72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434A-2C49-49DD-9EFA-EECAF9E5A2B8}" type="datetimeFigureOut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FE8D40-850C-4213-516D-FBFC91F0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AA7B36-531D-EE05-111B-71944BDC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A535-C2C9-4F94-8EAE-E416026872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1207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55065F-E166-29BE-734A-B44A4CC5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D080DBB-CAE5-DC99-0390-72835D301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B6F481-627E-EF7F-1B33-6E650CEC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434A-2C49-49DD-9EFA-EECAF9E5A2B8}" type="datetimeFigureOut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91223C-F28E-C752-C632-F9E08996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DB2FB3-05E1-7856-FA3B-7EAAA1D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A535-C2C9-4F94-8EAE-E416026872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718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8D576-66DC-144F-326E-8401C63A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6C965D-5830-74C8-05D7-40F061851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46698E9-04B1-CAFB-5FD4-D7A7A5E23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52D5B0-34E6-A9A9-25C4-8978AFC5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434A-2C49-49DD-9EFA-EECAF9E5A2B8}" type="datetimeFigureOut">
              <a:rPr lang="pl-PL" smtClean="0"/>
              <a:t>22.01.2025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C9829E0-C5CF-9D5D-2F72-592527B8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5ACCAF8-309E-E75E-D501-C6988EFF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A535-C2C9-4F94-8EAE-E416026872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13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39D9E7-E25B-9666-9250-026618DE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D216B74-1509-221E-6460-2EE49C853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C012AA4-841C-C25B-88B3-815B6C3CB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14A5032-3BFA-4C45-BB3D-BB1BB97FC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4761AB4-54F7-6BA3-1B6A-D31B404CE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810569B-C147-98C8-04E1-F8F206E7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434A-2C49-49DD-9EFA-EECAF9E5A2B8}" type="datetimeFigureOut">
              <a:rPr lang="pl-PL" smtClean="0"/>
              <a:t>22.01.2025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02136D0-9241-50DC-6893-C23A36E0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8D2DFF6-3B75-3B85-EE73-743ABDAD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A535-C2C9-4F94-8EAE-E416026872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356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9FA915-FB77-3524-0004-01F5C531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D3737AB-F895-0F29-7BC2-BE9050C6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434A-2C49-49DD-9EFA-EECAF9E5A2B8}" type="datetimeFigureOut">
              <a:rPr lang="pl-PL" smtClean="0"/>
              <a:t>22.01.2025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106235A-C60F-ABCE-BAEC-F7D377C0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B2BF86B-663D-663B-214A-DC957387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A535-C2C9-4F94-8EAE-E416026872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048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9BA463C-5F5B-B142-12E1-E80FFE8D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434A-2C49-49DD-9EFA-EECAF9E5A2B8}" type="datetimeFigureOut">
              <a:rPr lang="pl-PL" smtClean="0"/>
              <a:t>22.01.2025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9E9E294-E9E9-5C0F-3160-CD2C82A2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D0CDEDA-4EA6-A108-4FE4-E2125CF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A535-C2C9-4F94-8EAE-E416026872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0423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650876-21DE-3978-3D56-9458C318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D30BDD-3861-1BB5-E3D2-9730846A3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0D6EA4-0484-FA02-1B0A-8265ACBFE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5E70A33-B623-EEB0-5ECD-27663A15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434A-2C49-49DD-9EFA-EECAF9E5A2B8}" type="datetimeFigureOut">
              <a:rPr lang="pl-PL" smtClean="0"/>
              <a:t>22.01.2025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31A7801-2CE8-4DBA-EF4D-A107E9C6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E4B1D15-2E83-B1FB-8518-FA0735D2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A535-C2C9-4F94-8EAE-E416026872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152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2231C9-9A37-CFE2-91FE-A62B31F6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6E18F8-F328-E630-244B-6B04EF74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BD8E84-706F-1971-6CE9-E907DFBA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3AA9-B3DE-407B-8F3B-13060385E88B}" type="datetime1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C4B9BE-6DAA-5A06-8D5F-42670D63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C65966B-B445-EB6B-3A37-EF9EFF73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7810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178DE5-B6C9-B84F-39AF-2B273CE0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C35A230-495B-F388-A066-5AC2C2E71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7CCAE7C-50AB-9E4C-EB29-4524C0947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F4C6E44-88C0-9D08-FB08-20662A8E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434A-2C49-49DD-9EFA-EECAF9E5A2B8}" type="datetimeFigureOut">
              <a:rPr lang="pl-PL" smtClean="0"/>
              <a:t>22.01.2025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12C81A1-7329-A8D7-323C-A16D63D4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C38E510-0720-17CD-A322-13C2C346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A535-C2C9-4F94-8EAE-E416026872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696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ADCF5E-E931-3A0F-89E9-416E1149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3667CE0-5F20-7DDA-C34D-3B3FE0784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25C7CB9-94F7-4B30-52EC-0A77B52E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434A-2C49-49DD-9EFA-EECAF9E5A2B8}" type="datetimeFigureOut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4D179C-4147-BBBA-9CBB-16D58F08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6FE1A9-1FDD-73C1-002A-1E682DA5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A535-C2C9-4F94-8EAE-E416026872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797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823C34E-3431-591E-BEC9-EE2BB0AFA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C440910-0DE0-452B-48C5-7BE356D0D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371150-AB19-657D-FFA1-6AF219F4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434A-2C49-49DD-9EFA-EECAF9E5A2B8}" type="datetimeFigureOut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A51ACA-A21C-20C7-F3D1-D7837D47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8CFCE2-0EF5-0B95-6BB8-5A1ACAE7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A535-C2C9-4F94-8EAE-E416026872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265F60-10C3-5279-4306-38B996AB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7DD2CE5-3D1F-EC47-C4D8-6517214B5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DF24B0-7BDD-7C57-3447-11A92D52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2DD8-EC39-4A9C-9780-12A37E91D627}" type="datetime1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C5D340-FA05-B572-DE85-7DD890BA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BC64C0-12CA-1730-4F57-9FD8E597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568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A2F60A-A670-00EC-D2AE-3E4FB0CC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084012-6972-1299-84A1-9EBA5CA5E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55012A6-EF44-AEA7-3FED-66B6E7E9A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387DAFA-8A3A-0AA0-9D6E-647C7CAB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00CA-EAD4-4985-B5C8-135FF4468973}" type="datetime1">
              <a:rPr lang="pl-PL" smtClean="0"/>
              <a:t>22.01.2025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E80581-D158-3A6C-34A3-D93C79DD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C37F734-6F54-9BF9-9486-444E53C3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964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F95EE2-A088-D6B5-2B63-53EC39DE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AB71CC-3413-1E1F-7508-4C2802FD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E28EC1-A6D6-B398-35BF-A8D5FF74C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24E740C-37E8-2B70-8A75-EEA50F783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01F842-2EAA-626D-3417-372FED694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0AB2B9D-3056-498A-B022-3EF3CAF5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F4A-6145-45A9-AC68-431E7860A1BF}" type="datetime1">
              <a:rPr lang="pl-PL" smtClean="0"/>
              <a:t>22.01.2025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CE7EF63-A8E6-CAB8-8A11-1CDDB10D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D958BB8-D215-4CDA-D8CF-E29A773E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55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F9B658-58CC-38EC-4C2B-9E25ABE6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C810E2B-E1A4-AF69-39E2-7B71B973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0A1-5579-4976-973B-B5E2097A5EFF}" type="datetime1">
              <a:rPr lang="pl-PL" smtClean="0"/>
              <a:t>22.01.2025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607395B-783A-95FF-3E75-09E24F8B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2611001-3F98-0931-7C97-86EB2B66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293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95C228-5579-1298-5EC9-33BE541F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D25-86B0-4051-8472-3B1625F271BD}" type="datetime1">
              <a:rPr lang="pl-PL" smtClean="0"/>
              <a:t>22.01.2025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371D36A-77A5-9CE7-D4D1-05F65FE7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878936B-CB12-BB4C-BCB3-A6060DFC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5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7D145F-FD66-DC59-9F6F-40941350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0AA953-DF99-2BD4-32C3-B0F02C07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7A64907-7A4F-2624-8F42-133308E85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40F5102-E58F-F84E-6D50-D5954D8C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97D5-9BE7-4AB6-A0C5-10D6A608C123}" type="datetime1">
              <a:rPr lang="pl-PL" smtClean="0"/>
              <a:t>22.01.2025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2DCED2-709C-2F45-E953-A4D4A2A5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47DB41D-2A48-55C4-BF1D-952335EB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673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E75208-2A14-2C10-38A6-2E3338C8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FE5B154-775B-99ED-2037-4D3843AD8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1533318-6108-4157-C385-F10BD558A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9F6231D-99AC-0AD0-A36C-2809089C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09E4-491C-48C5-A4BD-AC2E9E17608F}" type="datetime1">
              <a:rPr lang="pl-PL" smtClean="0"/>
              <a:t>22.01.2025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35A588-EE36-CCE9-840E-C99B4F34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251F24E-58E4-D061-3A6A-5F033C0A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17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368B9606-E5F4-A803-5EC8-932C33D1CB07}"/>
              </a:ext>
            </a:extLst>
          </p:cNvPr>
          <p:cNvSpPr/>
          <p:nvPr userDrawn="1"/>
        </p:nvSpPr>
        <p:spPr>
          <a:xfrm>
            <a:off x="0" y="6312100"/>
            <a:ext cx="12192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12B8F0A-30AE-FBCA-38A2-7C8C015F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1852"/>
            <a:ext cx="10515600" cy="62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6F98BCD-52BA-88AB-AC4C-D2F49B69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6991"/>
            <a:ext cx="10515600" cy="424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9B6312-CCB8-82C1-D0D5-591D4DC2B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ADD79-D51D-4B85-BFE7-4FC97B814780}" type="datetime1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0796E5-3826-C7C7-37DB-2FCFEB39D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E1CBB0-7024-B664-5E7D-F6F2FB2B0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87BFAA5-416D-25AB-4D0F-56811118EF6F}"/>
              </a:ext>
            </a:extLst>
          </p:cNvPr>
          <p:cNvSpPr/>
          <p:nvPr userDrawn="1"/>
        </p:nvSpPr>
        <p:spPr>
          <a:xfrm>
            <a:off x="0" y="0"/>
            <a:ext cx="12192000" cy="883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8" name="Obraz 7" descr="Obraz zawierający tekst, Czcionka, biały, logo&#10;&#10;Opis wygenerowany automatycznie">
            <a:extLst>
              <a:ext uri="{FF2B5EF4-FFF2-40B4-BE49-F238E27FC236}">
                <a16:creationId xmlns:a16="http://schemas.microsoft.com/office/drawing/2014/main" id="{6EEC8005-8342-9267-0E65-2F74B111437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51"/>
            <a:ext cx="2743200" cy="87672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3F58C70-730D-D159-E96C-2129E7BF98FE}"/>
              </a:ext>
            </a:extLst>
          </p:cNvPr>
          <p:cNvSpPr txBox="1"/>
          <p:nvPr userDrawn="1"/>
        </p:nvSpPr>
        <p:spPr>
          <a:xfrm>
            <a:off x="3581400" y="143231"/>
            <a:ext cx="208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Nikodem Krupa, w67246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0A9DEE0-E2E8-CCC1-DCDC-17CB8239D0B9}"/>
              </a:ext>
            </a:extLst>
          </p:cNvPr>
          <p:cNvSpPr txBox="1"/>
          <p:nvPr userDrawn="1"/>
        </p:nvSpPr>
        <p:spPr>
          <a:xfrm>
            <a:off x="9758555" y="72207"/>
            <a:ext cx="941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5IID/2022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E434045-B68C-74CE-4B73-3E3F4E7600AE}"/>
              </a:ext>
            </a:extLst>
          </p:cNvPr>
          <p:cNvSpPr txBox="1"/>
          <p:nvPr userDrawn="1"/>
        </p:nvSpPr>
        <p:spPr>
          <a:xfrm>
            <a:off x="3581400" y="519487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Analiza Portfela </a:t>
            </a:r>
            <a:r>
              <a:rPr lang="pl-PL" sz="1400" dirty="0" err="1"/>
              <a:t>Kryptowalut</a:t>
            </a:r>
            <a:endParaRPr lang="pl-PL" sz="1400" dirty="0"/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BEDE83BC-68F4-918C-3896-5296164F250A}"/>
              </a:ext>
            </a:extLst>
          </p:cNvPr>
          <p:cNvCxnSpPr/>
          <p:nvPr userDrawn="1"/>
        </p:nvCxnSpPr>
        <p:spPr>
          <a:xfrm>
            <a:off x="838200" y="994299"/>
            <a:ext cx="10515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 16">
            <a:extLst>
              <a:ext uri="{FF2B5EF4-FFF2-40B4-BE49-F238E27FC236}">
                <a16:creationId xmlns:a16="http://schemas.microsoft.com/office/drawing/2014/main" id="{31B406D1-88F9-6E58-A1D4-90E7D658483B}"/>
              </a:ext>
            </a:extLst>
          </p:cNvPr>
          <p:cNvSpPr/>
          <p:nvPr userDrawn="1"/>
        </p:nvSpPr>
        <p:spPr>
          <a:xfrm>
            <a:off x="838200" y="952446"/>
            <a:ext cx="5257800" cy="3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5F277671-8FF9-46C9-5224-4B48D5C95C72}"/>
              </a:ext>
            </a:extLst>
          </p:cNvPr>
          <p:cNvCxnSpPr>
            <a:cxnSpLocks/>
          </p:cNvCxnSpPr>
          <p:nvPr userDrawn="1"/>
        </p:nvCxnSpPr>
        <p:spPr>
          <a:xfrm>
            <a:off x="826273" y="6286947"/>
            <a:ext cx="1052752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85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B529947-3AE1-7C38-0A25-307B116F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7924894-B2D4-310F-67A6-3A9D96683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C05CF0A-9927-B683-85E3-4592EEF25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F434A-2C49-49DD-9EFA-EECAF9E5A2B8}" type="datetimeFigureOut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45380A-F5C1-20CF-7AC0-645AE2545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C3D040-3247-0BAA-1BFB-C3BA01EEF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1A535-C2C9-4F94-8EAE-E416026872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46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ACB1C-7A91-66E8-7611-AF8986F40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Analiza Portfela </a:t>
            </a:r>
            <a:r>
              <a:rPr lang="pl-PL" dirty="0" err="1"/>
              <a:t>Kryptowalut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D6D83D2-8BE6-A444-A581-E0C6C6E92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Nikodem Krupa w67246</a:t>
            </a:r>
          </a:p>
        </p:txBody>
      </p:sp>
    </p:spTree>
    <p:extLst>
      <p:ext uri="{BB962C8B-B14F-4D97-AF65-F5344CB8AC3E}">
        <p14:creationId xmlns:p14="http://schemas.microsoft.com/office/powerpoint/2010/main" val="392053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3"/>
    </mc:Choice>
    <mc:Fallback xmlns="">
      <p:transition spd="slow" advTm="130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FEE63-DDFE-C854-DB88-A1306DCB8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F9DE1A-D6AF-2742-49B3-0B97E7E2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Demonstracja aplikacji cd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E4A1A74-0069-AC74-2DD8-E1BC976A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A5976C2-A28C-8F84-806B-24F2A5D8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10</a:t>
            </a:fld>
            <a:endParaRPr lang="pl-PL"/>
          </a:p>
        </p:txBody>
      </p:sp>
      <p:pic>
        <p:nvPicPr>
          <p:cNvPr id="7" name="Obraz 6" descr="Obraz zawierający tekst, zrzut ekranu, wyświetlacz, oprogramowanie&#10;&#10;Opis wygenerowany automatycznie">
            <a:extLst>
              <a:ext uri="{FF2B5EF4-FFF2-40B4-BE49-F238E27FC236}">
                <a16:creationId xmlns:a16="http://schemas.microsoft.com/office/drawing/2014/main" id="{B3AE9857-835B-3C41-C02F-3E4C55EE2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5621"/>
            <a:ext cx="4951570" cy="3961256"/>
          </a:xfrm>
          <a:prstGeom prst="rect">
            <a:avLst/>
          </a:prstGeom>
        </p:spPr>
      </p:pic>
      <p:pic>
        <p:nvPicPr>
          <p:cNvPr id="9" name="Obraz 8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63807988-C04F-E413-BAE9-9BFC048C9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32" y="1865621"/>
            <a:ext cx="4930707" cy="248835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47B0780F-0D37-B140-FF93-11A2530AF13F}"/>
              </a:ext>
            </a:extLst>
          </p:cNvPr>
          <p:cNvSpPr txBox="1"/>
          <p:nvPr/>
        </p:nvSpPr>
        <p:spPr>
          <a:xfrm>
            <a:off x="1503542" y="5906947"/>
            <a:ext cx="362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Rys 11 ustawienia powiadomienia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B986E74-0443-A50C-AFB8-A0E90455C4F5}"/>
              </a:ext>
            </a:extLst>
          </p:cNvPr>
          <p:cNvSpPr txBox="1"/>
          <p:nvPr/>
        </p:nvSpPr>
        <p:spPr>
          <a:xfrm>
            <a:off x="7566981" y="4499293"/>
            <a:ext cx="26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Rys 12 Powiadomienie</a:t>
            </a:r>
          </a:p>
        </p:txBody>
      </p:sp>
    </p:spTree>
    <p:extLst>
      <p:ext uri="{BB962C8B-B14F-4D97-AF65-F5344CB8AC3E}">
        <p14:creationId xmlns:p14="http://schemas.microsoft.com/office/powerpoint/2010/main" val="87975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67"/>
    </mc:Choice>
    <mc:Fallback xmlns="">
      <p:transition spd="slow" advTm="67867"/>
    </mc:Fallback>
  </mc:AlternateContent>
  <p:extLst>
    <p:ext uri="{3A86A75C-4F4B-4683-9AE1-C65F6400EC91}">
      <p14:laserTraceLst xmlns:p14="http://schemas.microsoft.com/office/powerpoint/2010/main">
        <p14:tracePtLst>
          <p14:tracePt t="8193" x="2774950" y="107950"/>
          <p14:tracePt t="8204" x="2747963" y="147638"/>
          <p14:tracePt t="8217" x="2735263" y="161925"/>
          <p14:tracePt t="8271" x="2735263" y="120650"/>
          <p14:tracePt t="8284" x="2735263" y="26988"/>
          <p14:tracePt t="8285" x="2735263" y="12700"/>
          <p14:tracePt t="8404" x="2640013" y="39688"/>
          <p14:tracePt t="8431" x="2546350" y="66675"/>
          <p14:tracePt t="8457" x="2532063" y="53975"/>
          <p14:tracePt t="8471" x="2519363" y="26988"/>
          <p14:tracePt t="8484" x="2505075" y="0"/>
          <p14:tracePt t="8604" x="1778000" y="309563"/>
          <p14:tracePt t="8618" x="1657350" y="431800"/>
          <p14:tracePt t="8631" x="1495425" y="579438"/>
          <p14:tracePt t="8644" x="1360488" y="741363"/>
          <p14:tracePt t="8658" x="1252538" y="903288"/>
          <p14:tracePt t="8671" x="1158875" y="1117600"/>
          <p14:tracePt t="8698" x="1050925" y="1509713"/>
          <p14:tracePt t="8711" x="1050925" y="1697038"/>
          <p14:tracePt t="8724" x="1050925" y="1873250"/>
          <p14:tracePt t="8738" x="1063625" y="2035175"/>
          <p14:tracePt t="8751" x="1104900" y="2209800"/>
          <p14:tracePt t="8764" x="1144588" y="2398713"/>
          <p14:tracePt t="8791" x="1225550" y="2747963"/>
          <p14:tracePt t="8804" x="1293813" y="2897188"/>
          <p14:tracePt t="8818" x="1320800" y="3032125"/>
          <p14:tracePt t="8819" x="1320800" y="3044825"/>
          <p14:tracePt t="8831" x="1320800" y="3206750"/>
          <p14:tracePt t="8844" x="1320800" y="3354388"/>
          <p14:tracePt t="8858" x="1320800" y="3476625"/>
          <p14:tracePt t="8859" x="1320800" y="3489325"/>
          <p14:tracePt t="8884" x="1252538" y="3744913"/>
          <p14:tracePt t="8898" x="1198563" y="3852863"/>
          <p14:tracePt t="8911" x="1158875" y="3948113"/>
          <p14:tracePt t="8924" x="1131888" y="4002088"/>
          <p14:tracePt t="8938" x="1117600" y="4056063"/>
          <p14:tracePt t="8951" x="1117600" y="4110038"/>
          <p14:tracePt t="8978" x="1117600" y="4243388"/>
          <p14:tracePt t="8991" x="1117600" y="4324350"/>
          <p14:tracePt t="9004" x="1117600" y="4392613"/>
          <p14:tracePt t="9018" x="1104900" y="4446588"/>
          <p14:tracePt t="9031" x="1090613" y="4500563"/>
          <p14:tracePt t="9057" x="1090613" y="4567238"/>
          <p14:tracePt t="9071" x="1090613" y="4581525"/>
          <p14:tracePt t="9084" x="1090613" y="4594225"/>
          <p14:tracePt t="9098" x="1090613" y="4608513"/>
          <p14:tracePt t="9111" x="1104900" y="4635500"/>
          <p14:tracePt t="9125" x="1131888" y="4662488"/>
          <p14:tracePt t="9138" x="1158875" y="4675188"/>
          <p14:tracePt t="9165" x="1252538" y="4716463"/>
          <p14:tracePt t="9178" x="1320800" y="4729163"/>
          <p14:tracePt t="9179" x="1333500" y="4729163"/>
          <p14:tracePt t="9191" x="1441450" y="4743450"/>
          <p14:tracePt t="9204" x="1522413" y="4756150"/>
          <p14:tracePt t="9218" x="1616075" y="4795838"/>
          <p14:tracePt t="9244" x="1724025" y="4822825"/>
          <p14:tracePt t="9258" x="1738313" y="4822825"/>
          <p14:tracePt t="9271" x="1751013" y="4822825"/>
          <p14:tracePt t="9284" x="1778000" y="4822825"/>
          <p14:tracePt t="9298" x="1792288" y="4822825"/>
          <p14:tracePt t="9311" x="1819275" y="4822825"/>
          <p14:tracePt t="9338" x="1846263" y="4822825"/>
          <p14:tracePt t="9339" x="1858963" y="4822825"/>
          <p14:tracePt t="9378" x="1858963" y="4810125"/>
          <p14:tracePt t="9391" x="1873250" y="4795838"/>
          <p14:tracePt t="9405" x="1900238" y="4783138"/>
          <p14:tracePt t="9431" x="1966913" y="4756150"/>
          <p14:tracePt t="9445" x="2033588" y="4756150"/>
          <p14:tracePt t="9458" x="2047875" y="4756150"/>
          <p14:tracePt t="9484" x="2060575" y="4756150"/>
          <p14:tracePt t="9498" x="2060575" y="4768850"/>
          <p14:tracePt t="9524" x="2074863" y="4795838"/>
          <p14:tracePt t="9538" x="2087563" y="4810125"/>
          <p14:tracePt t="9539" x="2087563" y="4822825"/>
          <p14:tracePt t="9551" x="2101850" y="4837113"/>
          <p14:tracePt t="9564" x="2101850" y="4849813"/>
          <p14:tracePt t="9578" x="2114550" y="4864100"/>
          <p14:tracePt t="9591" x="2114550" y="4891088"/>
          <p14:tracePt t="9618" x="2128838" y="4903788"/>
          <p14:tracePt t="9671" x="2128838" y="4918075"/>
          <p14:tracePt t="9698" x="2101850" y="4930775"/>
          <p14:tracePt t="9711" x="2060575" y="4930775"/>
          <p14:tracePt t="9724" x="1993900" y="4891088"/>
          <p14:tracePt t="9738" x="1993900" y="4864100"/>
          <p14:tracePt t="10071" x="1979613" y="4864100"/>
          <p14:tracePt t="10085" x="1966913" y="4864100"/>
          <p14:tracePt t="10178" x="1952625" y="4864100"/>
          <p14:tracePt t="10192" x="1939925" y="4864100"/>
          <p14:tracePt t="10205" x="1900238" y="4864100"/>
          <p14:tracePt t="10218" x="1831975" y="4864100"/>
          <p14:tracePt t="10232" x="1765300" y="4864100"/>
          <p14:tracePt t="10258" x="1603375" y="4864100"/>
          <p14:tracePt t="10271" x="1535113" y="4864100"/>
          <p14:tracePt t="10285" x="1468438" y="4864100"/>
          <p14:tracePt t="10298" x="1428750" y="4864100"/>
          <p14:tracePt t="10312" x="1401763" y="4864100"/>
          <p14:tracePt t="10338" x="1333500" y="4891088"/>
          <p14:tracePt t="10339" x="1320800" y="4903788"/>
          <p14:tracePt t="10352" x="1266825" y="4918075"/>
          <p14:tracePt t="10365" x="1185863" y="4957763"/>
          <p14:tracePt t="10378" x="1117600" y="4984750"/>
          <p14:tracePt t="10391" x="1077913" y="4999038"/>
          <p14:tracePt t="10405" x="1023938" y="5026025"/>
          <p14:tracePt t="10432" x="957263" y="5106988"/>
          <p14:tracePt t="10445" x="942975" y="5146675"/>
          <p14:tracePt t="10458" x="903288" y="5187950"/>
          <p14:tracePt t="10472" x="889000" y="5227638"/>
          <p14:tracePt t="10485" x="876300" y="5268913"/>
          <p14:tracePt t="10498" x="862013" y="5321300"/>
          <p14:tracePt t="10525" x="835025" y="5416550"/>
          <p14:tracePt t="10538" x="822325" y="5443538"/>
          <p14:tracePt t="10552" x="822325" y="5470525"/>
          <p14:tracePt t="10565" x="808038" y="5483225"/>
          <p14:tracePt t="10578" x="808038" y="5510213"/>
          <p14:tracePt t="10591" x="808038" y="5524500"/>
          <p14:tracePt t="10618" x="835025" y="5564188"/>
          <p14:tracePt t="10631" x="862013" y="5605463"/>
          <p14:tracePt t="10645" x="889000" y="5632450"/>
          <p14:tracePt t="10658" x="903288" y="5645150"/>
          <p14:tracePt t="10672" x="915988" y="5672138"/>
          <p14:tracePt t="10685" x="942975" y="5699125"/>
          <p14:tracePt t="10711" x="996950" y="5740400"/>
          <p14:tracePt t="10725" x="1050925" y="5753100"/>
          <p14:tracePt t="10738" x="1090613" y="5753100"/>
          <p14:tracePt t="10751" x="1144588" y="5753100"/>
          <p14:tracePt t="10765" x="1212850" y="5753100"/>
          <p14:tracePt t="10778" x="1293813" y="5753100"/>
          <p14:tracePt t="10805" x="1428750" y="5753100"/>
          <p14:tracePt t="10818" x="1495425" y="5753100"/>
          <p14:tracePt t="10832" x="1549400" y="5753100"/>
          <p14:tracePt t="10845" x="1630363" y="5753100"/>
          <p14:tracePt t="10858" x="1697038" y="5740400"/>
          <p14:tracePt t="10885" x="1858963" y="5686425"/>
          <p14:tracePt t="10898" x="1952625" y="5672138"/>
          <p14:tracePt t="10912" x="2047875" y="5672138"/>
          <p14:tracePt t="10925" x="2128838" y="5659438"/>
          <p14:tracePt t="10939" x="2209800" y="5645150"/>
          <p14:tracePt t="10952" x="2263775" y="5632450"/>
          <p14:tracePt t="10979" x="2384425" y="5618163"/>
          <p14:tracePt t="10991" x="2438400" y="5605463"/>
          <p14:tracePt t="11005" x="2492375" y="5591175"/>
          <p14:tracePt t="11018" x="2532063" y="5578475"/>
          <p14:tracePt t="11032" x="2559050" y="5564188"/>
          <p14:tracePt t="11045" x="2600325" y="5510213"/>
          <p14:tracePt t="11072" x="2667000" y="5416550"/>
          <p14:tracePt t="11073" x="2667000" y="5402263"/>
          <p14:tracePt t="11085" x="2720975" y="5335588"/>
          <p14:tracePt t="11098" x="2789238" y="5294313"/>
          <p14:tracePt t="11112" x="2828925" y="5254625"/>
          <p14:tracePt t="11113" x="2828925" y="5241925"/>
          <p14:tracePt t="11125" x="2870200" y="5214938"/>
          <p14:tracePt t="11152" x="2870200" y="5173663"/>
          <p14:tracePt t="11165" x="2870200" y="5146675"/>
          <p14:tracePt t="11178" x="2816225" y="5119688"/>
          <p14:tracePt t="11192" x="2762250" y="5092700"/>
          <p14:tracePt t="11205" x="2667000" y="5053013"/>
          <p14:tracePt t="11218" x="2573338" y="5011738"/>
          <p14:tracePt t="11245" x="2330450" y="4930775"/>
          <p14:tracePt t="11258" x="2141538" y="4903788"/>
          <p14:tracePt t="11272" x="1952625" y="4891088"/>
          <p14:tracePt t="11285" x="1697038" y="4876800"/>
          <p14:tracePt t="11299" x="1481138" y="4876800"/>
          <p14:tracePt t="11312" x="1306513" y="4876800"/>
          <p14:tracePt t="11313" x="1293813" y="4876800"/>
          <p14:tracePt t="11339" x="1009650" y="4918075"/>
          <p14:tracePt t="11352" x="903288" y="4957763"/>
          <p14:tracePt t="11365" x="822325" y="5011738"/>
          <p14:tracePt t="11379" x="741363" y="5106988"/>
          <p14:tracePt t="11392" x="700088" y="5200650"/>
          <p14:tracePt t="11405" x="660400" y="5254625"/>
          <p14:tracePt t="11432" x="633413" y="5335588"/>
          <p14:tracePt t="11499" x="633413" y="5375275"/>
          <p14:tracePt t="11525" x="660400" y="5456238"/>
          <p14:tracePt t="11538" x="700088" y="5483225"/>
          <p14:tracePt t="11552" x="768350" y="5510213"/>
          <p14:tracePt t="11565" x="822325" y="5524500"/>
          <p14:tracePt t="11579" x="876300" y="5524500"/>
          <p14:tracePt t="11592" x="903288" y="5537200"/>
          <p14:tracePt t="11645" x="903288" y="5497513"/>
          <p14:tracePt t="11659" x="903288" y="5483225"/>
          <p14:tracePt t="11672" x="889000" y="5483225"/>
          <p14:tracePt t="11912" x="862013" y="5483225"/>
          <p14:tracePt t="11925" x="835025" y="5483225"/>
          <p14:tracePt t="11939" x="795338" y="5483225"/>
          <p14:tracePt t="11952" x="781050" y="5483225"/>
          <p14:tracePt t="11979" x="768350" y="5483225"/>
          <p14:tracePt t="12019" x="754063" y="5483225"/>
          <p14:tracePt t="12045" x="741363" y="5483225"/>
          <p14:tracePt t="12072" x="727075" y="5483225"/>
          <p14:tracePt t="12085" x="727075" y="5497513"/>
          <p14:tracePt t="12099" x="727075" y="5510213"/>
          <p14:tracePt t="12112" x="727075" y="5524500"/>
          <p14:tracePt t="12125" x="727075" y="5537200"/>
          <p14:tracePt t="12139" x="727075" y="5551488"/>
          <p14:tracePt t="12166" x="727075" y="5632450"/>
          <p14:tracePt t="12179" x="741363" y="5659438"/>
          <p14:tracePt t="12192" x="741363" y="5686425"/>
          <p14:tracePt t="12205" x="754063" y="5699125"/>
          <p14:tracePt t="12220" x="768350" y="5713413"/>
          <p14:tracePt t="12233" x="795338" y="5726113"/>
          <p14:tracePt t="12259" x="835025" y="5753100"/>
          <p14:tracePt t="12273" x="849313" y="5767388"/>
          <p14:tracePt t="12286" x="862013" y="5767388"/>
          <p14:tracePt t="12299" x="889000" y="5780088"/>
          <p14:tracePt t="12313" x="930275" y="5807075"/>
          <p14:tracePt t="12326" x="957263" y="5819775"/>
          <p14:tracePt t="12353" x="1104900" y="5861050"/>
          <p14:tracePt t="12366" x="1171575" y="5861050"/>
          <p14:tracePt t="12379" x="1239838" y="5861050"/>
          <p14:tracePt t="12392" x="1306513" y="5861050"/>
          <p14:tracePt t="12406" x="1374775" y="5861050"/>
          <p14:tracePt t="12432" x="1549400" y="5873750"/>
          <p14:tracePt t="12446" x="1643063" y="5873750"/>
          <p14:tracePt t="12459" x="1765300" y="5873750"/>
          <p14:tracePt t="12472" x="1873250" y="5873750"/>
          <p14:tracePt t="12485" x="1939925" y="5873750"/>
          <p14:tracePt t="12499" x="2006600" y="5873750"/>
          <p14:tracePt t="12526" x="2141538" y="5873750"/>
          <p14:tracePt t="12539" x="2209800" y="5873750"/>
          <p14:tracePt t="12552" x="2276475" y="5873750"/>
          <p14:tracePt t="12565" x="2317750" y="5873750"/>
          <p14:tracePt t="12579" x="2384425" y="5846763"/>
          <p14:tracePt t="12592" x="2438400" y="5834063"/>
          <p14:tracePt t="12619" x="2546350" y="5807075"/>
          <p14:tracePt t="12632" x="2613025" y="5794375"/>
          <p14:tracePt t="12646" x="2654300" y="5780088"/>
          <p14:tracePt t="12659" x="2693988" y="5753100"/>
          <p14:tracePt t="12672" x="2720975" y="5740400"/>
          <p14:tracePt t="12686" x="2735263" y="5713413"/>
          <p14:tracePt t="12712" x="2774950" y="5645150"/>
          <p14:tracePt t="12726" x="2774950" y="5632450"/>
          <p14:tracePt t="12739" x="2801938" y="5605463"/>
          <p14:tracePt t="12752" x="2801938" y="5591175"/>
          <p14:tracePt t="12766" x="2816225" y="5591175"/>
          <p14:tracePt t="12779" x="2816225" y="5564188"/>
          <p14:tracePt t="12806" x="2828925" y="5551488"/>
          <p14:tracePt t="12819" x="2828925" y="5537200"/>
          <p14:tracePt t="12832" x="2843213" y="5537200"/>
          <p14:tracePt t="12846" x="2843213" y="5524500"/>
          <p14:tracePt t="12859" x="2843213" y="5510213"/>
          <p14:tracePt t="12899" x="2855913" y="5510213"/>
          <p14:tracePt t="12926" x="2855913" y="5497513"/>
          <p14:tracePt t="12979" x="2870200" y="5483225"/>
          <p14:tracePt t="13006" x="2882900" y="5483225"/>
          <p14:tracePt t="13019" x="2897188" y="5470525"/>
          <p14:tracePt t="13046" x="2897188" y="5456238"/>
          <p14:tracePt t="13072" x="2924175" y="5443538"/>
          <p14:tracePt t="13086" x="2936875" y="5429250"/>
          <p14:tracePt t="13099" x="2963863" y="5416550"/>
          <p14:tracePt t="13112" x="2990850" y="5402263"/>
          <p14:tracePt t="13126" x="3003550" y="5402263"/>
          <p14:tracePt t="13139" x="3030538" y="5389563"/>
          <p14:tracePt t="13166" x="3044825" y="5375275"/>
          <p14:tracePt t="22396" x="3084513" y="5308600"/>
          <p14:tracePt t="22409" x="3111500" y="5200650"/>
          <p14:tracePt t="22423" x="3165475" y="5053013"/>
          <p14:tracePt t="22437" x="3300413" y="4864100"/>
          <p14:tracePt t="22463" x="3759200" y="4432300"/>
          <p14:tracePt t="22476" x="3906838" y="4338638"/>
          <p14:tracePt t="22477" x="3933825" y="4324350"/>
          <p14:tracePt t="22489" x="4054475" y="4284663"/>
          <p14:tracePt t="22503" x="4243388" y="4203700"/>
          <p14:tracePt t="22516" x="4459288" y="4122738"/>
          <p14:tracePt t="22529" x="4810125" y="4014788"/>
          <p14:tracePt t="22556" x="5281613" y="3894138"/>
          <p14:tracePt t="22557" x="5308600" y="3879850"/>
          <p14:tracePt t="22569" x="5414963" y="3840163"/>
          <p14:tracePt t="22583" x="5564188" y="3759200"/>
          <p14:tracePt t="22596" x="5711825" y="3678238"/>
          <p14:tracePt t="22596" x="5753100" y="3665538"/>
          <p14:tracePt t="22609" x="5994400" y="3516313"/>
          <p14:tracePt t="22623" x="6372225" y="3300413"/>
          <p14:tracePt t="22649" x="7261225" y="2762250"/>
          <p14:tracePt t="22663" x="7773988" y="2438400"/>
          <p14:tracePt t="22676" x="8204200" y="2155825"/>
          <p14:tracePt t="22689" x="8501063" y="1954213"/>
          <p14:tracePt t="22703" x="8716963" y="1792288"/>
          <p14:tracePt t="22729" x="9053513" y="1509713"/>
          <p14:tracePt t="22742" x="9215438" y="1374775"/>
          <p14:tracePt t="22756" x="9348788" y="1252538"/>
          <p14:tracePt t="22769" x="9429750" y="1198563"/>
          <p14:tracePt t="22783" x="9498013" y="1158875"/>
          <p14:tracePt t="22796" x="9564688" y="1117600"/>
          <p14:tracePt t="22822" x="9659938" y="1077913"/>
          <p14:tracePt t="22836" x="9672638" y="1077913"/>
          <p14:tracePt t="22837" x="9686925" y="1063625"/>
          <p14:tracePt t="22889" x="9605963" y="1063625"/>
          <p14:tracePt t="22916" x="9282113" y="1063625"/>
          <p14:tracePt t="22917" x="9255125" y="1063625"/>
          <p14:tracePt t="22929" x="9080500" y="1063625"/>
          <p14:tracePt t="22943" x="8864600" y="1077913"/>
          <p14:tracePt t="22956" x="8609013" y="1131888"/>
          <p14:tracePt t="22969" x="8405813" y="1171575"/>
          <p14:tracePt t="22983" x="8164513" y="1198563"/>
          <p14:tracePt t="23009" x="7693025" y="1306513"/>
          <p14:tracePt t="23023" x="7477125" y="1387475"/>
          <p14:tracePt t="23036" x="7342188" y="1482725"/>
          <p14:tracePt t="23037" x="7315200" y="1495425"/>
          <p14:tracePt t="23049" x="7221538" y="1603375"/>
          <p14:tracePt t="23063" x="7099300" y="1738313"/>
          <p14:tracePt t="23076" x="7018338" y="1873250"/>
          <p14:tracePt t="23103" x="6883400" y="2222500"/>
          <p14:tracePt t="23116" x="6804025" y="2425700"/>
          <p14:tracePt t="23130" x="6750050" y="2614613"/>
          <p14:tracePt t="23143" x="6642100" y="2816225"/>
          <p14:tracePt t="23157" x="6507163" y="3044825"/>
          <p14:tracePt t="23183" x="6224588" y="3543300"/>
          <p14:tracePt t="23196" x="6156325" y="3717925"/>
          <p14:tracePt t="23197" x="6156325" y="3744913"/>
          <p14:tracePt t="23209" x="6129338" y="3879850"/>
          <p14:tracePt t="23223" x="6129338" y="4002088"/>
          <p14:tracePt t="23236" x="6129338" y="4095750"/>
          <p14:tracePt t="23249" x="6129338" y="4164013"/>
          <p14:tracePt t="23263" x="6197600" y="4270375"/>
          <p14:tracePt t="23289" x="6332538" y="4473575"/>
          <p14:tracePt t="23303" x="6465888" y="4567238"/>
          <p14:tracePt t="23316" x="6627813" y="4635500"/>
          <p14:tracePt t="23329" x="6816725" y="4675188"/>
          <p14:tracePt t="23343" x="7045325" y="4716463"/>
          <p14:tracePt t="23369" x="7489825" y="4729163"/>
          <p14:tracePt t="23383" x="7747000" y="4729163"/>
          <p14:tracePt t="23396" x="7975600" y="4729163"/>
          <p14:tracePt t="23410" x="8191500" y="4729163"/>
          <p14:tracePt t="23411" x="8218488" y="4729163"/>
          <p14:tracePt t="23423" x="8420100" y="4702175"/>
          <p14:tracePt t="23437" x="8648700" y="4621213"/>
          <p14:tracePt t="23463" x="9174163" y="4459288"/>
          <p14:tracePt t="23476" x="9471025" y="4392613"/>
          <p14:tracePt t="23490" x="9713913" y="4311650"/>
          <p14:tracePt t="23490" x="9753600" y="4311650"/>
          <p14:tracePt t="23503" x="9982200" y="4217988"/>
          <p14:tracePt t="23517" x="10239375" y="4083050"/>
          <p14:tracePt t="23530" x="10414000" y="3933825"/>
          <p14:tracePt t="23557" x="10844213" y="3543300"/>
          <p14:tracePt t="23569" x="11020425" y="3341688"/>
          <p14:tracePt t="23583" x="11168063" y="3140075"/>
          <p14:tracePt t="23596" x="11303000" y="2924175"/>
          <p14:tracePt t="23610" x="11369675" y="2789238"/>
          <p14:tracePt t="23610" x="11383963" y="2774950"/>
          <p14:tracePt t="23623" x="11423650" y="2667000"/>
          <p14:tracePt t="23650" x="11464925" y="2560638"/>
          <p14:tracePt t="23663" x="11464925" y="2506663"/>
          <p14:tracePt t="23676" x="11477625" y="2465388"/>
          <p14:tracePt t="23690" x="11477625" y="2425700"/>
          <p14:tracePt t="23703" x="11477625" y="2398713"/>
          <p14:tracePt t="23730" x="11410950" y="2303463"/>
          <p14:tracePt t="23743" x="11329988" y="2236788"/>
          <p14:tracePt t="23756" x="11209338" y="2155825"/>
          <p14:tracePt t="23770" x="11101388" y="2101850"/>
          <p14:tracePt t="23771" x="11087100" y="2089150"/>
          <p14:tracePt t="23783" x="10966450" y="2020888"/>
          <p14:tracePt t="23796" x="10804525" y="1966913"/>
          <p14:tracePt t="23823" x="10453688" y="1885950"/>
          <p14:tracePt t="23836" x="10225088" y="1858963"/>
          <p14:tracePt t="23849" x="9996488" y="1858963"/>
          <p14:tracePt t="23863" x="9686925" y="1831975"/>
          <p14:tracePt t="23877" x="9390063" y="1792288"/>
          <p14:tracePt t="23890" x="9201150" y="1765300"/>
          <p14:tracePt t="23917" x="8850313" y="1765300"/>
          <p14:tracePt t="23930" x="8729663" y="1765300"/>
          <p14:tracePt t="23943" x="8636000" y="1765300"/>
          <p14:tracePt t="23956" x="8567738" y="1765300"/>
          <p14:tracePt t="23970" x="8501063" y="1765300"/>
          <p14:tracePt t="23983" x="8447088" y="1765300"/>
          <p14:tracePt t="24010" x="8191500" y="1765300"/>
          <p14:tracePt t="24023" x="7988300" y="1778000"/>
          <p14:tracePt t="24036" x="7773988" y="1804988"/>
          <p14:tracePt t="24050" x="7585075" y="1819275"/>
          <p14:tracePt t="24051" x="7570788" y="1831975"/>
          <p14:tracePt t="24063" x="7408863" y="1831975"/>
          <p14:tracePt t="24076" x="7248525" y="1858963"/>
          <p14:tracePt t="24103" x="7045325" y="1939925"/>
          <p14:tracePt t="24116" x="6978650" y="1981200"/>
          <p14:tracePt t="24130" x="6924675" y="2035175"/>
          <p14:tracePt t="24143" x="6870700" y="2101850"/>
          <p14:tracePt t="24156" x="6829425" y="2155825"/>
          <p14:tracePt t="24170" x="6789738" y="2209800"/>
          <p14:tracePt t="24197" x="6723063" y="2330450"/>
          <p14:tracePt t="24210" x="6708775" y="2371725"/>
          <p14:tracePt t="24223" x="6681788" y="2438400"/>
          <p14:tracePt t="24237" x="6642100" y="2560638"/>
          <p14:tracePt t="24250" x="6600825" y="2667000"/>
          <p14:tracePt t="24251" x="6573838" y="2693988"/>
          <p14:tracePt t="24263" x="6546850" y="2816225"/>
          <p14:tracePt t="24290" x="6480175" y="3005138"/>
          <p14:tracePt t="24291" x="6480175" y="3017838"/>
          <p14:tracePt t="24303" x="6480175" y="3086100"/>
          <p14:tracePt t="24316" x="6480175" y="3152775"/>
          <p14:tracePt t="24330" x="6492875" y="3233738"/>
          <p14:tracePt t="24343" x="6546850" y="3327400"/>
          <p14:tracePt t="24370" x="6681788" y="3530600"/>
          <p14:tracePt t="24370" x="6696075" y="3543300"/>
          <p14:tracePt t="24383" x="6762750" y="3624263"/>
          <p14:tracePt t="24396" x="6870700" y="3705225"/>
          <p14:tracePt t="24410" x="6951663" y="3759200"/>
          <p14:tracePt t="24410" x="6978650" y="3759200"/>
          <p14:tracePt t="24423" x="7059613" y="3813175"/>
          <p14:tracePt t="24437" x="7180263" y="3852863"/>
          <p14:tracePt t="24463" x="7450138" y="3933825"/>
          <p14:tracePt t="24477" x="7639050" y="3987800"/>
          <p14:tracePt t="24490" x="7800975" y="4014788"/>
          <p14:tracePt t="24491" x="7826375" y="4029075"/>
          <p14:tracePt t="24503" x="8002588" y="4095750"/>
          <p14:tracePt t="24517" x="8245475" y="4176713"/>
          <p14:tracePt t="24530" x="8486775" y="4243388"/>
          <p14:tracePt t="24557" x="8877300" y="4297363"/>
          <p14:tracePt t="24570" x="9053513" y="4324350"/>
          <p14:tracePt t="24570" x="9080500" y="4324350"/>
          <p14:tracePt t="24583" x="9242425" y="4338638"/>
          <p14:tracePt t="24596" x="9402763" y="4338638"/>
          <p14:tracePt t="24610" x="9537700" y="4338638"/>
          <p14:tracePt t="24623" x="9659938" y="4311650"/>
          <p14:tracePt t="24650" x="9982200" y="4164013"/>
          <p14:tracePt t="24663" x="10144125" y="4056063"/>
          <p14:tracePt t="24677" x="10306050" y="3906838"/>
          <p14:tracePt t="24690" x="10507663" y="3717925"/>
          <p14:tracePt t="24703" x="10683875" y="3557588"/>
          <p14:tracePt t="24717" x="10858500" y="3354388"/>
          <p14:tracePt t="24743" x="11060113" y="3071813"/>
          <p14:tracePt t="24757" x="11087100" y="2951163"/>
          <p14:tracePt t="24770" x="11101388" y="2855913"/>
          <p14:tracePt t="24783" x="11101388" y="2774950"/>
          <p14:tracePt t="24797" x="11101388" y="2693988"/>
          <p14:tracePt t="24810" x="11101388" y="2614613"/>
          <p14:tracePt t="24837" x="11101388" y="2492375"/>
          <p14:tracePt t="24850" x="11101388" y="2425700"/>
          <p14:tracePt t="24864" x="11087100" y="2371725"/>
          <p14:tracePt t="24877" x="11060113" y="2303463"/>
          <p14:tracePt t="24890" x="11033125" y="2236788"/>
          <p14:tracePt t="24917" x="10966450" y="2114550"/>
          <p14:tracePt t="24930" x="10912475" y="2062163"/>
          <p14:tracePt t="24943" x="10858500" y="2008188"/>
          <p14:tracePt t="24957" x="10777538" y="1954213"/>
          <p14:tracePt t="24970" x="10683875" y="1900238"/>
          <p14:tracePt t="24984" x="10629900" y="1858963"/>
          <p14:tracePt t="25010" x="10521950" y="1804988"/>
          <p14:tracePt t="25023" x="10453688" y="1778000"/>
          <p14:tracePt t="25037" x="10399713" y="1765300"/>
          <p14:tracePt t="25050" x="10318750" y="1751013"/>
          <p14:tracePt t="25063" x="10225088" y="1738313"/>
          <p14:tracePt t="25077" x="10077450" y="1738313"/>
          <p14:tracePt t="25103" x="9780588" y="1738313"/>
          <p14:tracePt t="25117" x="9618663" y="1738313"/>
          <p14:tracePt t="25130" x="9483725" y="1711325"/>
          <p14:tracePt t="25131" x="9471025" y="1711325"/>
          <p14:tracePt t="25143" x="9309100" y="1711325"/>
          <p14:tracePt t="25157" x="9093200" y="1711325"/>
          <p14:tracePt t="25170" x="8864600" y="1711325"/>
          <p14:tracePt t="25197" x="8351838" y="1738313"/>
          <p14:tracePt t="25211" x="8029575" y="1751013"/>
          <p14:tracePt t="25223" x="7786688" y="1765300"/>
          <p14:tracePt t="25237" x="7489825" y="1804988"/>
          <p14:tracePt t="25251" x="7207250" y="1831975"/>
          <p14:tracePt t="25263" x="6951663" y="1885950"/>
          <p14:tracePt t="25290" x="6453188" y="2062163"/>
          <p14:tracePt t="25304" x="6278563" y="2155825"/>
          <p14:tracePt t="25317" x="6062663" y="2290763"/>
          <p14:tracePt t="25330" x="5886450" y="2438400"/>
          <p14:tracePt t="25344" x="5753100" y="2560638"/>
          <p14:tracePt t="25357" x="5672138" y="2681288"/>
          <p14:tracePt t="25383" x="5591175" y="2882900"/>
          <p14:tracePt t="25397" x="5549900" y="3005138"/>
          <p14:tracePt t="25410" x="5537200" y="3165475"/>
          <p14:tracePt t="25424" x="5537200" y="3300413"/>
          <p14:tracePt t="25437" x="5537200" y="3489325"/>
          <p14:tracePt t="25464" x="5576888" y="3798888"/>
          <p14:tracePt t="25465" x="5576888" y="3825875"/>
          <p14:tracePt t="25477" x="5618163" y="3948113"/>
          <p14:tracePt t="25491" x="5711825" y="4083050"/>
          <p14:tracePt t="25504" x="5807075" y="4176713"/>
          <p14:tracePt t="25517" x="5927725" y="4284663"/>
          <p14:tracePt t="25531" x="6075363" y="4378325"/>
          <p14:tracePt t="25557" x="6357938" y="4486275"/>
          <p14:tracePt t="25570" x="6507163" y="4500563"/>
          <p14:tracePt t="25584" x="6642100" y="4500563"/>
          <p14:tracePt t="25597" x="6762750" y="4500563"/>
          <p14:tracePt t="25610" x="6924675" y="4500563"/>
          <p14:tracePt t="25624" x="7086600" y="4486275"/>
          <p14:tracePt t="25625" x="7113588" y="4486275"/>
          <p14:tracePt t="25651" x="7504113" y="4446588"/>
          <p14:tracePt t="25664" x="7693025" y="4419600"/>
          <p14:tracePt t="25665" x="7747000" y="4405313"/>
          <p14:tracePt t="25677" x="7921625" y="4378325"/>
          <p14:tracePt t="25690" x="8110538" y="4324350"/>
          <p14:tracePt t="25704" x="8272463" y="4270375"/>
          <p14:tracePt t="25717" x="8420100" y="4203700"/>
          <p14:tracePt t="25744" x="8621713" y="4110038"/>
          <p14:tracePt t="25757" x="8662988" y="4083050"/>
          <p14:tracePt t="25770" x="8675688" y="4068763"/>
          <p14:tracePt t="26197" x="8662988" y="4002088"/>
          <p14:tracePt t="26211" x="8636000" y="3960813"/>
          <p14:tracePt t="26224" x="8621713" y="3933825"/>
          <p14:tracePt t="26237" x="8594725" y="3921125"/>
          <p14:tracePt t="26250" x="8594725" y="3906838"/>
          <p14:tracePt t="32640" x="8648700" y="3906838"/>
          <p14:tracePt t="32667" x="8770938" y="3906838"/>
          <p14:tracePt t="32680" x="8823325" y="3894138"/>
          <p14:tracePt t="32693" x="8877300" y="3894138"/>
          <p14:tracePt t="32706" x="8931275" y="3894138"/>
          <p14:tracePt t="32720" x="8972550" y="3879850"/>
          <p14:tracePt t="32733" x="8985250" y="3879850"/>
          <p14:tracePt t="32760" x="9012238" y="3879850"/>
          <p14:tracePt t="32773" x="9066213" y="3852863"/>
          <p14:tracePt t="32786" x="9134475" y="3825875"/>
          <p14:tracePt t="32800" x="9201150" y="3798888"/>
          <p14:tracePt t="32801" x="9215438" y="3786188"/>
          <p14:tracePt t="32813" x="9282113" y="3744913"/>
          <p14:tracePt t="32826" x="9402763" y="3705225"/>
          <p14:tracePt t="32853" x="9578975" y="3624263"/>
          <p14:tracePt t="32866" x="9659938" y="3570288"/>
          <p14:tracePt t="32880" x="9713913" y="3516313"/>
          <p14:tracePt t="32893" x="9766300" y="3449638"/>
          <p14:tracePt t="32906" x="9834563" y="3381375"/>
          <p14:tracePt t="32933" x="9928225" y="3260725"/>
          <p14:tracePt t="32947" x="9955213" y="3206750"/>
          <p14:tracePt t="32960" x="9982200" y="3152775"/>
          <p14:tracePt t="32973" x="9996488" y="3086100"/>
          <p14:tracePt t="32986" x="9996488" y="3032125"/>
          <p14:tracePt t="33000" x="10009188" y="2963863"/>
          <p14:tracePt t="33013" x="10009188" y="2909888"/>
          <p14:tracePt t="33040" x="10009188" y="2762250"/>
          <p14:tracePt t="33041" x="10009188" y="2747963"/>
          <p14:tracePt t="33053" x="10009188" y="2693988"/>
          <p14:tracePt t="33067" x="9996488" y="2627313"/>
          <p14:tracePt t="33080" x="9955213" y="2573338"/>
          <p14:tracePt t="33081" x="9955213" y="2560638"/>
          <p14:tracePt t="33093" x="9901238" y="2506663"/>
          <p14:tracePt t="33120" x="9726613" y="2398713"/>
          <p14:tracePt t="33133" x="9632950" y="2344738"/>
          <p14:tracePt t="33146" x="9498013" y="2317750"/>
          <p14:tracePt t="33160" x="9348788" y="2276475"/>
          <p14:tracePt t="33173" x="9215438" y="2263775"/>
          <p14:tracePt t="33187" x="9039225" y="2249488"/>
          <p14:tracePt t="33213" x="8702675" y="2249488"/>
          <p14:tracePt t="33227" x="8528050" y="2249488"/>
          <p14:tracePt t="33240" x="8378825" y="2249488"/>
          <p14:tracePt t="33240" x="8366125" y="2249488"/>
          <p14:tracePt t="33253" x="8231188" y="2249488"/>
          <p14:tracePt t="33267" x="8110538" y="2249488"/>
          <p14:tracePt t="33280" x="8002588" y="2263775"/>
          <p14:tracePt t="33307" x="7773988" y="2317750"/>
          <p14:tracePt t="33320" x="7693025" y="2357438"/>
          <p14:tracePt t="33333" x="7597775" y="2384425"/>
          <p14:tracePt t="33346" x="7489825" y="2411413"/>
          <p14:tracePt t="33360" x="7408863" y="2452688"/>
          <p14:tracePt t="33360" x="7396163" y="2452688"/>
          <p14:tracePt t="33386" x="7167563" y="2519363"/>
          <p14:tracePt t="33400" x="7032625" y="2546350"/>
          <p14:tracePt t="33413" x="6897688" y="2573338"/>
          <p14:tracePt t="33427" x="6762750" y="2614613"/>
          <p14:tracePt t="33440" x="6642100" y="2627313"/>
          <p14:tracePt t="33441" x="6627813" y="2640013"/>
          <p14:tracePt t="33453" x="6507163" y="2681288"/>
          <p14:tracePt t="33467" x="6399213" y="2735263"/>
          <p14:tracePt t="33493" x="6278563" y="2828925"/>
          <p14:tracePt t="33507" x="6237288" y="2855913"/>
          <p14:tracePt t="33520" x="6210300" y="2882900"/>
          <p14:tracePt t="33533" x="6197600" y="2924175"/>
          <p14:tracePt t="33547" x="6183313" y="2963863"/>
          <p14:tracePt t="33560" x="6170613" y="3005138"/>
          <p14:tracePt t="33560" x="6170613" y="3017838"/>
          <p14:tracePt t="33587" x="6156325" y="3140075"/>
          <p14:tracePt t="33600" x="6156325" y="3192463"/>
          <p14:tracePt t="33613" x="6156325" y="3246438"/>
          <p14:tracePt t="33627" x="6170613" y="3314700"/>
          <p14:tracePt t="33640" x="6197600" y="3395663"/>
          <p14:tracePt t="33653" x="6251575" y="3476625"/>
          <p14:tracePt t="33680" x="6357938" y="3678238"/>
          <p14:tracePt t="33693" x="6411913" y="3759200"/>
          <p14:tracePt t="33707" x="6465888" y="3825875"/>
          <p14:tracePt t="33720" x="6507163" y="3867150"/>
          <p14:tracePt t="33733" x="6534150" y="3879850"/>
          <p14:tracePt t="33760" x="6546850" y="3906838"/>
          <p14:tracePt t="66065" x="6561138" y="3894138"/>
          <p14:tracePt t="66079" x="6573838" y="3867150"/>
          <p14:tracePt t="66092" x="6573838" y="3852863"/>
          <p14:tracePt t="66118" x="6600825" y="3759200"/>
          <p14:tracePt t="66132" x="6642100" y="3651250"/>
          <p14:tracePt t="66145" x="6696075" y="3462338"/>
          <p14:tracePt t="66158" x="6750050" y="3206750"/>
          <p14:tracePt t="66172" x="6750050" y="3005138"/>
          <p14:tracePt t="66173" x="6750050" y="2978150"/>
          <p14:tracePt t="66185" x="6750050" y="2828925"/>
          <p14:tracePt t="66212" x="6750050" y="2720975"/>
          <p14:tracePt t="66225" x="6750050" y="2708275"/>
          <p14:tracePt t="66305" x="6750050" y="2614613"/>
          <p14:tracePt t="66318" x="6804025" y="2398713"/>
          <p14:tracePt t="66332" x="6829425" y="2114550"/>
          <p14:tracePt t="66345" x="6804025" y="1670050"/>
          <p14:tracePt t="66358" x="6696075" y="1158875"/>
          <p14:tracePt t="66386" x="6627813" y="53975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B3709C-54EF-B033-2506-DAFEB448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D8F7B5-1A33-B6D7-DB58-095EA5C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Krótkie podsumowanie:</a:t>
            </a:r>
          </a:p>
          <a:p>
            <a:pPr lvl="1"/>
            <a:r>
              <a:rPr lang="pl-PL" dirty="0"/>
              <a:t>Aplikacja zintegrowana z API do monitorowania portfela </a:t>
            </a:r>
            <a:r>
              <a:rPr lang="pl-PL" dirty="0" err="1"/>
              <a:t>kryptowalut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Analiza danych i prognozy.</a:t>
            </a:r>
          </a:p>
          <a:p>
            <a:pPr lvl="1"/>
            <a:r>
              <a:rPr lang="pl-PL" dirty="0"/>
              <a:t>Optymalizacja alokacji aktywów.</a:t>
            </a:r>
          </a:p>
          <a:p>
            <a:pPr lvl="1"/>
            <a:r>
              <a:rPr lang="pl-PL" dirty="0"/>
              <a:t>Możliwe kierunki rozwoju projektu.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E4E20F0-FD0A-9701-8FDD-987BB86A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172E8C1-1CF9-BF2D-0576-050D20A9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78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49"/>
    </mc:Choice>
    <mc:Fallback xmlns="">
      <p:transition spd="slow" advTm="581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455D14-58D2-3FA3-96ED-084CC35D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 i 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77F7EF-0DA2-3348-6E7B-61AF4E8E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do monitorowania, analizy i optymalizacji portfela </a:t>
            </a:r>
            <a:r>
              <a:rPr lang="pl-PL" dirty="0" err="1"/>
              <a:t>kryptowalut</a:t>
            </a:r>
            <a:r>
              <a:rPr lang="pl-PL" dirty="0"/>
              <a:t> na podstawie danych rynkowych.</a:t>
            </a:r>
          </a:p>
          <a:p>
            <a:r>
              <a:rPr lang="pl-PL" dirty="0"/>
              <a:t>Główne cele:</a:t>
            </a:r>
          </a:p>
          <a:p>
            <a:pPr lvl="1"/>
            <a:r>
              <a:rPr lang="pl-PL" dirty="0"/>
              <a:t>Monitorowanie cen </a:t>
            </a:r>
            <a:r>
              <a:rPr lang="pl-PL" dirty="0" err="1"/>
              <a:t>kryptowalut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Analiza wartości portfela i prognozy.</a:t>
            </a:r>
          </a:p>
          <a:p>
            <a:pPr lvl="1"/>
            <a:r>
              <a:rPr lang="pl-PL" dirty="0"/>
              <a:t>Optymalizacja alokacji aktywów.</a:t>
            </a:r>
            <a:br>
              <a:rPr lang="pl-PL" dirty="0"/>
            </a:b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919589-918C-BAED-CAC8-8CD619E2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A69420E-8DBB-6299-54FF-79F636F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70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89"/>
    </mc:Choice>
    <mc:Fallback xmlns="">
      <p:transition spd="slow" advTm="3378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D092F5-9FED-01E7-1E8A-EB123CD6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Funkcjonalności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52D6AA-F5CE-3BD7-E06B-734B08AA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991"/>
            <a:ext cx="10515600" cy="4249972"/>
          </a:xfrm>
        </p:spPr>
        <p:txBody>
          <a:bodyPr>
            <a:normAutofit/>
          </a:bodyPr>
          <a:lstStyle/>
          <a:p>
            <a:r>
              <a:rPr lang="pl-PL" dirty="0"/>
              <a:t>Lista funkcjonalności:</a:t>
            </a:r>
          </a:p>
          <a:p>
            <a:pPr lvl="1"/>
            <a:r>
              <a:rPr lang="pl-PL" dirty="0"/>
              <a:t>Dodawanie/usuwanie </a:t>
            </a:r>
            <a:r>
              <a:rPr lang="pl-PL" dirty="0" err="1"/>
              <a:t>kryptowalut</a:t>
            </a:r>
            <a:r>
              <a:rPr lang="pl-PL" dirty="0"/>
              <a:t> do portfela.</a:t>
            </a:r>
          </a:p>
          <a:p>
            <a:pPr lvl="1"/>
            <a:r>
              <a:rPr lang="pl-PL" dirty="0"/>
              <a:t>Wyświetlanie aktualnej wartości portfela.</a:t>
            </a:r>
          </a:p>
          <a:p>
            <a:pPr lvl="1"/>
            <a:r>
              <a:rPr lang="pl-PL" dirty="0"/>
              <a:t>Pobieranie i prezentacja danych historycznych (wykres).</a:t>
            </a:r>
          </a:p>
          <a:p>
            <a:pPr lvl="1"/>
            <a:r>
              <a:rPr lang="pl-PL" dirty="0"/>
              <a:t>Prognozowanie cen (SARIMA) i wartości portfela.</a:t>
            </a:r>
          </a:p>
          <a:p>
            <a:pPr lvl="1"/>
            <a:r>
              <a:rPr lang="pl-PL" dirty="0"/>
              <a:t>Optymalizacja portfela (Teoria Markowitza).</a:t>
            </a:r>
          </a:p>
          <a:p>
            <a:pPr lvl="1"/>
            <a:r>
              <a:rPr lang="pl-PL" dirty="0"/>
              <a:t>Powiadomienia Telegram o progach cenowych.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BFB997F-D23C-C772-23BB-86B7128B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33409B9-1590-6165-7701-5B86FEBE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45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02"/>
    </mc:Choice>
    <mc:Fallback xmlns="">
      <p:transition spd="slow" advTm="4740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6BB7B8-AFB1-CECB-354C-FDC0FC20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Integracja z API i Źródła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CAF4DF-CF14-D8A6-48C9-FD5CF172E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Używane API:</a:t>
            </a:r>
          </a:p>
          <a:p>
            <a:pPr lvl="1"/>
            <a:r>
              <a:rPr lang="pl-PL" dirty="0" err="1"/>
              <a:t>CryptoCompare</a:t>
            </a:r>
            <a:r>
              <a:rPr lang="pl-PL" dirty="0"/>
              <a:t> API (pobieranie cen i listy </a:t>
            </a:r>
            <a:r>
              <a:rPr lang="pl-PL" dirty="0" err="1"/>
              <a:t>kryptowalut</a:t>
            </a:r>
            <a:r>
              <a:rPr lang="pl-PL" dirty="0"/>
              <a:t>).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19537C5-7A8B-4FBA-7788-A3FEF6BE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5D5A781-4682-E120-5B01-57CE8DD0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4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7180839-7F34-176E-46F8-F5493E19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19" y="2812771"/>
            <a:ext cx="7363990" cy="290815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3F57B188-8793-E4F4-4F07-B7D559EA6627}"/>
              </a:ext>
            </a:extLst>
          </p:cNvPr>
          <p:cNvSpPr txBox="1"/>
          <p:nvPr/>
        </p:nvSpPr>
        <p:spPr>
          <a:xfrm>
            <a:off x="3617421" y="5769780"/>
            <a:ext cx="19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Rys 1 menu API</a:t>
            </a:r>
          </a:p>
        </p:txBody>
      </p:sp>
    </p:spTree>
    <p:extLst>
      <p:ext uri="{BB962C8B-B14F-4D97-AF65-F5344CB8AC3E}">
        <p14:creationId xmlns:p14="http://schemas.microsoft.com/office/powerpoint/2010/main" val="57516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09"/>
    </mc:Choice>
    <mc:Fallback xmlns="">
      <p:transition spd="slow" advTm="3820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81056D-4EC4-6256-F933-5D8A7C55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Kluczowe Elementy Programistyczne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409C75-304A-C629-0D2A-2972B4D6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Kluczowe elementy:</a:t>
            </a:r>
          </a:p>
          <a:p>
            <a:pPr lvl="1"/>
            <a:r>
              <a:rPr lang="pl-PL" dirty="0"/>
              <a:t>Programowanie funkcyjne: Użycie map oraz lambda </a:t>
            </a:r>
          </a:p>
          <a:p>
            <a:pPr lvl="1"/>
            <a:r>
              <a:rPr lang="pl-PL" dirty="0"/>
              <a:t>Analiza szeregów czasowych: Model SARIMA (</a:t>
            </a:r>
            <a:r>
              <a:rPr lang="pl-PL" dirty="0" err="1"/>
              <a:t>statsmodels</a:t>
            </a:r>
            <a:r>
              <a:rPr lang="pl-PL" dirty="0"/>
              <a:t>).</a:t>
            </a:r>
          </a:p>
          <a:p>
            <a:pPr lvl="1"/>
            <a:r>
              <a:rPr lang="pl-PL" dirty="0"/>
              <a:t>Optymalizacja: Teoria Markowitza (</a:t>
            </a:r>
            <a:r>
              <a:rPr lang="pl-PL" dirty="0" err="1"/>
              <a:t>scipy</a:t>
            </a:r>
            <a:r>
              <a:rPr lang="pl-PL" dirty="0"/>
              <a:t>).</a:t>
            </a:r>
          </a:p>
          <a:p>
            <a:pPr lvl="1"/>
            <a:r>
              <a:rPr lang="pl-PL" dirty="0"/>
              <a:t>Wątki: (</a:t>
            </a:r>
            <a:r>
              <a:rPr lang="pl-PL" dirty="0" err="1"/>
              <a:t>threading</a:t>
            </a:r>
            <a:r>
              <a:rPr lang="pl-PL" dirty="0"/>
              <a:t>) - zapewnienie płynności interfejsu.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FDA87A9-9A3E-E260-5C4C-F440BFFA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C0D346E-B70A-AF8D-AE0E-FF71C94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57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20"/>
    </mc:Choice>
    <mc:Fallback xmlns="">
      <p:transition spd="slow" advTm="516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AE9F2C-E210-5C94-3FE6-0A1087B0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Walidacja Danych i Obsługa Błędów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C132AC-9C14-698E-3B25-3CEC482B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/>
              <a:t>Przykłady walidacji:</a:t>
            </a:r>
          </a:p>
          <a:p>
            <a:pPr lvl="1"/>
            <a:r>
              <a:rPr lang="pl-PL"/>
              <a:t>Ujemna ilość kryptowaluty (blokada).</a:t>
            </a:r>
          </a:p>
          <a:p>
            <a:pPr lvl="1"/>
            <a:r>
              <a:rPr lang="pl-PL"/>
              <a:t>Puste pola (komunikat błędu).</a:t>
            </a:r>
          </a:p>
          <a:p>
            <a:pPr lvl="1"/>
            <a:r>
              <a:rPr lang="pl-PL"/>
              <a:t>Niepoprawny format danych (komunikaty).</a:t>
            </a:r>
          </a:p>
          <a:p>
            <a:pPr lvl="1"/>
            <a:r>
              <a:rPr lang="pl-PL"/>
              <a:t>Problemy z API (komunikaty o błędach).</a:t>
            </a: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C505647-BFE7-D3C2-0ADC-857E19D0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F917946-E27E-0F0A-C196-C4F8B5C7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6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49241D5-6472-C937-A75D-FD6D890D3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32" y="3944973"/>
            <a:ext cx="3067379" cy="174395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F733B36-4043-1AB6-845B-0A08B6802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501" y="3944973"/>
            <a:ext cx="2952998" cy="1831806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ED88DC96-D903-4788-19B4-D726F8851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0521" y="4051977"/>
            <a:ext cx="3393811" cy="1831806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3086F52-14EE-8EFB-1EEE-83C638E721AE}"/>
              </a:ext>
            </a:extLst>
          </p:cNvPr>
          <p:cNvSpPr txBox="1"/>
          <p:nvPr/>
        </p:nvSpPr>
        <p:spPr>
          <a:xfrm>
            <a:off x="1115549" y="5776779"/>
            <a:ext cx="339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Rys 2 błąd uzupełnienia pól</a:t>
            </a:r>
          </a:p>
          <a:p>
            <a:endParaRPr lang="pl-PL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8C5CB05-F8C1-D39F-3DDF-B00EEA28542C}"/>
              </a:ext>
            </a:extLst>
          </p:cNvPr>
          <p:cNvSpPr txBox="1"/>
          <p:nvPr/>
        </p:nvSpPr>
        <p:spPr>
          <a:xfrm>
            <a:off x="4436514" y="5828396"/>
            <a:ext cx="3861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Rys 3 nieistniejąca </a:t>
            </a:r>
            <a:r>
              <a:rPr lang="pl-PL" dirty="0" err="1">
                <a:solidFill>
                  <a:schemeClr val="bg2">
                    <a:lumMod val="75000"/>
                  </a:schemeClr>
                </a:solidFill>
              </a:rPr>
              <a:t>kryptowaluta</a:t>
            </a:r>
            <a:endParaRPr lang="pl-PL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F2EAC5C-543F-9038-1EB4-ACDACFFB265D}"/>
              </a:ext>
            </a:extLst>
          </p:cNvPr>
          <p:cNvSpPr txBox="1"/>
          <p:nvPr/>
        </p:nvSpPr>
        <p:spPr>
          <a:xfrm>
            <a:off x="8297694" y="585924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Rys 4 błąd ujemna wartość</a:t>
            </a:r>
          </a:p>
        </p:txBody>
      </p:sp>
    </p:spTree>
    <p:extLst>
      <p:ext uri="{BB962C8B-B14F-4D97-AF65-F5344CB8AC3E}">
        <p14:creationId xmlns:p14="http://schemas.microsoft.com/office/powerpoint/2010/main" val="128778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18"/>
    </mc:Choice>
    <mc:Fallback xmlns="">
      <p:transition spd="slow" advTm="2901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9C4990-5650-59A5-3863-2FBE85AE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Demonstracja aplikacji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5AFB1F0-F9D1-E8FE-7CC6-019F7C7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F793F5F-7EFF-8AA7-47EA-051DD037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7</a:t>
            </a:fld>
            <a:endParaRPr lang="pl-PL"/>
          </a:p>
        </p:txBody>
      </p:sp>
      <p:pic>
        <p:nvPicPr>
          <p:cNvPr id="7" name="Obraz 6" descr="Obraz zawierający tekst, zrzut ekranu, wyświetlacz, oprogramowanie&#10;&#10;Opis wygenerowany automatycznie">
            <a:extLst>
              <a:ext uri="{FF2B5EF4-FFF2-40B4-BE49-F238E27FC236}">
                <a16:creationId xmlns:a16="http://schemas.microsoft.com/office/drawing/2014/main" id="{1C2AA235-B1C2-DF5E-E88F-7FB6DD6CE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41" y="1968613"/>
            <a:ext cx="4855544" cy="3884435"/>
          </a:xfrm>
          <a:prstGeom prst="rect">
            <a:avLst/>
          </a:prstGeom>
        </p:spPr>
      </p:pic>
      <p:pic>
        <p:nvPicPr>
          <p:cNvPr id="9" name="Obraz 8" descr="Obraz zawierający tekst, zrzut ekranu, oprogramowanie, wyświetlacz&#10;&#10;Opis wygenerowany automatycznie">
            <a:extLst>
              <a:ext uri="{FF2B5EF4-FFF2-40B4-BE49-F238E27FC236}">
                <a16:creationId xmlns:a16="http://schemas.microsoft.com/office/drawing/2014/main" id="{C9C68B0F-84CB-B389-F07E-B2A567FD4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15" y="1964325"/>
            <a:ext cx="4855544" cy="388443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C6B4E1FD-A5AC-A725-A844-895D907E24BC}"/>
              </a:ext>
            </a:extLst>
          </p:cNvPr>
          <p:cNvSpPr txBox="1"/>
          <p:nvPr/>
        </p:nvSpPr>
        <p:spPr>
          <a:xfrm>
            <a:off x="1713114" y="5947287"/>
            <a:ext cx="26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Rys 6 dodawanie krypto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C63E147-D424-7038-B624-C05595E4B68A}"/>
              </a:ext>
            </a:extLst>
          </p:cNvPr>
          <p:cNvSpPr txBox="1"/>
          <p:nvPr/>
        </p:nvSpPr>
        <p:spPr>
          <a:xfrm>
            <a:off x="7506945" y="5888491"/>
            <a:ext cx="263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Rys 7 usuwanie krypto</a:t>
            </a:r>
          </a:p>
        </p:txBody>
      </p:sp>
    </p:spTree>
    <p:extLst>
      <p:ext uri="{BB962C8B-B14F-4D97-AF65-F5344CB8AC3E}">
        <p14:creationId xmlns:p14="http://schemas.microsoft.com/office/powerpoint/2010/main" val="272505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83"/>
    </mc:Choice>
    <mc:Fallback xmlns="">
      <p:transition spd="slow" advTm="50083"/>
    </mc:Fallback>
  </mc:AlternateContent>
  <p:extLst>
    <p:ext uri="{3A86A75C-4F4B-4683-9AE1-C65F6400EC91}">
      <p14:laserTraceLst xmlns:p14="http://schemas.microsoft.com/office/powerpoint/2010/main">
        <p14:tracePtLst>
          <p14:tracePt t="5335" x="2492375" y="12700"/>
          <p14:tracePt t="5346" x="2371725" y="134938"/>
          <p14:tracePt t="5346" x="2344738" y="147638"/>
          <p14:tracePt t="5359" x="2209800" y="296863"/>
          <p14:tracePt t="5373" x="2033588" y="471488"/>
          <p14:tracePt t="5387" x="1885950" y="646113"/>
          <p14:tracePt t="5413" x="1603375" y="942975"/>
          <p14:tracePt t="5426" x="1468438" y="1090613"/>
          <p14:tracePt t="5439" x="1347788" y="1171575"/>
          <p14:tracePt t="5453" x="1239838" y="1266825"/>
          <p14:tracePt t="5466" x="1185863" y="1347788"/>
          <p14:tracePt t="5479" x="1131888" y="1401763"/>
          <p14:tracePt t="5506" x="1036638" y="1549400"/>
          <p14:tracePt t="5506" x="1023938" y="1576388"/>
          <p14:tracePt t="5519" x="996950" y="1643063"/>
          <p14:tracePt t="5532" x="957263" y="1724025"/>
          <p14:tracePt t="5546" x="930275" y="1804988"/>
          <p14:tracePt t="5560" x="903288" y="1873250"/>
          <p14:tracePt t="5560" x="903288" y="1885950"/>
          <p14:tracePt t="5573" x="889000" y="1954213"/>
          <p14:tracePt t="5599" x="862013" y="2062163"/>
          <p14:tracePt t="5612" x="849313" y="2141538"/>
          <p14:tracePt t="5626" x="835025" y="2249488"/>
          <p14:tracePt t="5639" x="835025" y="2330450"/>
          <p14:tracePt t="5653" x="835025" y="2452688"/>
          <p14:tracePt t="5666" x="835025" y="2533650"/>
          <p14:tracePt t="5693" x="849313" y="2614613"/>
          <p14:tracePt t="5706" x="862013" y="2627313"/>
          <p14:tracePt t="5719" x="862013" y="2654300"/>
          <p14:tracePt t="5732" x="862013" y="2693988"/>
          <p14:tracePt t="5746" x="876300" y="2735263"/>
          <p14:tracePt t="5759" x="889000" y="2774950"/>
          <p14:tracePt t="5786" x="930275" y="2855913"/>
          <p14:tracePt t="5799" x="942975" y="2870200"/>
          <p14:tracePt t="5813" x="969963" y="2897188"/>
          <p14:tracePt t="5826" x="1009650" y="2951163"/>
          <p14:tracePt t="5840" x="1063625" y="3005138"/>
          <p14:tracePt t="5840" x="1077913" y="3017838"/>
          <p14:tracePt t="5853" x="1144588" y="3113088"/>
          <p14:tracePt t="5880" x="1320800" y="3287713"/>
          <p14:tracePt t="5881" x="1333500" y="3287713"/>
          <p14:tracePt t="5893" x="1414463" y="3341688"/>
          <p14:tracePt t="5906" x="1481138" y="3395663"/>
          <p14:tracePt t="5919" x="1549400" y="3408363"/>
          <p14:tracePt t="5933" x="1630363" y="3449638"/>
          <p14:tracePt t="5959" x="1831975" y="3503613"/>
          <p14:tracePt t="5973" x="1966913" y="3530600"/>
          <p14:tracePt t="5986" x="2114550" y="3557588"/>
          <p14:tracePt t="5999" x="2249488" y="3570288"/>
          <p14:tracePt t="6013" x="2384425" y="3570288"/>
          <p14:tracePt t="6026" x="2519363" y="3570288"/>
          <p14:tracePt t="6053" x="2693988" y="3543300"/>
          <p14:tracePt t="6066" x="2801938" y="3489325"/>
          <p14:tracePt t="6079" x="2882900" y="3449638"/>
          <p14:tracePt t="6093" x="2990850" y="3368675"/>
          <p14:tracePt t="6106" x="3071813" y="3287713"/>
          <p14:tracePt t="6119" x="3152775" y="3206750"/>
          <p14:tracePt t="6146" x="3219450" y="2978150"/>
          <p14:tracePt t="6160" x="3233738" y="2882900"/>
          <p14:tracePt t="6173" x="3246438" y="2789238"/>
          <p14:tracePt t="6186" x="3260725" y="2693988"/>
          <p14:tracePt t="6200" x="3273425" y="2614613"/>
          <p14:tracePt t="6200" x="3273425" y="2600325"/>
          <p14:tracePt t="6213" x="3287713" y="2519363"/>
          <p14:tracePt t="6239" x="3300413" y="2371725"/>
          <p14:tracePt t="6253" x="3300413" y="2303463"/>
          <p14:tracePt t="6266" x="3300413" y="2249488"/>
          <p14:tracePt t="6280" x="3273425" y="2195513"/>
          <p14:tracePt t="6280" x="3260725" y="2195513"/>
          <p14:tracePt t="6293" x="3206750" y="2141538"/>
          <p14:tracePt t="6320" x="3057525" y="2035175"/>
          <p14:tracePt t="6320" x="3044825" y="2020888"/>
          <p14:tracePt t="6333" x="2976563" y="1981200"/>
          <p14:tracePt t="6346" x="2909888" y="1939925"/>
          <p14:tracePt t="6360" x="2843213" y="1927225"/>
          <p14:tracePt t="6373" x="2789238" y="1912938"/>
          <p14:tracePt t="6387" x="2708275" y="1900238"/>
          <p14:tracePt t="6413" x="2532063" y="1885950"/>
          <p14:tracePt t="6426" x="2384425" y="1885950"/>
          <p14:tracePt t="6440" x="2249488" y="1900238"/>
          <p14:tracePt t="6453" x="2101850" y="1927225"/>
          <p14:tracePt t="6466" x="1979613" y="1954213"/>
          <p14:tracePt t="6480" x="1912938" y="1981200"/>
          <p14:tracePt t="6480" x="1885950" y="1981200"/>
          <p14:tracePt t="6493" x="1846263" y="1993900"/>
          <p14:tracePt t="6520" x="1738313" y="2062163"/>
          <p14:tracePt t="6521" x="1724025" y="2062163"/>
          <p14:tracePt t="6533" x="1670050" y="2089150"/>
          <p14:tracePt t="6546" x="1603375" y="2141538"/>
          <p14:tracePt t="6560" x="1535113" y="2168525"/>
          <p14:tracePt t="6560" x="1522413" y="2168525"/>
          <p14:tracePt t="6573" x="1455738" y="2209800"/>
          <p14:tracePt t="6600" x="1360488" y="2290763"/>
          <p14:tracePt t="6600" x="1347788" y="2290763"/>
          <p14:tracePt t="6613" x="1320800" y="2344738"/>
          <p14:tracePt t="6626" x="1293813" y="2384425"/>
          <p14:tracePt t="6640" x="1266825" y="2425700"/>
          <p14:tracePt t="6653" x="1252538" y="2465388"/>
          <p14:tracePt t="6666" x="1239838" y="2519363"/>
          <p14:tracePt t="6693" x="1225550" y="2614613"/>
          <p14:tracePt t="6706" x="1212850" y="2654300"/>
          <p14:tracePt t="6720" x="1212850" y="2667000"/>
          <p14:tracePt t="6733" x="1198563" y="2693988"/>
          <p14:tracePt t="6746" x="1198563" y="2735263"/>
          <p14:tracePt t="6760" x="1198563" y="2774950"/>
          <p14:tracePt t="6786" x="1225550" y="2909888"/>
          <p14:tracePt t="6800" x="1239838" y="2978150"/>
          <p14:tracePt t="6800" x="1239838" y="2990850"/>
          <p14:tracePt t="6813" x="1252538" y="3044825"/>
          <p14:tracePt t="6826" x="1266825" y="3086100"/>
          <p14:tracePt t="6840" x="1293813" y="3113088"/>
          <p14:tracePt t="6840" x="1293813" y="3125788"/>
          <p14:tracePt t="6853" x="1306513" y="3152775"/>
          <p14:tracePt t="6880" x="1333500" y="3246438"/>
          <p14:tracePt t="6880" x="1360488" y="3246438"/>
          <p14:tracePt t="6893" x="1374775" y="3287713"/>
          <p14:tracePt t="6906" x="1401763" y="3327400"/>
          <p14:tracePt t="6919" x="1428750" y="3354388"/>
          <p14:tracePt t="6933" x="1441450" y="3381375"/>
          <p14:tracePt t="6947" x="1468438" y="3408363"/>
          <p14:tracePt t="6973" x="1549400" y="3449638"/>
          <p14:tracePt t="6987" x="1603375" y="3489325"/>
          <p14:tracePt t="7000" x="1657350" y="3516313"/>
          <p14:tracePt t="7013" x="1711325" y="3530600"/>
          <p14:tracePt t="7027" x="1778000" y="3543300"/>
          <p14:tracePt t="7053" x="1873250" y="3557588"/>
          <p14:tracePt t="7066" x="1927225" y="3557588"/>
          <p14:tracePt t="7080" x="1979613" y="3557588"/>
          <p14:tracePt t="7093" x="2033588" y="3557588"/>
          <p14:tracePt t="7106" x="2114550" y="3557588"/>
          <p14:tracePt t="7120" x="2195513" y="3557588"/>
          <p14:tracePt t="7146" x="2371725" y="3530600"/>
          <p14:tracePt t="7160" x="2451100" y="3516313"/>
          <p14:tracePt t="7161" x="2465388" y="3503613"/>
          <p14:tracePt t="7173" x="2532063" y="3489325"/>
          <p14:tracePt t="7186" x="2600325" y="3449638"/>
          <p14:tracePt t="7200" x="2654300" y="3422650"/>
          <p14:tracePt t="7200" x="2667000" y="3422650"/>
          <p14:tracePt t="7213" x="2708275" y="3395663"/>
          <p14:tracePt t="7240" x="2774950" y="3341688"/>
          <p14:tracePt t="7253" x="2801938" y="3300413"/>
          <p14:tracePt t="7267" x="2828925" y="3260725"/>
          <p14:tracePt t="7280" x="2870200" y="3206750"/>
          <p14:tracePt t="7293" x="2909888" y="3165475"/>
          <p14:tracePt t="7306" x="2949575" y="3098800"/>
          <p14:tracePt t="7333" x="3044825" y="2990850"/>
          <p14:tracePt t="7346" x="3057525" y="2963863"/>
          <p14:tracePt t="7360" x="3071813" y="2951163"/>
          <p14:tracePt t="7373" x="3071813" y="2936875"/>
          <p14:tracePt t="7386" x="3084513" y="2924175"/>
          <p14:tracePt t="7400" x="3084513" y="2909888"/>
          <p14:tracePt t="7426" x="3098800" y="2870200"/>
          <p14:tracePt t="7440" x="3098800" y="2855913"/>
          <p14:tracePt t="7440" x="3098800" y="2843213"/>
          <p14:tracePt t="7454" x="3111500" y="2828925"/>
          <p14:tracePt t="7467" x="3111500" y="2801938"/>
          <p14:tracePt t="7480" x="3111500" y="2789238"/>
          <p14:tracePt t="7507" x="3125788" y="2762250"/>
          <p14:tracePt t="7520" x="3125788" y="2747963"/>
          <p14:tracePt t="7547" x="3125788" y="2735263"/>
          <p14:tracePt t="7560" x="3125788" y="2720975"/>
          <p14:tracePt t="7573" x="3125788" y="2708275"/>
          <p14:tracePt t="7587" x="3125788" y="2681288"/>
          <p14:tracePt t="7613" x="3111500" y="2627313"/>
          <p14:tracePt t="7627" x="3098800" y="2600325"/>
          <p14:tracePt t="7640" x="3098800" y="2587625"/>
          <p14:tracePt t="7653" x="3084513" y="2587625"/>
          <p14:tracePt t="7667" x="3084513" y="2573338"/>
          <p14:tracePt t="7693" x="3071813" y="2533650"/>
          <p14:tracePt t="7706" x="3071813" y="2506663"/>
          <p14:tracePt t="7720" x="3057525" y="2479675"/>
          <p14:tracePt t="7733" x="3044825" y="2465388"/>
          <p14:tracePt t="7746" x="3017838" y="2425700"/>
          <p14:tracePt t="7760" x="3003550" y="2398713"/>
          <p14:tracePt t="7787" x="2976563" y="2330450"/>
          <p14:tracePt t="7800" x="2963863" y="2303463"/>
          <p14:tracePt t="7813" x="2949575" y="2290763"/>
          <p14:tracePt t="7827" x="2949575" y="2276475"/>
          <p14:tracePt t="7840" x="2924175" y="2249488"/>
          <p14:tracePt t="7853" x="2909888" y="2236788"/>
          <p14:tracePt t="7880" x="2855913" y="2195513"/>
          <p14:tracePt t="7893" x="2828925" y="2182813"/>
          <p14:tracePt t="7907" x="2801938" y="2155825"/>
          <p14:tracePt t="7920" x="2762250" y="2141538"/>
          <p14:tracePt t="7934" x="2747963" y="2141538"/>
          <p14:tracePt t="7947" x="2720975" y="2128838"/>
          <p14:tracePt t="7973" x="2693988" y="2114550"/>
          <p14:tracePt t="7987" x="2667000" y="2114550"/>
          <p14:tracePt t="8000" x="2627313" y="2101850"/>
          <p14:tracePt t="8013" x="2586038" y="2089150"/>
          <p14:tracePt t="8027" x="2519363" y="2089150"/>
          <p14:tracePt t="8054" x="2411413" y="2062163"/>
          <p14:tracePt t="8067" x="2357438" y="2047875"/>
          <p14:tracePt t="8080" x="2317750" y="2047875"/>
          <p14:tracePt t="8094" x="2263775" y="2035175"/>
          <p14:tracePt t="8107" x="2222500" y="2035175"/>
          <p14:tracePt t="8120" x="2182813" y="2035175"/>
          <p14:tracePt t="8147" x="2087563" y="2035175"/>
          <p14:tracePt t="8160" x="2033588" y="2035175"/>
          <p14:tracePt t="8173" x="1993900" y="2035175"/>
          <p14:tracePt t="8187" x="1952625" y="2035175"/>
          <p14:tracePt t="8200" x="1927225" y="2035175"/>
          <p14:tracePt t="8213" x="1900238" y="2047875"/>
          <p14:tracePt t="8240" x="1831975" y="2047875"/>
          <p14:tracePt t="8253" x="1804988" y="2047875"/>
          <p14:tracePt t="8267" x="1778000" y="2047875"/>
          <p14:tracePt t="8280" x="1765300" y="2047875"/>
          <p14:tracePt t="8307" x="1751013" y="2047875"/>
          <p14:tracePt t="8347" x="1738313" y="2047875"/>
          <p14:tracePt t="8400" x="1724025" y="2047875"/>
          <p14:tracePt t="8427" x="1711325" y="2062163"/>
          <p14:tracePt t="8440" x="1697038" y="2062163"/>
          <p14:tracePt t="8453" x="1684338" y="2062163"/>
          <p14:tracePt t="8467" x="1657350" y="2062163"/>
          <p14:tracePt t="8480" x="1630363" y="2074863"/>
          <p14:tracePt t="8494" x="1603375" y="2074863"/>
          <p14:tracePt t="8520" x="1562100" y="2074863"/>
          <p14:tracePt t="8534" x="1549400" y="2074863"/>
          <p14:tracePt t="8547" x="1535113" y="2074863"/>
          <p14:tracePt t="8560" x="1522413" y="2089150"/>
          <p14:tracePt t="8573" x="1508125" y="2089150"/>
          <p14:tracePt t="8587" x="1495425" y="2089150"/>
          <p14:tracePt t="8613" x="1481138" y="2101850"/>
          <p14:tracePt t="8640" x="1468438" y="2101850"/>
          <p14:tracePt t="8747" x="1455738" y="2114550"/>
          <p14:tracePt t="8760" x="1441450" y="2141538"/>
          <p14:tracePt t="8787" x="1387475" y="2182813"/>
          <p14:tracePt t="8800" x="1387475" y="2195513"/>
          <p14:tracePt t="8814" x="1374775" y="2209800"/>
          <p14:tracePt t="8827" x="1360488" y="2222500"/>
          <p14:tracePt t="8840" x="1360488" y="2249488"/>
          <p14:tracePt t="8854" x="1347788" y="2249488"/>
          <p14:tracePt t="8854" x="1347788" y="2263775"/>
          <p14:tracePt t="8880" x="1347788" y="2276475"/>
          <p14:tracePt t="8934" x="1347788" y="2290763"/>
          <p14:tracePt t="8947" x="1387475" y="2303463"/>
          <p14:tracePt t="8974" x="1603375" y="2317750"/>
          <p14:tracePt t="8987" x="1724025" y="2317750"/>
          <p14:tracePt t="9001" x="1858963" y="2317750"/>
          <p14:tracePt t="9014" x="1952625" y="2317750"/>
          <p14:tracePt t="9027" x="2020888" y="2317750"/>
          <p14:tracePt t="9040" x="2047875" y="2317750"/>
          <p14:tracePt t="9067" x="2074863" y="2317750"/>
          <p14:tracePt t="9080" x="2087563" y="2303463"/>
          <p14:tracePt t="9094" x="2114550" y="2276475"/>
          <p14:tracePt t="9107" x="2141538" y="2249488"/>
          <p14:tracePt t="9120" x="2182813" y="2222500"/>
          <p14:tracePt t="9148" x="2209800" y="2195513"/>
          <p14:tracePt t="9187" x="2209800" y="2168525"/>
          <p14:tracePt t="9201" x="2209800" y="2155825"/>
          <p14:tracePt t="9214" x="2222500" y="2141538"/>
          <p14:tracePt t="9227" x="2222500" y="2128838"/>
          <p14:tracePt t="9254" x="2222500" y="2101850"/>
          <p14:tracePt t="9281" x="2222500" y="2089150"/>
          <p14:tracePt t="9294" x="2182813" y="2074863"/>
          <p14:tracePt t="9307" x="2155825" y="2074863"/>
          <p14:tracePt t="9334" x="2074863" y="2062163"/>
          <p14:tracePt t="9347" x="2047875" y="2047875"/>
          <p14:tracePt t="9361" x="2020888" y="2047875"/>
          <p14:tracePt t="9374" x="1979613" y="2047875"/>
          <p14:tracePt t="9387" x="1952625" y="2035175"/>
          <p14:tracePt t="9400" x="1900238" y="2035175"/>
          <p14:tracePt t="9427" x="1819275" y="2020888"/>
          <p14:tracePt t="9440" x="1778000" y="2020888"/>
          <p14:tracePt t="9454" x="1738313" y="2020888"/>
          <p14:tracePt t="9467" x="1724025" y="2020888"/>
          <p14:tracePt t="9574" x="1711325" y="2020888"/>
          <p14:tracePt t="21005" x="1643063" y="1993900"/>
          <p14:tracePt t="21018" x="1603375" y="1966913"/>
          <p14:tracePt t="21031" x="1562100" y="1954213"/>
          <p14:tracePt t="21045" x="1535113" y="1954213"/>
          <p14:tracePt t="21058" x="1495425" y="1939925"/>
          <p14:tracePt t="21072" x="1481138" y="1939925"/>
          <p14:tracePt t="21072" x="1468438" y="1939925"/>
          <p14:tracePt t="21178" x="1455738" y="1939925"/>
          <p14:tracePt t="21245" x="1441450" y="1939925"/>
          <p14:tracePt t="21272" x="1428750" y="1939925"/>
          <p14:tracePt t="21285" x="1414463" y="1939925"/>
          <p14:tracePt t="21298" x="1401763" y="1939925"/>
          <p14:tracePt t="21311" x="1387475" y="1939925"/>
          <p14:tracePt t="21325" x="1374775" y="1939925"/>
          <p14:tracePt t="21339" x="1347788" y="1939925"/>
          <p14:tracePt t="21365" x="1320800" y="1939925"/>
          <p14:tracePt t="21392" x="1306513" y="1939925"/>
          <p14:tracePt t="21418" x="1279525" y="1939925"/>
          <p14:tracePt t="21432" x="1252538" y="1939925"/>
          <p14:tracePt t="21458" x="1198563" y="1939925"/>
          <p14:tracePt t="21472" x="1158875" y="1939925"/>
          <p14:tracePt t="21486" x="1131888" y="1954213"/>
          <p14:tracePt t="21498" x="1090613" y="1954213"/>
          <p14:tracePt t="21512" x="1063625" y="1966913"/>
          <p14:tracePt t="21525" x="1023938" y="1981200"/>
          <p14:tracePt t="21552" x="982663" y="1993900"/>
          <p14:tracePt t="21565" x="969963" y="1993900"/>
          <p14:tracePt t="22459" x="969963" y="2008188"/>
          <p14:tracePt t="22472" x="957263" y="2020888"/>
          <p14:tracePt t="22486" x="957263" y="2047875"/>
          <p14:tracePt t="22499" x="942975" y="2062163"/>
          <p14:tracePt t="22512" x="942975" y="2089150"/>
          <p14:tracePt t="22525" x="930275" y="2114550"/>
          <p14:tracePt t="22552" x="889000" y="2182813"/>
          <p14:tracePt t="22565" x="862013" y="2222500"/>
          <p14:tracePt t="22579" x="849313" y="2249488"/>
          <p14:tracePt t="22592" x="822325" y="2290763"/>
          <p14:tracePt t="22605" x="795338" y="2303463"/>
          <p14:tracePt t="22619" x="768350" y="2303463"/>
          <p14:tracePt t="22645" x="768350" y="2276475"/>
          <p14:tracePt t="22659" x="754063" y="2276475"/>
          <p14:tracePt t="22712" x="741363" y="2276475"/>
          <p14:tracePt t="22739" x="741363" y="2290763"/>
          <p14:tracePt t="23112" x="754063" y="2303463"/>
          <p14:tracePt t="23126" x="768350" y="2303463"/>
          <p14:tracePt t="23139" x="795338" y="2317750"/>
          <p14:tracePt t="23152" x="822325" y="2317750"/>
          <p14:tracePt t="23179" x="835025" y="2330450"/>
          <p14:tracePt t="23352" x="835025" y="2344738"/>
          <p14:tracePt t="23380" x="835025" y="2357438"/>
          <p14:tracePt t="23392" x="835025" y="2371725"/>
          <p14:tracePt t="23966" x="849313" y="2371725"/>
          <p14:tracePt t="24099" x="889000" y="2398713"/>
          <p14:tracePt t="24113" x="915988" y="2425700"/>
          <p14:tracePt t="24126" x="996950" y="2479675"/>
          <p14:tracePt t="24139" x="1090613" y="2519363"/>
          <p14:tracePt t="24153" x="1171575" y="2546350"/>
          <p14:tracePt t="24166" x="1239838" y="2573338"/>
          <p14:tracePt t="24193" x="1266825" y="2600325"/>
          <p14:tracePt t="24246" x="1279525" y="2614613"/>
          <p14:tracePt t="24259" x="1279525" y="2627313"/>
          <p14:tracePt t="24286" x="1279525" y="2640013"/>
          <p14:tracePt t="24379" x="1239838" y="2614613"/>
          <p14:tracePt t="24393" x="1158875" y="2614613"/>
          <p14:tracePt t="24406" x="1050925" y="2614613"/>
          <p14:tracePt t="24419" x="930275" y="2600325"/>
          <p14:tracePt t="24433" x="795338" y="2600325"/>
          <p14:tracePt t="24459" x="606425" y="2600325"/>
          <p14:tracePt t="24473" x="552450" y="2614613"/>
          <p14:tracePt t="24486" x="511175" y="2640013"/>
          <p14:tracePt t="24499" x="471488" y="2681288"/>
          <p14:tracePt t="24513" x="417513" y="2747963"/>
          <p14:tracePt t="24526" x="363538" y="2816225"/>
          <p14:tracePt t="24553" x="296863" y="2963863"/>
          <p14:tracePt t="24566" x="282575" y="3059113"/>
          <p14:tracePt t="24580" x="269875" y="3125788"/>
          <p14:tracePt t="24580" x="269875" y="3140075"/>
          <p14:tracePt t="24593" x="269875" y="3206750"/>
          <p14:tracePt t="24606" x="296863" y="3300413"/>
          <p14:tracePt t="24620" x="309563" y="3368675"/>
          <p14:tracePt t="24620" x="309563" y="3395663"/>
          <p14:tracePt t="24646" x="363538" y="3516313"/>
          <p14:tracePt t="24660" x="390525" y="3570288"/>
          <p14:tracePt t="24661" x="390525" y="3584575"/>
          <p14:tracePt t="24673" x="417513" y="3624263"/>
          <p14:tracePt t="24686" x="471488" y="3705225"/>
          <p14:tracePt t="24699" x="511175" y="3759200"/>
          <p14:tracePt t="24713" x="552450" y="3813175"/>
          <p14:tracePt t="24739" x="619125" y="3906838"/>
          <p14:tracePt t="24753" x="660400" y="3948113"/>
          <p14:tracePt t="24767" x="700088" y="3975100"/>
          <p14:tracePt t="24780" x="741363" y="3987800"/>
          <p14:tracePt t="24780" x="754063" y="3987800"/>
          <p14:tracePt t="24793" x="795338" y="4002088"/>
          <p14:tracePt t="24806" x="862013" y="4029075"/>
          <p14:tracePt t="24833" x="996950" y="4110038"/>
          <p14:tracePt t="24847" x="1063625" y="4137025"/>
          <p14:tracePt t="24860" x="1117600" y="4164013"/>
          <p14:tracePt t="24873" x="1185863" y="4176713"/>
          <p14:tracePt t="24886" x="1239838" y="4176713"/>
          <p14:tracePt t="24900" x="1293813" y="4176713"/>
          <p14:tracePt t="24926" x="1347788" y="4191000"/>
          <p14:tracePt t="24940" x="1360488" y="4191000"/>
          <p14:tracePt t="24940" x="1360488" y="4203700"/>
          <p14:tracePt t="24953" x="1374775" y="4203700"/>
          <p14:tracePt t="24966" x="1387475" y="4217988"/>
          <p14:tracePt t="24980" x="1414463" y="4217988"/>
          <p14:tracePt t="24981" x="1428750" y="4217988"/>
          <p14:tracePt t="25006" x="1508125" y="4243388"/>
          <p14:tracePt t="25020" x="1562100" y="4257675"/>
          <p14:tracePt t="25033" x="1616075" y="4270375"/>
          <p14:tracePt t="25046" x="1711325" y="4297363"/>
          <p14:tracePt t="25060" x="1765300" y="4311650"/>
          <p14:tracePt t="25060" x="1778000" y="4324350"/>
          <p14:tracePt t="25073" x="1846263" y="4351338"/>
          <p14:tracePt t="25100" x="1993900" y="4378325"/>
          <p14:tracePt t="25100" x="2020888" y="4392613"/>
          <p14:tracePt t="25113" x="2060575" y="4392613"/>
          <p14:tracePt t="25127" x="2128838" y="4405313"/>
          <p14:tracePt t="25140" x="2168525" y="4405313"/>
          <p14:tracePt t="25140" x="2195513" y="4405313"/>
          <p14:tracePt t="25153" x="2249488" y="4405313"/>
          <p14:tracePt t="25166" x="2330450" y="4405313"/>
          <p14:tracePt t="25193" x="2532063" y="4419600"/>
          <p14:tracePt t="25207" x="2654300" y="4432300"/>
          <p14:tracePt t="25220" x="2789238" y="4446588"/>
          <p14:tracePt t="25233" x="2882900" y="4446588"/>
          <p14:tracePt t="25246" x="3003550" y="4446588"/>
          <p14:tracePt t="25260" x="3111500" y="4446588"/>
          <p14:tracePt t="25260" x="3125788" y="4446588"/>
          <p14:tracePt t="25286" x="3341688" y="4446588"/>
          <p14:tracePt t="25300" x="3421063" y="4446588"/>
          <p14:tracePt t="25300" x="3435350" y="4446588"/>
          <p14:tracePt t="25313" x="3516313" y="4446588"/>
          <p14:tracePt t="25327" x="3636963" y="4446588"/>
          <p14:tracePt t="25340" x="3759200" y="4419600"/>
          <p14:tracePt t="25340" x="3771900" y="4405313"/>
          <p14:tracePt t="25353" x="3919538" y="4378325"/>
          <p14:tracePt t="25380" x="4311650" y="4311650"/>
          <p14:tracePt t="25381" x="4338638" y="4297363"/>
          <p14:tracePt t="25393" x="4525963" y="4270375"/>
          <p14:tracePt t="25407" x="4729163" y="4243388"/>
          <p14:tracePt t="25420" x="4889500" y="4217988"/>
          <p14:tracePt t="25420" x="4903788" y="4217988"/>
          <p14:tracePt t="25433" x="5011738" y="4176713"/>
          <p14:tracePt t="25447" x="5105400" y="4137025"/>
          <p14:tracePt t="25473" x="5227638" y="4056063"/>
          <p14:tracePt t="25486" x="5294313" y="4014788"/>
          <p14:tracePt t="25500" x="5348288" y="3987800"/>
          <p14:tracePt t="25513" x="5387975" y="3960813"/>
          <p14:tracePt t="25526" x="5429250" y="3933825"/>
          <p14:tracePt t="25553" x="5456238" y="3840163"/>
          <p14:tracePt t="25566" x="5456238" y="3771900"/>
          <p14:tracePt t="25580" x="5456238" y="3732213"/>
          <p14:tracePt t="25593" x="5456238" y="3692525"/>
          <p14:tracePt t="25607" x="5456238" y="3624263"/>
          <p14:tracePt t="25620" x="5456238" y="3570288"/>
          <p14:tracePt t="25647" x="5456238" y="3489325"/>
          <p14:tracePt t="25660" x="5456238" y="3435350"/>
          <p14:tracePt t="25660" x="5441950" y="3435350"/>
          <p14:tracePt t="25673" x="5414963" y="3381375"/>
          <p14:tracePt t="25686" x="5362575" y="3327400"/>
          <p14:tracePt t="25700" x="5321300" y="3287713"/>
          <p14:tracePt t="25713" x="5267325" y="3246438"/>
          <p14:tracePt t="25740" x="5146675" y="3192463"/>
          <p14:tracePt t="25753" x="5078413" y="3152775"/>
          <p14:tracePt t="25767" x="4943475" y="3086100"/>
          <p14:tracePt t="25780" x="4783138" y="3032125"/>
          <p14:tracePt t="25793" x="4621213" y="2990850"/>
          <p14:tracePt t="25807" x="4471988" y="2963863"/>
          <p14:tracePt t="25833" x="4243388" y="2909888"/>
          <p14:tracePt t="25847" x="4162425" y="2897188"/>
          <p14:tracePt t="25861" x="4068763" y="2882900"/>
          <p14:tracePt t="25874" x="3987800" y="2882900"/>
          <p14:tracePt t="25887" x="3894138" y="2855913"/>
          <p14:tracePt t="25900" x="3813175" y="2855913"/>
          <p14:tracePt t="25926" x="3651250" y="2843213"/>
          <p14:tracePt t="25940" x="3597275" y="2828925"/>
          <p14:tracePt t="25954" x="3543300" y="2828925"/>
          <p14:tracePt t="25954" x="3529013" y="2816225"/>
          <p14:tracePt t="25967" x="3475038" y="2816225"/>
          <p14:tracePt t="25980" x="3408363" y="2816225"/>
          <p14:tracePt t="26007" x="3273425" y="2801938"/>
          <p14:tracePt t="26020" x="3206750" y="2801938"/>
          <p14:tracePt t="26033" x="3165475" y="2801938"/>
          <p14:tracePt t="26047" x="3125788" y="2801938"/>
          <p14:tracePt t="26060" x="3084513" y="2801938"/>
          <p14:tracePt t="26073" x="3057525" y="2801938"/>
          <p14:tracePt t="26100" x="2976563" y="2789238"/>
          <p14:tracePt t="26113" x="2924175" y="2789238"/>
          <p14:tracePt t="26126" x="2855913" y="2774950"/>
          <p14:tracePt t="26140" x="2762250" y="2774950"/>
          <p14:tracePt t="26153" x="2667000" y="2774950"/>
          <p14:tracePt t="26167" x="2532063" y="2774950"/>
          <p14:tracePt t="26193" x="2290763" y="2762250"/>
          <p14:tracePt t="26207" x="2168525" y="2747963"/>
          <p14:tracePt t="26220" x="2060575" y="2747963"/>
          <p14:tracePt t="26234" x="1979613" y="2747963"/>
          <p14:tracePt t="26247" x="1885950" y="2747963"/>
          <p14:tracePt t="26260" x="1765300" y="2747963"/>
          <p14:tracePt t="26287" x="1495425" y="2747963"/>
          <p14:tracePt t="26300" x="1347788" y="2747963"/>
          <p14:tracePt t="26313" x="1225550" y="2747963"/>
          <p14:tracePt t="26327" x="1104900" y="2747963"/>
          <p14:tracePt t="26340" x="1009650" y="2747963"/>
          <p14:tracePt t="26353" x="969963" y="2747963"/>
          <p14:tracePt t="26380" x="889000" y="2828925"/>
          <p14:tracePt t="26393" x="849313" y="2882900"/>
          <p14:tracePt t="26407" x="781050" y="2951163"/>
          <p14:tracePt t="26421" x="727075" y="3044825"/>
          <p14:tracePt t="26433" x="660400" y="3086100"/>
          <p14:tracePt t="26447" x="619125" y="3152775"/>
          <p14:tracePt t="26473" x="579438" y="3246438"/>
          <p14:tracePt t="26487" x="565150" y="3287713"/>
          <p14:tracePt t="26500" x="565150" y="3341688"/>
          <p14:tracePt t="26514" x="565150" y="3395663"/>
          <p14:tracePt t="26514" x="579438" y="3408363"/>
          <p14:tracePt t="26527" x="592138" y="3449638"/>
          <p14:tracePt t="26541" x="633413" y="3489325"/>
          <p14:tracePt t="26567" x="754063" y="3557588"/>
          <p14:tracePt t="26580" x="849313" y="3597275"/>
          <p14:tracePt t="26594" x="942975" y="3624263"/>
          <p14:tracePt t="26595" x="957263" y="3638550"/>
          <p14:tracePt t="26607" x="1063625" y="3678238"/>
          <p14:tracePt t="26620" x="1212850" y="3717925"/>
          <p14:tracePt t="26647" x="1508125" y="3798888"/>
          <p14:tracePt t="26660" x="1670050" y="3852863"/>
          <p14:tracePt t="26673" x="1778000" y="3879850"/>
          <p14:tracePt t="26687" x="1912938" y="3894138"/>
          <p14:tracePt t="26700" x="2033588" y="3921125"/>
          <p14:tracePt t="26713" x="2155825" y="3921125"/>
          <p14:tracePt t="26740" x="2478088" y="3948113"/>
          <p14:tracePt t="26754" x="2681288" y="3975100"/>
          <p14:tracePt t="26767" x="2936875" y="3975100"/>
          <p14:tracePt t="26780" x="3165475" y="4002088"/>
          <p14:tracePt t="26794" x="3341688" y="4002088"/>
          <p14:tracePt t="26794" x="3368675" y="4002088"/>
          <p14:tracePt t="26807" x="3516313" y="4002088"/>
          <p14:tracePt t="26834" x="3813175" y="4002088"/>
          <p14:tracePt t="26834" x="3840163" y="4002088"/>
          <p14:tracePt t="26847" x="3973513" y="4002088"/>
          <p14:tracePt t="26861" x="4149725" y="3975100"/>
          <p14:tracePt t="26874" x="4324350" y="3948113"/>
          <p14:tracePt t="26874" x="4351338" y="3933825"/>
          <p14:tracePt t="26887" x="4540250" y="3894138"/>
          <p14:tracePt t="26900" x="4741863" y="3867150"/>
          <p14:tracePt t="26927" x="4943475" y="3813175"/>
          <p14:tracePt t="26940" x="4984750" y="3786188"/>
          <p14:tracePt t="26953" x="4997450" y="3759200"/>
          <p14:tracePt t="26967" x="4997450" y="3717925"/>
          <p14:tracePt t="26980" x="4997450" y="3678238"/>
          <p14:tracePt t="27007" x="5011738" y="3557588"/>
          <p14:tracePt t="27020" x="5011738" y="3503613"/>
          <p14:tracePt t="27034" x="5011738" y="3435350"/>
          <p14:tracePt t="27047" x="4970463" y="3368675"/>
          <p14:tracePt t="27061" x="4876800" y="3260725"/>
          <p14:tracePt t="27073" x="4741863" y="3179763"/>
          <p14:tracePt t="27100" x="4391025" y="2978150"/>
          <p14:tracePt t="27114" x="4176713" y="2897188"/>
          <p14:tracePt t="27127" x="3973513" y="2843213"/>
          <p14:tracePt t="27140" x="3717925" y="2801938"/>
          <p14:tracePt t="27154" x="3421063" y="2762250"/>
          <p14:tracePt t="27167" x="3179763" y="2762250"/>
          <p14:tracePt t="27180" x="2924175" y="2762250"/>
          <p14:tracePt t="27207" x="2546350" y="2762250"/>
          <p14:tracePt t="27220" x="2398713" y="2762250"/>
          <p14:tracePt t="27234" x="2263775" y="2762250"/>
          <p14:tracePt t="27247" x="2114550" y="2762250"/>
          <p14:tracePt t="27260" x="1927225" y="2774950"/>
          <p14:tracePt t="27287" x="1603375" y="2843213"/>
          <p14:tracePt t="27300" x="1441450" y="2855913"/>
          <p14:tracePt t="27314" x="1306513" y="2882900"/>
          <p14:tracePt t="27327" x="1198563" y="2909888"/>
          <p14:tracePt t="27340" x="1104900" y="2936875"/>
          <p14:tracePt t="27354" x="1009650" y="2978150"/>
          <p14:tracePt t="27381" x="876300" y="3071813"/>
          <p14:tracePt t="27394" x="795338" y="3140075"/>
          <p14:tracePt t="27407" x="714375" y="3219450"/>
          <p14:tracePt t="27420" x="606425" y="3300413"/>
          <p14:tracePt t="27434" x="525463" y="3368675"/>
          <p14:tracePt t="27447" x="471488" y="3408363"/>
          <p14:tracePt t="27474" x="458788" y="3530600"/>
          <p14:tracePt t="27487" x="458788" y="3570288"/>
          <p14:tracePt t="27500" x="471488" y="3624263"/>
          <p14:tracePt t="27514" x="525463" y="3678238"/>
          <p14:tracePt t="27528" x="606425" y="3732213"/>
          <p14:tracePt t="27541" x="727075" y="3771900"/>
          <p14:tracePt t="27567" x="957263" y="3852863"/>
          <p14:tracePt t="27581" x="1090613" y="3879850"/>
          <p14:tracePt t="27594" x="1225550" y="3921125"/>
          <p14:tracePt t="27607" x="1333500" y="3948113"/>
          <p14:tracePt t="27609" x="1347788" y="3948113"/>
          <p14:tracePt t="27621" x="1414463" y="3975100"/>
          <p14:tracePt t="27635" x="1508125" y="4002088"/>
          <p14:tracePt t="27661" x="1684338" y="4041775"/>
          <p14:tracePt t="27674" x="1792288" y="4041775"/>
          <p14:tracePt t="27687" x="1912938" y="4056063"/>
          <p14:tracePt t="27701" x="2047875" y="4056063"/>
          <p14:tracePt t="27714" x="2168525" y="4056063"/>
          <p14:tracePt t="27727" x="2263775" y="4056063"/>
          <p14:tracePt t="27754" x="2519363" y="4056063"/>
          <p14:tracePt t="27767" x="2613025" y="4041775"/>
          <p14:tracePt t="27781" x="2735263" y="4029075"/>
          <p14:tracePt t="27794" x="2843213" y="4014788"/>
          <p14:tracePt t="27807" x="2897188" y="4014788"/>
          <p14:tracePt t="27834" x="2976563" y="4002088"/>
          <p14:tracePt t="27888" x="2990850" y="4002088"/>
          <p14:tracePt t="27901" x="3017838" y="3987800"/>
          <p14:tracePt t="27927" x="3125788" y="3921125"/>
          <p14:tracePt t="27941" x="3165475" y="3867150"/>
          <p14:tracePt t="28194" x="3179763" y="3867150"/>
          <p14:tracePt t="28208" x="3179763" y="3852863"/>
          <p14:tracePt t="28222" x="3179763" y="3840163"/>
          <p14:tracePt t="28234" x="3206750" y="3825875"/>
          <p14:tracePt t="28248" x="3219450" y="3813175"/>
          <p14:tracePt t="28261" x="3246438" y="3798888"/>
          <p14:tracePt t="28274" x="3260725" y="3798888"/>
          <p14:tracePt t="28301" x="3287713" y="3786188"/>
          <p14:tracePt t="28408" x="3300413" y="3786188"/>
          <p14:tracePt t="28421" x="3327400" y="3786188"/>
          <p14:tracePt t="28434" x="3368675" y="3786188"/>
          <p14:tracePt t="28448" x="3408363" y="3786188"/>
          <p14:tracePt t="28474" x="3502025" y="3786188"/>
          <p14:tracePt t="28488" x="3556000" y="3786188"/>
          <p14:tracePt t="28501" x="3609975" y="3786188"/>
          <p14:tracePt t="28514" x="3690938" y="3786188"/>
          <p14:tracePt t="28528" x="3744913" y="3771900"/>
          <p14:tracePt t="28528" x="3759200" y="3771900"/>
          <p14:tracePt t="28541" x="3825875" y="3759200"/>
          <p14:tracePt t="28567" x="4054475" y="3717925"/>
          <p14:tracePt t="28581" x="4243388" y="3665538"/>
          <p14:tracePt t="28594" x="4498975" y="3624263"/>
          <p14:tracePt t="28608" x="4729163" y="3597275"/>
          <p14:tracePt t="28608" x="4783138" y="3584575"/>
          <p14:tracePt t="28621" x="5011738" y="3543300"/>
          <p14:tracePt t="28634" x="5240338" y="3516313"/>
          <p14:tracePt t="28661" x="5522913" y="3476625"/>
          <p14:tracePt t="28675" x="5603875" y="3462338"/>
          <p14:tracePt t="28688" x="5657850" y="3449638"/>
          <p14:tracePt t="28701" x="5699125" y="3435350"/>
          <p14:tracePt t="28715" x="5726113" y="3422650"/>
          <p14:tracePt t="28728" x="5753100" y="3422650"/>
          <p14:tracePt t="28755" x="5819775" y="3395663"/>
          <p14:tracePt t="28768" x="5859463" y="3395663"/>
          <p14:tracePt t="28781" x="5900738" y="3381375"/>
          <p14:tracePt t="28795" x="5981700" y="3381375"/>
          <p14:tracePt t="28808" x="6062663" y="3368675"/>
          <p14:tracePt t="28821" x="6116638" y="3354388"/>
          <p14:tracePt t="28848" x="6224588" y="3341688"/>
          <p14:tracePt t="28862" x="6278563" y="3341688"/>
          <p14:tracePt t="28875" x="6318250" y="3327400"/>
          <p14:tracePt t="28888" x="6399213" y="3327400"/>
          <p14:tracePt t="28901" x="6465888" y="3327400"/>
          <p14:tracePt t="28928" x="6642100" y="3314700"/>
          <p14:tracePt t="28941" x="6696075" y="3314700"/>
          <p14:tracePt t="28955" x="6750050" y="3314700"/>
          <p14:tracePt t="28968" x="6777038" y="3314700"/>
          <p14:tracePt t="28981" x="6804025" y="3314700"/>
          <p14:tracePt t="28995" x="6843713" y="3314700"/>
          <p14:tracePt t="29022" x="6910388" y="3300413"/>
          <p14:tracePt t="29035" x="6937375" y="3300413"/>
          <p14:tracePt t="29048" x="6964363" y="3287713"/>
          <p14:tracePt t="29061" x="6991350" y="3287713"/>
          <p14:tracePt t="29075" x="7018338" y="3273425"/>
          <p14:tracePt t="29088" x="7059613" y="3260725"/>
          <p14:tracePt t="29115" x="7126288" y="3233738"/>
          <p14:tracePt t="29128" x="7153275" y="3219450"/>
          <p14:tracePt t="29141" x="7167563" y="3206750"/>
          <p14:tracePt t="29182" x="7180263" y="3206750"/>
          <p14:tracePt t="29275" x="7140575" y="3206750"/>
          <p14:tracePt t="29301" x="7032625" y="3206750"/>
          <p14:tracePt t="29315" x="6951663" y="3206750"/>
          <p14:tracePt t="29328" x="6856413" y="3206750"/>
          <p14:tracePt t="29341" x="6789738" y="3206750"/>
          <p14:tracePt t="29355" x="6669088" y="3206750"/>
          <p14:tracePt t="29381" x="6426200" y="3246438"/>
          <p14:tracePt t="29395" x="6332538" y="3273425"/>
          <p14:tracePt t="29408" x="6278563" y="3287713"/>
          <p14:tracePt t="29421" x="6237288" y="3300413"/>
          <p14:tracePt t="29435" x="6224588" y="3314700"/>
          <p14:tracePt t="29448" x="6210300" y="3314700"/>
          <p14:tracePt t="29475" x="6197600" y="3354388"/>
          <p14:tracePt t="29488" x="6197600" y="3381375"/>
          <p14:tracePt t="29501" x="6183313" y="3422650"/>
          <p14:tracePt t="29515" x="6183313" y="3476625"/>
          <p14:tracePt t="29528" x="6183313" y="3543300"/>
          <p14:tracePt t="29541" x="6183313" y="3570288"/>
          <p14:tracePt t="29568" x="6183313" y="3665538"/>
          <p14:tracePt t="29581" x="6183313" y="3717925"/>
          <p14:tracePt t="29595" x="6210300" y="3798888"/>
          <p14:tracePt t="29608" x="6251575" y="3867150"/>
          <p14:tracePt t="29621" x="6291263" y="3906838"/>
          <p14:tracePt t="29635" x="6318250" y="3948113"/>
          <p14:tracePt t="29662" x="6372225" y="3987800"/>
          <p14:tracePt t="29675" x="6411913" y="4002088"/>
          <p14:tracePt t="29688" x="6480175" y="4029075"/>
          <p14:tracePt t="29701" x="6546850" y="4056063"/>
          <p14:tracePt t="29716" x="6642100" y="4068763"/>
          <p14:tracePt t="29716" x="6654800" y="4068763"/>
          <p14:tracePt t="29728" x="6762750" y="4068763"/>
          <p14:tracePt t="29755" x="7059613" y="4083050"/>
          <p14:tracePt t="29768" x="7234238" y="4083050"/>
          <p14:tracePt t="29782" x="7381875" y="4083050"/>
          <p14:tracePt t="29795" x="7543800" y="4083050"/>
          <p14:tracePt t="29808" x="7693025" y="4083050"/>
          <p14:tracePt t="29821" x="7813675" y="4083050"/>
          <p14:tracePt t="29848" x="8015288" y="4083050"/>
          <p14:tracePt t="29862" x="8096250" y="4068763"/>
          <p14:tracePt t="29875" x="8191500" y="4068763"/>
          <p14:tracePt t="29888" x="8285163" y="4056063"/>
          <p14:tracePt t="29901" x="8378825" y="4041775"/>
          <p14:tracePt t="29915" x="8501063" y="4029075"/>
          <p14:tracePt t="29941" x="8743950" y="3987800"/>
          <p14:tracePt t="29955" x="8877300" y="3987800"/>
          <p14:tracePt t="29968" x="9026525" y="3960813"/>
          <p14:tracePt t="29981" x="9147175" y="3960813"/>
          <p14:tracePt t="29995" x="9282113" y="3933825"/>
          <p14:tracePt t="30022" x="9510713" y="3867150"/>
          <p14:tracePt t="30023" x="9537700" y="3867150"/>
          <p14:tracePt t="30035" x="9645650" y="3825875"/>
          <p14:tracePt t="30048" x="9780588" y="3798888"/>
          <p14:tracePt t="30062" x="9874250" y="3771900"/>
          <p14:tracePt t="30075" x="9955213" y="3732213"/>
          <p14:tracePt t="30088" x="10036175" y="3705225"/>
          <p14:tracePt t="30115" x="10131425" y="3638550"/>
          <p14:tracePt t="30128" x="10144125" y="3611563"/>
          <p14:tracePt t="30142" x="10144125" y="3597275"/>
          <p14:tracePt t="30142" x="10144125" y="3584575"/>
          <p14:tracePt t="30155" x="10158413" y="3557588"/>
          <p14:tracePt t="30168" x="10158413" y="3530600"/>
          <p14:tracePt t="30182" x="10158413" y="3503613"/>
          <p14:tracePt t="30209" x="10117138" y="3462338"/>
          <p14:tracePt t="30222" x="10036175" y="3435350"/>
          <p14:tracePt t="30235" x="9915525" y="3408363"/>
          <p14:tracePt t="30249" x="9713913" y="3381375"/>
          <p14:tracePt t="30262" x="9498013" y="3381375"/>
          <p14:tracePt t="30262" x="9456738" y="3381375"/>
          <p14:tracePt t="30275" x="9267825" y="3381375"/>
          <p14:tracePt t="30302" x="8918575" y="3381375"/>
          <p14:tracePt t="30303" x="8891588" y="3381375"/>
          <p14:tracePt t="30315" x="8770938" y="3395663"/>
          <p14:tracePt t="30328" x="8662988" y="3435350"/>
          <p14:tracePt t="30342" x="8594725" y="3489325"/>
          <p14:tracePt t="30355" x="8528050" y="3530600"/>
          <p14:tracePt t="30382" x="8378825" y="3732213"/>
          <p14:tracePt t="30395" x="8324850" y="3825875"/>
          <p14:tracePt t="30409" x="8245475" y="3933825"/>
          <p14:tracePt t="30422" x="8204200" y="4002088"/>
          <p14:tracePt t="30435" x="8164513" y="4068763"/>
          <p14:tracePt t="30449" x="8150225" y="4110038"/>
          <p14:tracePt t="30462" x="8137525" y="4122738"/>
          <p14:tracePt t="30515" x="8137525" y="4137025"/>
          <p14:tracePt t="30529" x="8137525" y="4149725"/>
          <p14:tracePt t="30542" x="8137525" y="4176713"/>
          <p14:tracePt t="30595" x="8137525" y="4191000"/>
          <p14:tracePt t="30609" x="8137525" y="4230688"/>
          <p14:tracePt t="30622" x="8164513" y="4297363"/>
          <p14:tracePt t="30635" x="8204200" y="4351338"/>
          <p14:tracePt t="30662" x="8258175" y="4473575"/>
          <p14:tracePt t="30675" x="8272463" y="4527550"/>
          <p14:tracePt t="30689" x="8272463" y="4554538"/>
          <p14:tracePt t="30702" x="8285163" y="4581525"/>
          <p14:tracePt t="30715" x="8285163" y="4594225"/>
          <p14:tracePt t="30729" x="8285163" y="4608513"/>
          <p14:tracePt t="30875" x="8285163" y="4594225"/>
          <p14:tracePt t="30889" x="8285163" y="4567238"/>
          <p14:tracePt t="30902" x="8231188" y="4527550"/>
          <p14:tracePt t="30915" x="8204200" y="4473575"/>
          <p14:tracePt t="31182" x="8177213" y="4459288"/>
          <p14:tracePt t="31209" x="8096250" y="4446588"/>
          <p14:tracePt t="31222" x="8029575" y="4446588"/>
          <p14:tracePt t="31235" x="7975600" y="4446588"/>
          <p14:tracePt t="31249" x="7948613" y="4446588"/>
          <p14:tracePt t="31275" x="7934325" y="4446588"/>
          <p14:tracePt t="31302" x="7907338" y="4446588"/>
          <p14:tracePt t="31316" x="7894638" y="4473575"/>
          <p14:tracePt t="31317" x="7880350" y="4486275"/>
          <p14:tracePt t="31329" x="7867650" y="4513263"/>
          <p14:tracePt t="31342" x="7826375" y="4567238"/>
          <p14:tracePt t="31356" x="7813675" y="4608513"/>
          <p14:tracePt t="31369" x="7800975" y="4648200"/>
          <p14:tracePt t="31396" x="7800975" y="4729163"/>
          <p14:tracePt t="31409" x="7800975" y="4768850"/>
          <p14:tracePt t="31422" x="7826375" y="4795838"/>
          <p14:tracePt t="31435" x="7840663" y="4822825"/>
          <p14:tracePt t="31449" x="7867650" y="4837113"/>
          <p14:tracePt t="31462" x="7894638" y="4864100"/>
          <p14:tracePt t="31489" x="7948613" y="4903788"/>
          <p14:tracePt t="31503" x="7988300" y="4930775"/>
          <p14:tracePt t="31515" x="8029575" y="4945063"/>
          <p14:tracePt t="31529" x="8069263" y="4957763"/>
          <p14:tracePt t="31542" x="8110538" y="4972050"/>
          <p14:tracePt t="31569" x="8177213" y="4972050"/>
          <p14:tracePt t="31582" x="8245475" y="4984750"/>
          <p14:tracePt t="31596" x="8285163" y="4984750"/>
          <p14:tracePt t="31597" x="8297863" y="4984750"/>
          <p14:tracePt t="31609" x="8351838" y="4999038"/>
          <p14:tracePt t="31622" x="8432800" y="5011738"/>
          <p14:tracePt t="31636" x="8513763" y="5011738"/>
          <p14:tracePt t="31662" x="8621713" y="5011738"/>
          <p14:tracePt t="31676" x="8689975" y="5026025"/>
          <p14:tracePt t="31677" x="8702675" y="5026025"/>
          <p14:tracePt t="31689" x="8770938" y="5026025"/>
          <p14:tracePt t="31703" x="8850313" y="5026025"/>
          <p14:tracePt t="31716" x="8918575" y="5026025"/>
          <p14:tracePt t="31729" x="8972550" y="5026025"/>
          <p14:tracePt t="31756" x="9093200" y="5026025"/>
          <p14:tracePt t="31769" x="9174163" y="5038725"/>
          <p14:tracePt t="31782" x="9228138" y="5038725"/>
          <p14:tracePt t="31796" x="9267825" y="5038725"/>
          <p14:tracePt t="31809" x="9294813" y="5038725"/>
          <p14:tracePt t="31823" x="9321800" y="5038725"/>
          <p14:tracePt t="31849" x="9363075" y="5038725"/>
          <p14:tracePt t="31863" x="9375775" y="5038725"/>
          <p14:tracePt t="31876" x="9417050" y="5026025"/>
          <p14:tracePt t="31876" x="9417050" y="5011738"/>
          <p14:tracePt t="31889" x="9456738" y="4999038"/>
          <p14:tracePt t="31903" x="9498013" y="4972050"/>
          <p14:tracePt t="31916" x="9551988" y="4930775"/>
          <p14:tracePt t="31942" x="9605963" y="4876800"/>
          <p14:tracePt t="31956" x="9618663" y="4849813"/>
          <p14:tracePt t="31969" x="9618663" y="4837113"/>
          <p14:tracePt t="31982" x="9618663" y="4810125"/>
          <p14:tracePt t="31996" x="9632950" y="4795838"/>
          <p14:tracePt t="32022" x="9632950" y="4756150"/>
          <p14:tracePt t="32036" x="9632950" y="4729163"/>
          <p14:tracePt t="32050" x="9618663" y="4702175"/>
          <p14:tracePt t="32063" x="9605963" y="4675188"/>
          <p14:tracePt t="32076" x="9564688" y="4635500"/>
          <p14:tracePt t="32089" x="9537700" y="4621213"/>
          <p14:tracePt t="32103" x="9510713" y="4594225"/>
          <p14:tracePt t="32129" x="9456738" y="4567238"/>
          <p14:tracePt t="32143" x="9429750" y="4554538"/>
          <p14:tracePt t="32156" x="9402763" y="4554538"/>
          <p14:tracePt t="32157" x="9390063" y="4554538"/>
          <p14:tracePt t="32169" x="9336088" y="4554538"/>
          <p14:tracePt t="32183" x="9242425" y="4540250"/>
          <p14:tracePt t="32209" x="9039225" y="4527550"/>
          <p14:tracePt t="32223" x="8931275" y="4527550"/>
          <p14:tracePt t="32236" x="8864600" y="4527550"/>
          <p14:tracePt t="32249" x="8810625" y="4527550"/>
          <p14:tracePt t="32262" x="8756650" y="4527550"/>
          <p14:tracePt t="32276" x="8716963" y="4527550"/>
          <p14:tracePt t="32303" x="8648700" y="4540250"/>
          <p14:tracePt t="32316" x="8609013" y="4540250"/>
          <p14:tracePt t="32329" x="8567738" y="4540250"/>
          <p14:tracePt t="32342" x="8513763" y="4540250"/>
          <p14:tracePt t="32357" x="8432800" y="4540250"/>
          <p14:tracePt t="32369" x="8366125" y="4540250"/>
          <p14:tracePt t="32396" x="8258175" y="4540250"/>
          <p14:tracePt t="32396" x="8258175" y="4554538"/>
          <p14:tracePt t="32409" x="8231188" y="4567238"/>
          <p14:tracePt t="32423" x="8191500" y="4594225"/>
          <p14:tracePt t="32436" x="8164513" y="4621213"/>
          <p14:tracePt t="32449" x="8150225" y="4635500"/>
          <p14:tracePt t="32463" x="8123238" y="4675188"/>
          <p14:tracePt t="32489" x="8110538" y="4822825"/>
          <p14:tracePt t="32502" x="8110538" y="4891088"/>
          <p14:tracePt t="32516" x="8110538" y="4945063"/>
          <p14:tracePt t="32529" x="8110538" y="4972050"/>
          <p14:tracePt t="32543" x="8123238" y="4999038"/>
          <p14:tracePt t="32556" x="8137525" y="5011738"/>
          <p14:tracePt t="32582" x="8177213" y="5026025"/>
          <p14:tracePt t="32596" x="8218488" y="5026025"/>
          <p14:tracePt t="32609" x="8245475" y="5038725"/>
          <p14:tracePt t="32623" x="8297863" y="5038725"/>
          <p14:tracePt t="32636" x="8366125" y="5038725"/>
          <p14:tracePt t="32663" x="8501063" y="5038725"/>
          <p14:tracePt t="32676" x="8582025" y="5038725"/>
          <p14:tracePt t="32689" x="8636000" y="5038725"/>
          <p14:tracePt t="32703" x="8702675" y="5038725"/>
          <p14:tracePt t="32716" x="8770938" y="5038725"/>
          <p14:tracePt t="32729" x="8823325" y="5038725"/>
          <p14:tracePt t="32756" x="8945563" y="5011738"/>
          <p14:tracePt t="32769" x="8999538" y="4999038"/>
          <p14:tracePt t="32783" x="9066213" y="4957763"/>
          <p14:tracePt t="32797" x="9107488" y="4945063"/>
          <p14:tracePt t="32809" x="9147175" y="4918075"/>
          <p14:tracePt t="32823" x="9174163" y="4876800"/>
          <p14:tracePt t="32837" x="9215438" y="4837113"/>
          <p14:tracePt t="32863" x="9267825" y="4756150"/>
          <p14:tracePt t="32876" x="9309100" y="4716463"/>
          <p14:tracePt t="32890" x="9336088" y="4689475"/>
          <p14:tracePt t="32903" x="9348788" y="4675188"/>
          <p14:tracePt t="32917" x="9363075" y="4648200"/>
          <p14:tracePt t="32943" x="9363075" y="4608513"/>
          <p14:tracePt t="32956" x="9363075" y="4581525"/>
          <p14:tracePt t="32970" x="9363075" y="4554538"/>
          <p14:tracePt t="32983" x="9348788" y="4527550"/>
          <p14:tracePt t="32996" x="9309100" y="4486275"/>
          <p14:tracePt t="33009" x="9255125" y="4459288"/>
          <p14:tracePt t="33037" x="9093200" y="4419600"/>
          <p14:tracePt t="33049" x="9066213" y="4419600"/>
          <p14:tracePt t="33063" x="9039225" y="4419600"/>
          <p14:tracePt t="33076" x="9026525" y="4419600"/>
          <p14:tracePt t="33130" x="9012238" y="4419600"/>
          <p14:tracePt t="33143" x="8985250" y="4419600"/>
          <p14:tracePt t="33157" x="8958263" y="4405313"/>
          <p14:tracePt t="33169" x="8918575" y="4405313"/>
          <p14:tracePt t="33183" x="8864600" y="4405313"/>
          <p14:tracePt t="33210" x="8743950" y="4392613"/>
          <p14:tracePt t="33210" x="8729663" y="4392613"/>
          <p14:tracePt t="33223" x="8689975" y="4392613"/>
          <p14:tracePt t="33236" x="8648700" y="4392613"/>
          <p14:tracePt t="33251" x="8636000" y="4392613"/>
          <p14:tracePt t="49309" x="8636000" y="4351338"/>
          <p14:tracePt t="49322" x="8689975" y="4284663"/>
          <p14:tracePt t="49348" x="8662988" y="4176713"/>
          <p14:tracePt t="49362" x="8636000" y="4110038"/>
          <p14:tracePt t="49375" x="8621713" y="4002088"/>
          <p14:tracePt t="49388" x="8609013" y="3798888"/>
          <p14:tracePt t="49402" x="8609013" y="3435350"/>
          <p14:tracePt t="49415" x="8582025" y="2924175"/>
          <p14:tracePt t="49442" x="8191500" y="1643063"/>
          <p14:tracePt t="49456" x="7988300" y="1158875"/>
          <p14:tracePt t="49457" x="7961313" y="1063625"/>
          <p14:tracePt t="49469" x="7720013" y="52546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9200D-A618-01A5-CC8B-8B4231E9D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363169-1333-DB51-FFD7-7C85121E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Demonstracja aplikacji cd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A45DEFA-2264-75F5-3113-823434F6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77CDEBB-457D-B5A6-DC71-CF9F4D58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8</a:t>
            </a:fld>
            <a:endParaRPr lang="pl-PL"/>
          </a:p>
        </p:txBody>
      </p:sp>
      <p:pic>
        <p:nvPicPr>
          <p:cNvPr id="7" name="Obraz 6" descr="Obraz zawierający tekst, zrzut ekranu, wyświetlacz, oprogramowanie&#10;&#10;Opis wygenerowany automatycznie">
            <a:extLst>
              <a:ext uri="{FF2B5EF4-FFF2-40B4-BE49-F238E27FC236}">
                <a16:creationId xmlns:a16="http://schemas.microsoft.com/office/drawing/2014/main" id="{4E265843-F2AB-30C8-0635-1C94B66B2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44" y="1865620"/>
            <a:ext cx="4982184" cy="398574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27D500-87C9-1724-1D3B-C98A201D2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695" y="1865620"/>
            <a:ext cx="5238412" cy="3985748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6A4F457-1C80-CEF4-5958-F0EA229F5D91}"/>
              </a:ext>
            </a:extLst>
          </p:cNvPr>
          <p:cNvSpPr txBox="1"/>
          <p:nvPr/>
        </p:nvSpPr>
        <p:spPr>
          <a:xfrm>
            <a:off x="2090636" y="5919192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Rys 8 Tworzenie wykresu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769E5D7-8E93-4B96-F6FD-BACBC1D9E74C}"/>
              </a:ext>
            </a:extLst>
          </p:cNvPr>
          <p:cNvSpPr txBox="1"/>
          <p:nvPr/>
        </p:nvSpPr>
        <p:spPr>
          <a:xfrm>
            <a:off x="7616461" y="5877759"/>
            <a:ext cx="310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Rys 9 wykres wygenerowany</a:t>
            </a:r>
          </a:p>
        </p:txBody>
      </p:sp>
    </p:spTree>
    <p:extLst>
      <p:ext uri="{BB962C8B-B14F-4D97-AF65-F5344CB8AC3E}">
        <p14:creationId xmlns:p14="http://schemas.microsoft.com/office/powerpoint/2010/main" val="406450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766"/>
    </mc:Choice>
    <mc:Fallback xmlns="">
      <p:transition spd="slow" advTm="103766"/>
    </mc:Fallback>
  </mc:AlternateContent>
  <p:extLst>
    <p:ext uri="{3A86A75C-4F4B-4683-9AE1-C65F6400EC91}">
      <p14:laserTraceLst xmlns:p14="http://schemas.microsoft.com/office/powerpoint/2010/main">
        <p14:tracePtLst>
          <p14:tracePt t="17561" x="6465888" y="606425"/>
          <p14:tracePt t="17573" x="6197600" y="822325"/>
          <p14:tracePt t="17587" x="5792788" y="1077913"/>
          <p14:tracePt t="17600" x="5441950" y="1293813"/>
          <p14:tracePt t="17627" x="4810125" y="1684338"/>
          <p14:tracePt t="17640" x="4621213" y="1778000"/>
          <p14:tracePt t="17654" x="4459288" y="1846263"/>
          <p14:tracePt t="17667" x="4324350" y="1873250"/>
          <p14:tracePt t="17680" x="4216400" y="1912938"/>
          <p14:tracePt t="17694" x="4081463" y="1954213"/>
          <p14:tracePt t="17720" x="3786188" y="2101850"/>
          <p14:tracePt t="17733" x="3636963" y="2209800"/>
          <p14:tracePt t="17747" x="3448050" y="2330450"/>
          <p14:tracePt t="17760" x="3260725" y="2438400"/>
          <p14:tracePt t="17774" x="3030538" y="2573338"/>
          <p14:tracePt t="17787" x="2828925" y="2693988"/>
          <p14:tracePt t="17814" x="2559050" y="2951163"/>
          <p14:tracePt t="17827" x="2451100" y="3125788"/>
          <p14:tracePt t="17841" x="2344738" y="3273425"/>
          <p14:tracePt t="17841" x="2317750" y="3300413"/>
          <p14:tracePt t="17853" x="2236788" y="3449638"/>
          <p14:tracePt t="17867" x="2114550" y="3584575"/>
          <p14:tracePt t="17880" x="2020888" y="3678238"/>
          <p14:tracePt t="17907" x="1819275" y="3840163"/>
          <p14:tracePt t="17920" x="1751013" y="3867150"/>
          <p14:tracePt t="17934" x="1697038" y="3921125"/>
          <p14:tracePt t="17947" x="1657350" y="3960813"/>
          <p14:tracePt t="17960" x="1643063" y="3987800"/>
          <p14:tracePt t="17974" x="1630363" y="4014788"/>
          <p14:tracePt t="18000" x="1616075" y="4083050"/>
          <p14:tracePt t="18014" x="1616075" y="4137025"/>
          <p14:tracePt t="18028" x="1603375" y="4176713"/>
          <p14:tracePt t="18040" x="1603375" y="4230688"/>
          <p14:tracePt t="18054" x="1603375" y="4257675"/>
          <p14:tracePt t="18067" x="1603375" y="4270375"/>
          <p14:tracePt t="18094" x="1603375" y="4297363"/>
          <p14:tracePt t="18107" x="1630363" y="4311650"/>
          <p14:tracePt t="18134" x="1643063" y="4324350"/>
          <p14:tracePt t="18147" x="1670050" y="4324350"/>
          <p14:tracePt t="18174" x="1711325" y="4324350"/>
          <p14:tracePt t="18187" x="1724025" y="4324350"/>
          <p14:tracePt t="18214" x="1738313" y="4311650"/>
          <p14:tracePt t="18227" x="1738313" y="4270375"/>
          <p14:tracePt t="18240" x="1751013" y="4243388"/>
          <p14:tracePt t="18267" x="1804988" y="4149725"/>
          <p14:tracePt t="18280" x="1819275" y="4149725"/>
          <p14:tracePt t="18360" x="1831975" y="4122738"/>
          <p14:tracePt t="18374" x="1858963" y="4122738"/>
          <p14:tracePt t="18387" x="1873250" y="4110038"/>
          <p14:tracePt t="18401" x="1900238" y="4110038"/>
          <p14:tracePt t="18414" x="1927225" y="4110038"/>
          <p14:tracePt t="18428" x="1952625" y="4110038"/>
          <p14:tracePt t="18454" x="1993900" y="4110038"/>
          <p14:tracePt t="18467" x="2006600" y="4110038"/>
          <p14:tracePt t="18481" x="2006600" y="4122738"/>
          <p14:tracePt t="18494" x="2020888" y="4137025"/>
          <p14:tracePt t="18507" x="2033588" y="4164013"/>
          <p14:tracePt t="18521" x="2060575" y="4217988"/>
          <p14:tracePt t="18547" x="2114550" y="4270375"/>
          <p14:tracePt t="18561" x="2128838" y="4284663"/>
          <p14:tracePt t="18574" x="2141538" y="4297363"/>
          <p14:tracePt t="18587" x="2141538" y="4311650"/>
          <p14:tracePt t="18600" x="2168525" y="4311650"/>
          <p14:tracePt t="18627" x="2222500" y="4311650"/>
          <p14:tracePt t="18641" x="2263775" y="4311650"/>
          <p14:tracePt t="18654" x="2330450" y="4311650"/>
          <p14:tracePt t="18667" x="2451100" y="4284663"/>
          <p14:tracePt t="18681" x="2586038" y="4257675"/>
          <p14:tracePt t="18694" x="2735263" y="4230688"/>
          <p14:tracePt t="18721" x="3219450" y="4176713"/>
          <p14:tracePt t="18734" x="3516313" y="4164013"/>
          <p14:tracePt t="18747" x="3906838" y="4149725"/>
          <p14:tracePt t="18761" x="4391025" y="4137025"/>
          <p14:tracePt t="18774" x="4849813" y="4137025"/>
          <p14:tracePt t="18787" x="5402263" y="4137025"/>
          <p14:tracePt t="18814" x="6197600" y="4137025"/>
          <p14:tracePt t="18827" x="6384925" y="4164013"/>
          <p14:tracePt t="18841" x="6453188" y="4191000"/>
          <p14:tracePt t="18854" x="6465888" y="4243388"/>
          <p14:tracePt t="18867" x="6465888" y="4297363"/>
          <p14:tracePt t="18881" x="6453188" y="4351338"/>
          <p14:tracePt t="18907" x="6519863" y="4432300"/>
          <p14:tracePt t="18921" x="6735763" y="4459288"/>
          <p14:tracePt t="18934" x="6951663" y="4473575"/>
          <p14:tracePt t="18947" x="7180263" y="4486275"/>
          <p14:tracePt t="18961" x="7342188" y="4500563"/>
          <p14:tracePt t="18974" x="7423150" y="4513263"/>
          <p14:tracePt t="19001" x="7504113" y="4540250"/>
          <p14:tracePt t="19014" x="7516813" y="4540250"/>
          <p14:tracePt t="19134" x="7531100" y="4513263"/>
          <p14:tracePt t="19147" x="7558088" y="4473575"/>
          <p14:tracePt t="19174" x="7612063" y="4392613"/>
          <p14:tracePt t="19187" x="7624763" y="4378325"/>
          <p14:tracePt t="19201" x="7639050" y="4365625"/>
          <p14:tracePt t="19214" x="7639050" y="4351338"/>
          <p14:tracePt t="19241" x="7666038" y="4351338"/>
          <p14:tracePt t="19268" x="7759700" y="4338638"/>
          <p14:tracePt t="19281" x="7826375" y="4338638"/>
          <p14:tracePt t="19295" x="7880350" y="4338638"/>
          <p14:tracePt t="19308" x="7921625" y="4338638"/>
          <p14:tracePt t="19322" x="7934325" y="4338638"/>
          <p14:tracePt t="19335" x="7934325" y="4351338"/>
          <p14:tracePt t="19361" x="7975600" y="4405313"/>
          <p14:tracePt t="19374" x="8002588" y="4419600"/>
          <p14:tracePt t="19375" x="8015288" y="4419600"/>
          <p14:tracePt t="19387" x="8056563" y="4432300"/>
          <p14:tracePt t="19401" x="8096250" y="4432300"/>
          <p14:tracePt t="19414" x="8110538" y="4432300"/>
          <p14:tracePt t="19428" x="8123238" y="4432300"/>
          <p14:tracePt t="19468" x="8137525" y="4432300"/>
          <p14:tracePt t="19481" x="8177213" y="4432300"/>
          <p14:tracePt t="19494" x="8218488" y="4419600"/>
          <p14:tracePt t="19508" x="8285163" y="4378325"/>
          <p14:tracePt t="19521" x="8351838" y="4351338"/>
          <p14:tracePt t="19548" x="8459788" y="4297363"/>
          <p14:tracePt t="19561" x="8474075" y="4284663"/>
          <p14:tracePt t="19574" x="8486775" y="4270375"/>
          <p14:tracePt t="19587" x="8501063" y="4243388"/>
          <p14:tracePt t="19601" x="8513763" y="4203700"/>
          <p14:tracePt t="19614" x="8540750" y="4176713"/>
          <p14:tracePt t="19641" x="8621713" y="4083050"/>
          <p14:tracePt t="19654" x="8648700" y="4041775"/>
          <p14:tracePt t="19655" x="8648700" y="4029075"/>
          <p14:tracePt t="19668" x="8662988" y="4002088"/>
          <p14:tracePt t="19681" x="8689975" y="3987800"/>
          <p14:tracePt t="19694" x="8689975" y="3975100"/>
          <p14:tracePt t="19708" x="8689975" y="3960813"/>
          <p14:tracePt t="19735" x="8716963" y="3921125"/>
          <p14:tracePt t="19775" x="8729663" y="3921125"/>
          <p14:tracePt t="19788" x="8756650" y="3933825"/>
          <p14:tracePt t="19814" x="8810625" y="3987800"/>
          <p14:tracePt t="19815" x="8810625" y="4002088"/>
          <p14:tracePt t="19828" x="8837613" y="4029075"/>
          <p14:tracePt t="19841" x="8877300" y="4068763"/>
          <p14:tracePt t="19854" x="8891588" y="4095750"/>
          <p14:tracePt t="19868" x="8904288" y="4110038"/>
          <p14:tracePt t="19881" x="8918575" y="4137025"/>
          <p14:tracePt t="19908" x="8918575" y="4149725"/>
          <p14:tracePt t="19948" x="8904288" y="4149725"/>
          <p14:tracePt t="20188" x="8891588" y="4149725"/>
          <p14:tracePt t="20201" x="8891588" y="4176713"/>
          <p14:tracePt t="20215" x="8918575" y="4203700"/>
          <p14:tracePt t="20228" x="8958263" y="4230688"/>
          <p14:tracePt t="20241" x="8999538" y="4270375"/>
          <p14:tracePt t="20268" x="9093200" y="4324350"/>
          <p14:tracePt t="20281" x="9120188" y="4365625"/>
          <p14:tracePt t="20294" x="9134475" y="4405313"/>
          <p14:tracePt t="20308" x="9161463" y="4459288"/>
          <p14:tracePt t="20321" x="9215438" y="4527550"/>
          <p14:tracePt t="20335" x="9255125" y="4594225"/>
          <p14:tracePt t="20361" x="9336088" y="4648200"/>
          <p14:tracePt t="20375" x="9336088" y="4662488"/>
          <p14:tracePt t="20375" x="9348788" y="4662488"/>
          <p14:tracePt t="20455" x="9402763" y="4662488"/>
          <p14:tracePt t="20468" x="9456738" y="4648200"/>
          <p14:tracePt t="20482" x="9498013" y="4635500"/>
          <p14:tracePt t="20495" x="9525000" y="4608513"/>
          <p14:tracePt t="20508" x="9564688" y="4594225"/>
          <p14:tracePt t="20521" x="9591675" y="4554538"/>
          <p14:tracePt t="20548" x="9659938" y="4473575"/>
          <p14:tracePt t="20561" x="9686925" y="4392613"/>
          <p14:tracePt t="20575" x="9740900" y="4338638"/>
          <p14:tracePt t="20588" x="9766300" y="4284663"/>
          <p14:tracePt t="20601" x="9793288" y="4243388"/>
          <p14:tracePt t="20615" x="9807575" y="4217988"/>
          <p14:tracePt t="20641" x="9807575" y="4191000"/>
          <p14:tracePt t="20654" x="9820275" y="4176713"/>
          <p14:tracePt t="20668" x="9834563" y="4149725"/>
          <p14:tracePt t="20681" x="9861550" y="4095750"/>
          <p14:tracePt t="20695" x="9888538" y="4056063"/>
          <p14:tracePt t="20708" x="9901238" y="4014788"/>
          <p14:tracePt t="20734" x="9928225" y="3933825"/>
          <p14:tracePt t="20748" x="9942513" y="3879850"/>
          <p14:tracePt t="20761" x="9942513" y="3813175"/>
          <p14:tracePt t="20775" x="9955213" y="3759200"/>
          <p14:tracePt t="20788" x="9969500" y="3717925"/>
          <p14:tracePt t="20801" x="9969500" y="3678238"/>
          <p14:tracePt t="20828" x="9996488" y="3611563"/>
          <p14:tracePt t="20841" x="10009188" y="3570288"/>
          <p14:tracePt t="20855" x="10009188" y="3516313"/>
          <p14:tracePt t="20868" x="10023475" y="3476625"/>
          <p14:tracePt t="20881" x="10050463" y="3408363"/>
          <p14:tracePt t="20908" x="10104438" y="3300413"/>
          <p14:tracePt t="20921" x="10131425" y="3260725"/>
          <p14:tracePt t="20935" x="10144125" y="3219450"/>
          <p14:tracePt t="20948" x="10171113" y="3179763"/>
          <p14:tracePt t="20961" x="10198100" y="3152775"/>
          <p14:tracePt t="20975" x="10212388" y="3140075"/>
          <p14:tracePt t="21002" x="10225088" y="3113088"/>
          <p14:tracePt t="21015" x="10239375" y="3113088"/>
          <p14:tracePt t="21028" x="10252075" y="3098800"/>
          <p14:tracePt t="21055" x="10264775" y="3086100"/>
          <p14:tracePt t="21068" x="10279063" y="3071813"/>
          <p14:tracePt t="35314" x="10252075" y="3071813"/>
          <p14:tracePt t="35327" x="10212388" y="3071813"/>
          <p14:tracePt t="35340" x="10171113" y="3086100"/>
          <p14:tracePt t="35353" x="10117138" y="3113088"/>
          <p14:tracePt t="35367" x="10036175" y="3140075"/>
          <p14:tracePt t="35380" x="9969500" y="3165475"/>
          <p14:tracePt t="35407" x="9793288" y="3219450"/>
          <p14:tracePt t="35420" x="9726613" y="3246438"/>
          <p14:tracePt t="35433" x="9645650" y="3300413"/>
          <p14:tracePt t="35447" x="9537700" y="3368675"/>
          <p14:tracePt t="35460" x="9429750" y="3449638"/>
          <p14:tracePt t="35487" x="9174163" y="3611563"/>
          <p14:tracePt t="35500" x="9039225" y="3692525"/>
          <p14:tracePt t="35514" x="8891588" y="3786188"/>
          <p14:tracePt t="35527" x="8770938" y="3852863"/>
          <p14:tracePt t="35540" x="8675688" y="3921125"/>
          <p14:tracePt t="35554" x="8582025" y="3987800"/>
          <p14:tracePt t="35580" x="8432800" y="4068763"/>
          <p14:tracePt t="35593" x="8378825" y="4110038"/>
          <p14:tracePt t="35607" x="8324850" y="4137025"/>
          <p14:tracePt t="35620" x="8285163" y="4164013"/>
          <p14:tracePt t="35633" x="8218488" y="4203700"/>
          <p14:tracePt t="35647" x="8164513" y="4230688"/>
          <p14:tracePt t="35673" x="8056563" y="4297363"/>
          <p14:tracePt t="35687" x="8002588" y="4351338"/>
          <p14:tracePt t="35700" x="7948613" y="4365625"/>
          <p14:tracePt t="35714" x="7894638" y="4378325"/>
          <p14:tracePt t="35727" x="7853363" y="4405313"/>
          <p14:tracePt t="35740" x="7826375" y="4405313"/>
          <p14:tracePt t="35767" x="7800975" y="4419600"/>
          <p14:tracePt t="35874" x="7773988" y="4419600"/>
          <p14:tracePt t="35887" x="7773988" y="4432300"/>
          <p14:tracePt t="36034" x="7773988" y="4446588"/>
          <p14:tracePt t="36047" x="7786688" y="4459288"/>
          <p14:tracePt t="36074" x="7800975" y="4459288"/>
          <p14:tracePt t="36087" x="7800975" y="4473575"/>
          <p14:tracePt t="36100" x="7813675" y="4473575"/>
          <p14:tracePt t="36127" x="7826375" y="4486275"/>
          <p14:tracePt t="36140" x="7840663" y="4500563"/>
          <p14:tracePt t="36141" x="7853363" y="4500563"/>
          <p14:tracePt t="36154" x="7867650" y="4500563"/>
          <p14:tracePt t="36167" x="7880350" y="4500563"/>
          <p14:tracePt t="36180" x="7894638" y="4513263"/>
          <p14:tracePt t="36194" x="7907338" y="4513263"/>
          <p14:tracePt t="36220" x="7934325" y="4513263"/>
          <p14:tracePt t="36234" x="7948613" y="4513263"/>
          <p14:tracePt t="36247" x="7961313" y="4513263"/>
          <p14:tracePt t="36260" x="7988300" y="4513263"/>
          <p14:tracePt t="36274" x="8002588" y="4513263"/>
          <p14:tracePt t="36287" x="8015288" y="4513263"/>
          <p14:tracePt t="36314" x="8042275" y="4513263"/>
          <p14:tracePt t="36327" x="8069263" y="4513263"/>
          <p14:tracePt t="36340" x="8083550" y="4513263"/>
          <p14:tracePt t="36354" x="8096250" y="4513263"/>
          <p14:tracePt t="36367" x="8110538" y="4513263"/>
          <p14:tracePt t="36381" x="8123238" y="4500563"/>
          <p14:tracePt t="36407" x="8137525" y="4500563"/>
          <p14:tracePt t="36420" x="8150225" y="4500563"/>
          <p14:tracePt t="36434" x="8164513" y="4486275"/>
          <p14:tracePt t="36447" x="8177213" y="4486275"/>
          <p14:tracePt t="36487" x="8191500" y="4473575"/>
          <p14:tracePt t="36514" x="8204200" y="4473575"/>
          <p14:tracePt t="36527" x="8218488" y="4473575"/>
          <p14:tracePt t="36540" x="8231188" y="4459288"/>
          <p14:tracePt t="36554" x="8245475" y="4459288"/>
          <p14:tracePt t="36580" x="8258175" y="4459288"/>
          <p14:tracePt t="36594" x="8272463" y="4446588"/>
          <p14:tracePt t="36621" x="8285163" y="4446588"/>
          <p14:tracePt t="36674" x="8297863" y="4432300"/>
          <p14:tracePt t="36687" x="8312150" y="4419600"/>
          <p14:tracePt t="36700" x="8324850" y="4419600"/>
          <p14:tracePt t="36714" x="8339138" y="4419600"/>
          <p14:tracePt t="36727" x="8339138" y="4405313"/>
          <p14:tracePt t="36740" x="8351838" y="4405313"/>
          <p14:tracePt t="36767" x="8378825" y="4392613"/>
          <p14:tracePt t="36807" x="8393113" y="4392613"/>
          <p14:tracePt t="36821" x="8393113" y="4378325"/>
          <p14:tracePt t="36861" x="8405813" y="4365625"/>
          <p14:tracePt t="36874" x="8420100" y="4365625"/>
          <p14:tracePt t="36914" x="8432800" y="4365625"/>
          <p14:tracePt t="36927" x="8432800" y="4351338"/>
          <p14:tracePt t="36954" x="8447088" y="4351338"/>
          <p14:tracePt t="36967" x="8459788" y="4351338"/>
          <p14:tracePt t="36994" x="8459788" y="4338638"/>
          <p14:tracePt t="37061" x="8474075" y="4338638"/>
          <p14:tracePt t="37087" x="8486775" y="4338638"/>
          <p14:tracePt t="37101" x="8486775" y="4324350"/>
          <p14:tracePt t="37114" x="8501063" y="4324350"/>
          <p14:tracePt t="37141" x="8513763" y="4324350"/>
          <p14:tracePt t="37167" x="8528050" y="4311650"/>
          <p14:tracePt t="37221" x="8540750" y="4297363"/>
          <p14:tracePt t="37234" x="8555038" y="4297363"/>
          <p14:tracePt t="37247" x="8567738" y="4297363"/>
          <p14:tracePt t="37287" x="8567738" y="4284663"/>
          <p14:tracePt t="37314" x="8582025" y="4284663"/>
          <p14:tracePt t="37341" x="8594725" y="4270375"/>
          <p14:tracePt t="37368" x="8609013" y="4257675"/>
          <p14:tracePt t="37407" x="8621713" y="4230688"/>
          <p14:tracePt t="37434" x="8636000" y="4230688"/>
          <p14:tracePt t="37447" x="8636000" y="4217988"/>
          <p14:tracePt t="37528" x="8648700" y="4203700"/>
          <p14:tracePt t="37541" x="8662988" y="4191000"/>
          <p14:tracePt t="37580" x="8689975" y="4176713"/>
          <p14:tracePt t="37594" x="8702675" y="4176713"/>
          <p14:tracePt t="37607" x="8716963" y="4164013"/>
          <p14:tracePt t="37621" x="8729663" y="4164013"/>
          <p14:tracePt t="37634" x="8743950" y="4164013"/>
          <p14:tracePt t="37661" x="8756650" y="4149725"/>
          <p14:tracePt t="37687" x="8770938" y="4149725"/>
          <p14:tracePt t="37701" x="8783638" y="4149725"/>
          <p14:tracePt t="37728" x="8796338" y="4137025"/>
          <p14:tracePt t="37741" x="8810625" y="4137025"/>
          <p14:tracePt t="37781" x="8823325" y="4137025"/>
          <p14:tracePt t="37794" x="8837613" y="4137025"/>
          <p14:tracePt t="37808" x="8864600" y="4137025"/>
          <p14:tracePt t="37821" x="8877300" y="4137025"/>
          <p14:tracePt t="37834" x="8891588" y="4137025"/>
          <p14:tracePt t="37861" x="8918575" y="4149725"/>
          <p14:tracePt t="37888" x="8931275" y="4149725"/>
          <p14:tracePt t="37901" x="8945563" y="4149725"/>
          <p14:tracePt t="37914" x="8958263" y="4164013"/>
          <p14:tracePt t="37928" x="8972550" y="4176713"/>
          <p14:tracePt t="37954" x="9012238" y="4203700"/>
          <p14:tracePt t="37968" x="9026525" y="4217988"/>
          <p14:tracePt t="37981" x="9026525" y="4243388"/>
          <p14:tracePt t="37994" x="9039225" y="4257675"/>
          <p14:tracePt t="38075" x="9053513" y="4257675"/>
          <p14:tracePt t="38088" x="9080500" y="4270375"/>
          <p14:tracePt t="38101" x="9120188" y="4297363"/>
          <p14:tracePt t="38128" x="9228138" y="4324350"/>
          <p14:tracePt t="38141" x="9282113" y="4338638"/>
          <p14:tracePt t="38155" x="9321800" y="4351338"/>
          <p14:tracePt t="38168" x="9348788" y="4365625"/>
          <p14:tracePt t="38181" x="9363075" y="4365625"/>
          <p14:tracePt t="38194" x="9375775" y="4378325"/>
          <p14:tracePt t="38208" x="9402763" y="4378325"/>
          <p14:tracePt t="38234" x="9444038" y="4378325"/>
          <p14:tracePt t="38248" x="9483725" y="4392613"/>
          <p14:tracePt t="38261" x="9510713" y="4405313"/>
          <p14:tracePt t="38274" x="9537700" y="4419600"/>
          <p14:tracePt t="38275" x="9551988" y="4419600"/>
          <p14:tracePt t="38288" x="9578975" y="4432300"/>
          <p14:tracePt t="38314" x="9605963" y="4459288"/>
          <p14:tracePt t="38328" x="9645650" y="4473575"/>
          <p14:tracePt t="38341" x="9686925" y="4473575"/>
          <p14:tracePt t="38355" x="9726613" y="4486275"/>
          <p14:tracePt t="38368" x="9766300" y="4500563"/>
          <p14:tracePt t="38381" x="9780588" y="4500563"/>
          <p14:tracePt t="38408" x="9793288" y="4500563"/>
          <p14:tracePt t="38475" x="9807575" y="4500563"/>
          <p14:tracePt t="38501" x="9834563" y="4486275"/>
          <p14:tracePt t="38514" x="9847263" y="4473575"/>
          <p14:tracePt t="38528" x="9861550" y="4473575"/>
          <p14:tracePt t="38594" x="9888538" y="4459288"/>
          <p14:tracePt t="38608" x="9901238" y="4459288"/>
          <p14:tracePt t="38621" x="9915525" y="4446588"/>
          <p14:tracePt t="38634" x="9928225" y="4446588"/>
          <p14:tracePt t="38676" x="9969500" y="4432300"/>
          <p14:tracePt t="38688" x="9969500" y="4419600"/>
          <p14:tracePt t="38701" x="9996488" y="4419600"/>
          <p14:tracePt t="38728" x="10009188" y="4405313"/>
          <p14:tracePt t="38741" x="10009188" y="4392613"/>
          <p14:tracePt t="38769" x="10050463" y="4338638"/>
          <p14:tracePt t="38781" x="10063163" y="4311650"/>
          <p14:tracePt t="38795" x="10090150" y="4284663"/>
          <p14:tracePt t="38808" x="10090150" y="4270375"/>
          <p14:tracePt t="38821" x="10104438" y="4243388"/>
          <p14:tracePt t="38835" x="10117138" y="4203700"/>
          <p14:tracePt t="38862" x="10144125" y="4110038"/>
          <p14:tracePt t="38875" x="10171113" y="4056063"/>
          <p14:tracePt t="38888" x="10198100" y="4002088"/>
          <p14:tracePt t="38902" x="10225088" y="3933825"/>
          <p14:tracePt t="38914" x="10239375" y="3879850"/>
          <p14:tracePt t="38915" x="10252075" y="3879850"/>
          <p14:tracePt t="38928" x="10279063" y="3840163"/>
          <p14:tracePt t="38955" x="10306050" y="3759200"/>
          <p14:tracePt t="38968" x="10318750" y="3732213"/>
          <p14:tracePt t="38981" x="10333038" y="3705225"/>
          <p14:tracePt t="38995" x="10333038" y="3692525"/>
          <p14:tracePt t="39048" x="10345738" y="3678238"/>
          <p14:tracePt t="43103" x="10345738" y="3692525"/>
          <p14:tracePt t="43116" x="10345738" y="3717925"/>
          <p14:tracePt t="43143" x="10345738" y="3771900"/>
          <p14:tracePt t="43156" x="10333038" y="3798888"/>
          <p14:tracePt t="43170" x="10318750" y="3825875"/>
          <p14:tracePt t="43183" x="10306050" y="3840163"/>
          <p14:tracePt t="43196" x="10306050" y="3852863"/>
          <p14:tracePt t="43236" x="10291763" y="3894138"/>
          <p14:tracePt t="43250" x="10279063" y="3906838"/>
          <p14:tracePt t="43263" x="10264775" y="3933825"/>
          <p14:tracePt t="43276" x="10264775" y="3948113"/>
          <p14:tracePt t="43290" x="10239375" y="3975100"/>
          <p14:tracePt t="43303" x="10225088" y="4002088"/>
          <p14:tracePt t="43329" x="10198100" y="4041775"/>
          <p14:tracePt t="43343" x="10171113" y="4056063"/>
          <p14:tracePt t="43357" x="10131425" y="4095750"/>
          <p14:tracePt t="43370" x="10104438" y="4110038"/>
          <p14:tracePt t="43383" x="10050463" y="4137025"/>
          <p14:tracePt t="43396" x="10009188" y="4149725"/>
          <p14:tracePt t="43397" x="9996488" y="4149725"/>
          <p14:tracePt t="43423" x="9888538" y="4203700"/>
          <p14:tracePt t="43436" x="9834563" y="4217988"/>
          <p14:tracePt t="43437" x="9820275" y="4217988"/>
          <p14:tracePt t="43450" x="9766300" y="4217988"/>
          <p14:tracePt t="43463" x="9726613" y="4230688"/>
          <p14:tracePt t="43476" x="9686925" y="4230688"/>
          <p14:tracePt t="43490" x="9645650" y="4230688"/>
          <p14:tracePt t="43516" x="9578975" y="4230688"/>
          <p14:tracePt t="43530" x="9537700" y="4230688"/>
          <p14:tracePt t="43543" x="9483725" y="4230688"/>
          <p14:tracePt t="43556" x="9456738" y="4217988"/>
          <p14:tracePt t="43557" x="9444038" y="4217988"/>
          <p14:tracePt t="43570" x="9417050" y="4217988"/>
          <p14:tracePt t="43583" x="9375775" y="4203700"/>
          <p14:tracePt t="43610" x="9294813" y="4191000"/>
          <p14:tracePt t="43623" x="9267825" y="4191000"/>
          <p14:tracePt t="43636" x="9242425" y="4176713"/>
          <p14:tracePt t="43650" x="9215438" y="4176713"/>
          <p14:tracePt t="43663" x="9174163" y="4176713"/>
          <p14:tracePt t="43690" x="9066213" y="4176713"/>
          <p14:tracePt t="43703" x="8985250" y="4176713"/>
          <p14:tracePt t="43716" x="8931275" y="4176713"/>
          <p14:tracePt t="43730" x="8837613" y="4176713"/>
          <p14:tracePt t="43743" x="8770938" y="4176713"/>
          <p14:tracePt t="43756" x="8716963" y="4176713"/>
          <p14:tracePt t="43757" x="8702675" y="4176713"/>
          <p14:tracePt t="43783" x="8636000" y="4191000"/>
          <p14:tracePt t="43796" x="8621713" y="4191000"/>
          <p14:tracePt t="43850" x="8594725" y="4203700"/>
          <p14:tracePt t="43877" x="8501063" y="4270375"/>
          <p14:tracePt t="43890" x="8432800" y="4297363"/>
          <p14:tracePt t="43903" x="8378825" y="4338638"/>
          <p14:tracePt t="43917" x="8324850" y="4365625"/>
          <p14:tracePt t="43930" x="8285163" y="4378325"/>
          <p14:tracePt t="43943" x="8258175" y="4378325"/>
          <p14:tracePt t="43970" x="8231188" y="4378325"/>
          <p14:tracePt t="44064" x="8218488" y="4378325"/>
          <p14:tracePt t="44090" x="8204200" y="4378325"/>
          <p14:tracePt t="44117" x="8191500" y="4378325"/>
          <p14:tracePt t="44250" x="8191500" y="4365625"/>
          <p14:tracePt t="44263" x="8177213" y="4351338"/>
          <p14:tracePt t="44290" x="8150225" y="4324350"/>
          <p14:tracePt t="44303" x="8110538" y="4297363"/>
          <p14:tracePt t="44330" x="8002588" y="4257675"/>
          <p14:tracePt t="44343" x="7907338" y="4203700"/>
          <p14:tracePt t="44357" x="7840663" y="4164013"/>
          <p14:tracePt t="44370" x="7759700" y="4110038"/>
          <p14:tracePt t="44383" x="7639050" y="4041775"/>
          <p14:tracePt t="44397" x="7531100" y="3987800"/>
          <p14:tracePt t="44424" x="7342188" y="3852863"/>
          <p14:tracePt t="44437" x="7275513" y="3813175"/>
          <p14:tracePt t="44450" x="7234238" y="3759200"/>
          <p14:tracePt t="44463" x="7180263" y="3732213"/>
          <p14:tracePt t="44477" x="7153275" y="3692525"/>
          <p14:tracePt t="44490" x="7113588" y="3665538"/>
          <p14:tracePt t="44517" x="7045325" y="3611563"/>
          <p14:tracePt t="44530" x="7018338" y="3597275"/>
          <p14:tracePt t="44543" x="7005638" y="3584575"/>
          <p14:tracePt t="44557" x="6991350" y="3557588"/>
          <p14:tracePt t="44570" x="6978650" y="3543300"/>
          <p14:tracePt t="44583" x="6978650" y="3530600"/>
          <p14:tracePt t="44610" x="6951663" y="3503613"/>
          <p14:tracePt t="44623" x="6951663" y="3489325"/>
          <p14:tracePt t="44637" x="6937375" y="3462338"/>
          <p14:tracePt t="44650" x="6937375" y="3449638"/>
          <p14:tracePt t="44664" x="6937375" y="3422650"/>
          <p14:tracePt t="44677" x="6937375" y="3408363"/>
          <p14:tracePt t="44703" x="6937375" y="3381375"/>
          <p14:tracePt t="44717" x="6937375" y="3368675"/>
          <p14:tracePt t="44877" x="6951663" y="3368675"/>
          <p14:tracePt t="44904" x="6964363" y="3368675"/>
          <p14:tracePt t="44917" x="6991350" y="3368675"/>
          <p14:tracePt t="44930" x="7005638" y="3368675"/>
          <p14:tracePt t="44944" x="7032625" y="3368675"/>
          <p14:tracePt t="44970" x="7099300" y="3368675"/>
          <p14:tracePt t="44983" x="7126288" y="3368675"/>
          <p14:tracePt t="44997" x="7167563" y="3368675"/>
          <p14:tracePt t="45010" x="7194550" y="3368675"/>
          <p14:tracePt t="45023" x="7221538" y="3368675"/>
          <p14:tracePt t="45037" x="7261225" y="3368675"/>
          <p14:tracePt t="45064" x="7327900" y="3368675"/>
          <p14:tracePt t="45077" x="7354888" y="3368675"/>
          <p14:tracePt t="45090" x="7381875" y="3368675"/>
          <p14:tracePt t="45104" x="7396163" y="3368675"/>
          <p14:tracePt t="45117" x="7408863" y="3368675"/>
          <p14:tracePt t="45130" x="7423150" y="3368675"/>
          <p14:tracePt t="48705" x="7504113" y="3314700"/>
          <p14:tracePt t="48718" x="7543800" y="3287713"/>
          <p14:tracePt t="48732" x="7597775" y="3233738"/>
          <p14:tracePt t="48745" x="7651750" y="3165475"/>
          <p14:tracePt t="48758" x="7705725" y="3113088"/>
          <p14:tracePt t="48772" x="7747000" y="3044825"/>
          <p14:tracePt t="48798" x="7813675" y="2909888"/>
          <p14:tracePt t="48811" x="7840663" y="2828925"/>
          <p14:tracePt t="48825" x="7880350" y="2762250"/>
          <p14:tracePt t="48838" x="7907338" y="2693988"/>
          <p14:tracePt t="48852" x="7934325" y="2627313"/>
          <p14:tracePt t="48865" x="7961313" y="2573338"/>
          <p14:tracePt t="48891" x="8002588" y="2492375"/>
          <p14:tracePt t="48905" x="8002588" y="2465388"/>
          <p14:tracePt t="49185" x="8002588" y="2479675"/>
          <p14:tracePt t="49198" x="8002588" y="2492375"/>
          <p14:tracePt t="49212" x="8002588" y="2506663"/>
          <p14:tracePt t="49252" x="8002588" y="2546350"/>
          <p14:tracePt t="49265" x="8002588" y="2560638"/>
          <p14:tracePt t="49279" x="8015288" y="2573338"/>
          <p14:tracePt t="49319" x="8015288" y="2587625"/>
          <p14:tracePt t="49359" x="8029575" y="2600325"/>
          <p14:tracePt t="49372" x="8042275" y="2614613"/>
          <p14:tracePt t="49398" x="8056563" y="2614613"/>
          <p14:tracePt t="49412" x="8056563" y="2627313"/>
          <p14:tracePt t="49438" x="8069263" y="2627313"/>
          <p14:tracePt t="49492" x="8069263" y="2640013"/>
          <p14:tracePt t="49505" x="8083550" y="2640013"/>
          <p14:tracePt t="49532" x="8083550" y="2654300"/>
          <p14:tracePt t="49612" x="8096250" y="2667000"/>
          <p14:tracePt t="49812" x="8123238" y="2693988"/>
          <p14:tracePt t="49825" x="8150225" y="2708275"/>
          <p14:tracePt t="49839" x="8177213" y="2720975"/>
          <p14:tracePt t="49852" x="8191500" y="2735263"/>
          <p14:tracePt t="49865" x="8218488" y="2735263"/>
          <p14:tracePt t="49892" x="8272463" y="2762250"/>
          <p14:tracePt t="49905" x="8285163" y="2762250"/>
          <p14:tracePt t="49919" x="8312150" y="2774950"/>
          <p14:tracePt t="49932" x="8324850" y="2774950"/>
          <p14:tracePt t="49945" x="8366125" y="2774950"/>
          <p14:tracePt t="49958" x="8378825" y="2789238"/>
          <p14:tracePt t="49959" x="8393113" y="2789238"/>
          <p14:tracePt t="49985" x="8447088" y="2801938"/>
          <p14:tracePt t="49999" x="8474075" y="2816225"/>
          <p14:tracePt t="50012" x="8486775" y="2816225"/>
          <p14:tracePt t="50025" x="8501063" y="2816225"/>
          <p14:tracePt t="50039" x="8513763" y="2816225"/>
          <p14:tracePt t="50986" x="8528050" y="2816225"/>
          <p14:tracePt t="50999" x="8540750" y="2816225"/>
          <p14:tracePt t="51012" x="8540750" y="2828925"/>
          <p14:tracePt t="51026" x="8555038" y="2828925"/>
          <p14:tracePt t="51039" x="8555038" y="2843213"/>
          <p14:tracePt t="51052" x="8567738" y="2843213"/>
          <p14:tracePt t="51079" x="8582025" y="2855913"/>
          <p14:tracePt t="51092" x="8594725" y="2855913"/>
          <p14:tracePt t="51106" x="8609013" y="2870200"/>
          <p14:tracePt t="51119" x="8636000" y="2882900"/>
          <p14:tracePt t="51133" x="8689975" y="2897188"/>
          <p14:tracePt t="51146" x="8770938" y="2924175"/>
          <p14:tracePt t="51172" x="8945563" y="2978150"/>
          <p14:tracePt t="51186" x="9053513" y="3017838"/>
          <p14:tracePt t="51199" x="9147175" y="3044825"/>
          <p14:tracePt t="51212" x="9215438" y="3059113"/>
          <p14:tracePt t="51226" x="9255125" y="3071813"/>
          <p14:tracePt t="51239" x="9294813" y="3071813"/>
          <p14:tracePt t="51266" x="9309100" y="3086100"/>
          <p14:tracePt t="51292" x="9336088" y="3086100"/>
          <p14:tracePt t="51293" x="9348788" y="3086100"/>
          <p14:tracePt t="51306" x="9375775" y="3086100"/>
          <p14:tracePt t="51319" x="9444038" y="3098800"/>
          <p14:tracePt t="51332" x="9483725" y="3098800"/>
          <p14:tracePt t="51333" x="9498013" y="3098800"/>
          <p14:tracePt t="51359" x="9605963" y="3125788"/>
          <p14:tracePt t="51373" x="9672638" y="3140075"/>
          <p14:tracePt t="51386" x="9740900" y="3152775"/>
          <p14:tracePt t="51399" x="9834563" y="3165475"/>
          <p14:tracePt t="51413" x="9942513" y="3165475"/>
          <p14:tracePt t="51413" x="9969500" y="3165475"/>
          <p14:tracePt t="51439" x="10239375" y="3219450"/>
          <p14:tracePt t="51452" x="10291763" y="3219450"/>
          <p14:tracePt t="51453" x="10291763" y="3233738"/>
          <p14:tracePt t="51466" x="10318750" y="3233738"/>
          <p14:tracePt t="51479" x="10345738" y="3260725"/>
          <p14:tracePt t="51492" x="10360025" y="3273425"/>
          <p14:tracePt t="51506" x="10372725" y="3273425"/>
          <p14:tracePt t="51546" x="10387013" y="3273425"/>
          <p14:tracePt t="51560" x="10414000" y="3273425"/>
          <p14:tracePt t="51573" x="10453688" y="3273425"/>
          <p14:tracePt t="51586" x="10494963" y="3273425"/>
          <p14:tracePt t="51599" x="10534650" y="3273425"/>
          <p14:tracePt t="51626" x="10561638" y="3273425"/>
          <p14:tracePt t="51666" x="10575925" y="3273425"/>
          <p14:tracePt t="51679" x="10602913" y="3273425"/>
          <p14:tracePt t="51693" x="10629900" y="3273425"/>
          <p14:tracePt t="51719" x="10642600" y="3273425"/>
          <p14:tracePt t="51919" x="10642600" y="3287713"/>
          <p14:tracePt t="51933" x="10629900" y="3300413"/>
          <p14:tracePt t="51946" x="10615613" y="3300413"/>
          <p14:tracePt t="51960" x="10615613" y="3314700"/>
          <p14:tracePt t="51986" x="10602913" y="3327400"/>
          <p14:tracePt t="52079" x="10602913" y="3381375"/>
          <p14:tracePt t="52093" x="10602913" y="3408363"/>
          <p14:tracePt t="52106" x="10602913" y="3435350"/>
          <p14:tracePt t="52120" x="10588625" y="3449638"/>
          <p14:tracePt t="52133" x="10588625" y="3462338"/>
          <p14:tracePt t="52146" x="10588625" y="3476625"/>
          <p14:tracePt t="52306" x="10602913" y="3476625"/>
          <p14:tracePt t="52319" x="10615613" y="3476625"/>
          <p14:tracePt t="52359" x="10629900" y="3476625"/>
          <p14:tracePt t="52386" x="10642600" y="3476625"/>
          <p14:tracePt t="52400" x="10656888" y="3476625"/>
          <p14:tracePt t="52413" x="10669588" y="3476625"/>
          <p14:tracePt t="52439" x="10696575" y="3476625"/>
          <p14:tracePt t="52453" x="10710863" y="3476625"/>
          <p14:tracePt t="52466" x="10723563" y="3476625"/>
          <p14:tracePt t="52493" x="10736263" y="3476625"/>
          <p14:tracePt t="52653" x="10750550" y="3476625"/>
          <p14:tracePt t="52666" x="10763250" y="3476625"/>
          <p14:tracePt t="52680" x="10777538" y="3489325"/>
          <p14:tracePt t="52720" x="10790238" y="3503613"/>
          <p14:tracePt t="52800" x="10817225" y="3516313"/>
          <p14:tracePt t="52813" x="10817225" y="3530600"/>
          <p14:tracePt t="52826" x="10831513" y="3530600"/>
          <p14:tracePt t="52853" x="10831513" y="3543300"/>
          <p14:tracePt t="52866" x="10844213" y="3557588"/>
          <p14:tracePt t="52920" x="10844213" y="3570288"/>
          <p14:tracePt t="52986" x="10858500" y="3584575"/>
          <p14:tracePt t="53026" x="10858500" y="3597275"/>
          <p14:tracePt t="53053" x="10871200" y="3597275"/>
          <p14:tracePt t="53147" x="10898188" y="3597275"/>
          <p14:tracePt t="53173" x="10952163" y="3611563"/>
          <p14:tracePt t="53186" x="10966450" y="3611563"/>
          <p14:tracePt t="53187" x="10979150" y="3611563"/>
          <p14:tracePt t="53200" x="10993438" y="3611563"/>
          <p14:tracePt t="53213" x="10993438" y="3624263"/>
          <p14:tracePt t="53227" x="11006138" y="3624263"/>
          <p14:tracePt t="53240" x="11033125" y="3624263"/>
          <p14:tracePt t="53266" x="11087100" y="3624263"/>
          <p14:tracePt t="53280" x="11114088" y="3624263"/>
          <p14:tracePt t="53293" x="11141075" y="3624263"/>
          <p14:tracePt t="53653" x="11141075" y="3638550"/>
          <p14:tracePt t="53667" x="11141075" y="3651250"/>
          <p14:tracePt t="54174" x="11155363" y="3651250"/>
          <p14:tracePt t="54200" x="11155363" y="3638550"/>
          <p14:tracePt t="54227" x="11155363" y="3624263"/>
          <p14:tracePt t="54320" x="11155363" y="3597275"/>
          <p14:tracePt t="54321" x="11155363" y="3570288"/>
          <p14:tracePt t="54333" x="11141075" y="3543300"/>
          <p14:tracePt t="54360" x="11101388" y="3422650"/>
          <p14:tracePt t="54373" x="11074400" y="3327400"/>
          <p14:tracePt t="54388" x="11060113" y="3246438"/>
          <p14:tracePt t="54401" x="11047413" y="3125788"/>
          <p14:tracePt t="54413" x="11020425" y="3017838"/>
          <p14:tracePt t="54427" x="11020425" y="2882900"/>
          <p14:tracePt t="54454" x="11060113" y="2614613"/>
          <p14:tracePt t="54467" x="11101388" y="2479675"/>
          <p14:tracePt t="54480" x="11141075" y="2357438"/>
          <p14:tracePt t="54481" x="11155363" y="2330450"/>
          <p14:tracePt t="54494" x="11195050" y="2209800"/>
          <p14:tracePt t="54507" x="11276013" y="2089150"/>
          <p14:tracePt t="54534" x="11423650" y="1873250"/>
          <p14:tracePt t="54547" x="11531600" y="1778000"/>
          <p14:tracePt t="54560" x="11626850" y="1697038"/>
          <p14:tracePt t="54574" x="11760200" y="1616075"/>
          <p14:tracePt t="54587" x="11909425" y="1522413"/>
          <p14:tracePt t="54601" x="12057063" y="1468438"/>
          <p14:tracePt t="78996" x="12057063" y="1563688"/>
          <p14:tracePt t="79009" x="11963400" y="1643063"/>
          <p14:tracePt t="79023" x="11882438" y="1684338"/>
          <p14:tracePt t="79036" x="11841163" y="1697038"/>
          <p14:tracePt t="79063" x="11801475" y="1697038"/>
          <p14:tracePt t="79076" x="11787188" y="1697038"/>
          <p14:tracePt t="79089" x="11760200" y="1711325"/>
          <p14:tracePt t="79103" x="11706225" y="1724025"/>
          <p14:tracePt t="79116" x="11653838" y="1738313"/>
          <p14:tracePt t="79143" x="11464925" y="1804988"/>
          <p14:tracePt t="79156" x="11396663" y="1831975"/>
          <p14:tracePt t="79169" x="11315700" y="1900238"/>
          <p14:tracePt t="79182" x="11261725" y="1939925"/>
          <p14:tracePt t="79183" x="11261725" y="1954213"/>
          <p14:tracePt t="79196" x="11195050" y="2008188"/>
          <p14:tracePt t="79209" x="11128375" y="2074863"/>
          <p14:tracePt t="79236" x="11020425" y="2155825"/>
          <p14:tracePt t="79249" x="10966450" y="2209800"/>
          <p14:tracePt t="79263" x="10898188" y="2263775"/>
          <p14:tracePt t="79276" x="10844213" y="2330450"/>
          <p14:tracePt t="79289" x="10777538" y="2425700"/>
          <p14:tracePt t="79303" x="10710863" y="2519363"/>
          <p14:tracePt t="79329" x="10575925" y="2640013"/>
          <p14:tracePt t="79343" x="10521950" y="2681288"/>
          <p14:tracePt t="79356" x="10494963" y="2720975"/>
          <p14:tracePt t="79369" x="10480675" y="2747963"/>
          <p14:tracePt t="79383" x="10453688" y="2774950"/>
          <p14:tracePt t="79396" x="10440988" y="2789238"/>
          <p14:tracePt t="79423" x="10414000" y="2855913"/>
          <p14:tracePt t="79436" x="10399713" y="2897188"/>
          <p14:tracePt t="79449" x="10387013" y="2963863"/>
          <p14:tracePt t="79463" x="10372725" y="3044825"/>
          <p14:tracePt t="79476" x="10372725" y="3098800"/>
          <p14:tracePt t="79489" x="10360025" y="3206750"/>
          <p14:tracePt t="79516" x="10318750" y="3435350"/>
          <p14:tracePt t="79530" x="10306050" y="3530600"/>
          <p14:tracePt t="79543" x="10306050" y="3638550"/>
          <p14:tracePt t="79556" x="10306050" y="3732213"/>
          <p14:tracePt t="79569" x="10306050" y="3798888"/>
          <p14:tracePt t="79583" x="10306050" y="3840163"/>
          <p14:tracePt t="79609" x="10306050" y="3879850"/>
          <p14:tracePt t="79623" x="10306050" y="3894138"/>
          <p14:tracePt t="79636" x="10306050" y="3921125"/>
          <p14:tracePt t="79649" x="10306050" y="3948113"/>
          <p14:tracePt t="79663" x="10306050" y="3975100"/>
          <p14:tracePt t="79689" x="10306050" y="4014788"/>
          <p14:tracePt t="79703" x="10306050" y="4056063"/>
          <p14:tracePt t="79716" x="10306050" y="4083050"/>
          <p14:tracePt t="79729" x="10345738" y="4149725"/>
          <p14:tracePt t="79743" x="10372725" y="4203700"/>
          <p14:tracePt t="79756" x="10399713" y="4270375"/>
          <p14:tracePt t="79783" x="10440988" y="4378325"/>
          <p14:tracePt t="79796" x="10453688" y="4419600"/>
          <p14:tracePt t="79810" x="10494963" y="4473575"/>
          <p14:tracePt t="79823" x="10507663" y="4554538"/>
          <p14:tracePt t="79836" x="10548938" y="4635500"/>
          <p14:tracePt t="79837" x="10561638" y="4662488"/>
          <p14:tracePt t="79850" x="10615613" y="4768850"/>
          <p14:tracePt t="79876" x="10696575" y="4984750"/>
          <p14:tracePt t="79877" x="10710863" y="4999038"/>
          <p14:tracePt t="79890" x="10736263" y="5080000"/>
          <p14:tracePt t="79903" x="10777538" y="5160963"/>
          <p14:tracePt t="79916" x="10804525" y="5200650"/>
          <p14:tracePt t="79929" x="10831513" y="5227638"/>
          <p14:tracePt t="79943" x="10844213" y="5254625"/>
          <p14:tracePt t="79970" x="10858500" y="5268913"/>
          <p14:tracePt t="79983" x="10871200" y="5268913"/>
          <p14:tracePt t="79996" x="10885488" y="5268913"/>
          <p14:tracePt t="80010" x="10912475" y="5268913"/>
          <p14:tracePt t="80023" x="10952163" y="5268913"/>
          <p14:tracePt t="80049" x="11060113" y="5241925"/>
          <p14:tracePt t="80063" x="11101388" y="5227638"/>
          <p14:tracePt t="80076" x="11128375" y="5200650"/>
          <p14:tracePt t="80077" x="11141075" y="5200650"/>
          <p14:tracePt t="80090" x="11155363" y="5187950"/>
          <p14:tracePt t="80103" x="11155363" y="5160963"/>
          <p14:tracePt t="80116" x="11168063" y="5133975"/>
          <p14:tracePt t="80143" x="11209338" y="5065713"/>
          <p14:tracePt t="80156" x="11222038" y="5026025"/>
          <p14:tracePt t="80169" x="11249025" y="4984750"/>
          <p14:tracePt t="80183" x="11288713" y="4957763"/>
          <p14:tracePt t="80196" x="11315700" y="4930775"/>
          <p14:tracePt t="80210" x="11356975" y="4876800"/>
          <p14:tracePt t="80236" x="11410950" y="4795838"/>
          <p14:tracePt t="80249" x="11423650" y="4716463"/>
          <p14:tracePt t="80263" x="11423650" y="4621213"/>
          <p14:tracePt t="80276" x="11437938" y="4554538"/>
          <p14:tracePt t="80277" x="11437938" y="4540250"/>
          <p14:tracePt t="80290" x="11450638" y="4500563"/>
          <p14:tracePt t="80303" x="11477625" y="4432300"/>
          <p14:tracePt t="80330" x="11531600" y="4324350"/>
          <p14:tracePt t="80343" x="11558588" y="4257675"/>
          <p14:tracePt t="80357" x="11612563" y="4149725"/>
          <p14:tracePt t="80370" x="11639550" y="4083050"/>
          <p14:tracePt t="80383" x="11666538" y="4002088"/>
          <p14:tracePt t="80396" x="11680825" y="3921125"/>
          <p14:tracePt t="80423" x="11706225" y="3771900"/>
          <p14:tracePt t="80436" x="11720513" y="3705225"/>
          <p14:tracePt t="80450" x="11747500" y="3611563"/>
          <p14:tracePt t="80463" x="11760200" y="3516313"/>
          <p14:tracePt t="80476" x="11760200" y="3449638"/>
          <p14:tracePt t="80477" x="11760200" y="3422650"/>
          <p14:tracePt t="80490" x="11760200" y="3354388"/>
          <p14:tracePt t="80516" x="11760200" y="3152775"/>
          <p14:tracePt t="80517" x="11747500" y="3125788"/>
          <p14:tracePt t="80530" x="11720513" y="3032125"/>
          <p14:tracePt t="80543" x="11680825" y="2924175"/>
          <p14:tracePt t="80557" x="11653838" y="2789238"/>
          <p14:tracePt t="80570" x="11612563" y="2708275"/>
          <p14:tracePt t="80583" x="11558588" y="2600325"/>
          <p14:tracePt t="80610" x="11450638" y="2465388"/>
          <p14:tracePt t="80623" x="11396663" y="2411413"/>
          <p14:tracePt t="80636" x="11356975" y="2357438"/>
          <p14:tracePt t="80650" x="11342688" y="2330450"/>
          <p14:tracePt t="80663" x="11342688" y="2317750"/>
          <p14:tracePt t="80730" x="11329988" y="2317750"/>
          <p14:tracePt t="80743" x="11315700" y="2317750"/>
          <p14:tracePt t="80757" x="11288713" y="2317750"/>
          <p14:tracePt t="80783" x="11234738" y="2317750"/>
          <p14:tracePt t="80796" x="11209338" y="2317750"/>
          <p14:tracePt t="80810" x="11195050" y="2317750"/>
          <p14:tracePt t="80823" x="11182350" y="2317750"/>
          <p14:tracePt t="80837" x="11155363" y="2317750"/>
          <p14:tracePt t="80850" x="11128375" y="2330450"/>
          <p14:tracePt t="80877" x="11047413" y="2384425"/>
          <p14:tracePt t="80890" x="11006138" y="2398713"/>
          <p14:tracePt t="80903" x="10979150" y="2411413"/>
          <p14:tracePt t="80917" x="10952163" y="2425700"/>
          <p14:tracePt t="80930" x="10939463" y="2452688"/>
          <p14:tracePt t="80943" x="10912475" y="2465388"/>
          <p14:tracePt t="80970" x="10858500" y="2519363"/>
          <p14:tracePt t="80983" x="10831513" y="2573338"/>
          <p14:tracePt t="80997" x="10790238" y="2627313"/>
          <p14:tracePt t="81010" x="10763250" y="2681288"/>
          <p14:tracePt t="81024" x="10736263" y="2735263"/>
          <p14:tracePt t="81037" x="10710863" y="2774950"/>
          <p14:tracePt t="81064" x="10669588" y="2870200"/>
          <p14:tracePt t="81077" x="10656888" y="2924175"/>
          <p14:tracePt t="81090" x="10656888" y="2963863"/>
          <p14:tracePt t="81103" x="10642600" y="3017838"/>
          <p14:tracePt t="81117" x="10642600" y="3059113"/>
          <p14:tracePt t="81130" x="10629900" y="3071813"/>
          <p14:tracePt t="81157" x="10629900" y="3113088"/>
          <p14:tracePt t="81730" x="10615613" y="3113088"/>
          <p14:tracePt t="81770" x="10615613" y="3098800"/>
          <p14:tracePt t="81797" x="10602913" y="3098800"/>
          <p14:tracePt t="82010" x="10602913" y="3071813"/>
          <p14:tracePt t="82011" x="10615613" y="3071813"/>
          <p14:tracePt t="82024" x="10629900" y="3032125"/>
          <p14:tracePt t="82037" x="10642600" y="3005138"/>
          <p14:tracePt t="82063" x="10683875" y="2963863"/>
          <p14:tracePt t="82077" x="10710863" y="2936875"/>
          <p14:tracePt t="82091" x="10736263" y="2909888"/>
          <p14:tracePt t="82103" x="10763250" y="2882900"/>
          <p14:tracePt t="82117" x="10804525" y="2843213"/>
          <p14:tracePt t="82130" x="10844213" y="2801938"/>
          <p14:tracePt t="82157" x="10939463" y="2720975"/>
          <p14:tracePt t="82170" x="10979150" y="2693988"/>
          <p14:tracePt t="82184" x="11006138" y="2667000"/>
          <p14:tracePt t="82197" x="11020425" y="2640013"/>
          <p14:tracePt t="82210" x="11033125" y="2627313"/>
          <p14:tracePt t="82224" x="11047413" y="2600325"/>
          <p14:tracePt t="82251" x="11074400" y="2573338"/>
          <p14:tracePt t="82263" x="11074400" y="2560638"/>
          <p14:tracePt t="82277" x="11074400" y="2546350"/>
          <p14:tracePt t="82290" x="11074400" y="2533650"/>
          <p14:tracePt t="82304" x="11074400" y="2519363"/>
          <p14:tracePt t="82330" x="11074400" y="2506663"/>
          <p14:tracePt t="82437" x="11060113" y="2506663"/>
          <p14:tracePt t="82451" x="11033125" y="2506663"/>
          <p14:tracePt t="82464" x="11006138" y="2506663"/>
          <p14:tracePt t="82477" x="10979150" y="2506663"/>
          <p14:tracePt t="82490" x="10952163" y="2506663"/>
          <p14:tracePt t="82517" x="10898188" y="2533650"/>
          <p14:tracePt t="82530" x="10871200" y="2546350"/>
          <p14:tracePt t="82544" x="10844213" y="2560638"/>
          <p14:tracePt t="82557" x="10817225" y="2573338"/>
          <p14:tracePt t="82570" x="10790238" y="2587625"/>
          <p14:tracePt t="82571" x="10777538" y="2587625"/>
          <p14:tracePt t="82584" x="10750550" y="2600325"/>
          <p14:tracePt t="82611" x="10710863" y="2627313"/>
          <p14:tracePt t="82624" x="10683875" y="2640013"/>
          <p14:tracePt t="82637" x="10669588" y="2667000"/>
          <p14:tracePt t="82651" x="10642600" y="2693988"/>
          <p14:tracePt t="82664" x="10629900" y="2708275"/>
          <p14:tracePt t="82677" x="10615613" y="2735263"/>
          <p14:tracePt t="82704" x="10561638" y="2774950"/>
          <p14:tracePt t="82717" x="10548938" y="2801938"/>
          <p14:tracePt t="82731" x="10534650" y="2855913"/>
          <p14:tracePt t="82744" x="10534650" y="2897188"/>
          <p14:tracePt t="82757" x="10521950" y="2951163"/>
          <p14:tracePt t="82784" x="10494963" y="3059113"/>
          <p14:tracePt t="82797" x="10467975" y="3140075"/>
          <p14:tracePt t="82810" x="10440988" y="3219450"/>
          <p14:tracePt t="82811" x="10440988" y="3233738"/>
          <p14:tracePt t="82824" x="10414000" y="3314700"/>
          <p14:tracePt t="82837" x="10399713" y="3395663"/>
          <p14:tracePt t="82851" x="10399713" y="3462338"/>
          <p14:tracePt t="82877" x="10399713" y="3543300"/>
          <p14:tracePt t="82890" x="10399713" y="3584575"/>
          <p14:tracePt t="82904" x="10414000" y="3611563"/>
          <p14:tracePt t="82917" x="10440988" y="3651250"/>
          <p14:tracePt t="82931" x="10467975" y="3678238"/>
          <p14:tracePt t="82944" x="10480675" y="3705225"/>
          <p14:tracePt t="82971" x="10521950" y="3771900"/>
          <p14:tracePt t="82984" x="10534650" y="3786188"/>
          <p14:tracePt t="82997" x="10548938" y="3825875"/>
          <p14:tracePt t="83010" x="10561638" y="3840163"/>
          <p14:tracePt t="83011" x="10561638" y="3852863"/>
          <p14:tracePt t="83024" x="10575925" y="3879850"/>
          <p14:tracePt t="83037" x="10602913" y="3906838"/>
          <p14:tracePt t="83064" x="10629900" y="3948113"/>
          <p14:tracePt t="83077" x="10656888" y="3960813"/>
          <p14:tracePt t="83091" x="10669588" y="3975100"/>
          <p14:tracePt t="83117" x="10683875" y="3987800"/>
          <p14:tracePt t="83157" x="10696575" y="4002088"/>
          <p14:tracePt t="83171" x="10723563" y="4041775"/>
          <p14:tracePt t="83184" x="10763250" y="4083050"/>
          <p14:tracePt t="83197" x="10804525" y="4137025"/>
          <p14:tracePt t="83211" x="10831513" y="4203700"/>
          <p14:tracePt t="83224" x="10871200" y="4230688"/>
          <p14:tracePt t="83251" x="10939463" y="4311650"/>
          <p14:tracePt t="83264" x="10966450" y="4324350"/>
          <p14:tracePt t="83277" x="10993438" y="4338638"/>
          <p14:tracePt t="83291" x="11020425" y="4351338"/>
          <p14:tracePt t="83304" x="11033125" y="4365625"/>
          <p14:tracePt t="83317" x="11060113" y="4365625"/>
          <p14:tracePt t="83344" x="11101388" y="4365625"/>
          <p14:tracePt t="83357" x="11128375" y="4365625"/>
          <p14:tracePt t="83371" x="11155363" y="4338638"/>
          <p14:tracePt t="83384" x="11195050" y="4311650"/>
          <p14:tracePt t="83398" x="11234738" y="4257675"/>
          <p14:tracePt t="83411" x="11303000" y="4176713"/>
          <p14:tracePt t="83438" x="11410950" y="4014788"/>
          <p14:tracePt t="83451" x="11450638" y="3933825"/>
          <p14:tracePt t="83464" x="11477625" y="3867150"/>
          <p14:tracePt t="83477" x="11491913" y="3786188"/>
          <p14:tracePt t="83491" x="11518900" y="3717925"/>
          <p14:tracePt t="83517" x="11531600" y="3597275"/>
          <p14:tracePt t="83531" x="11545888" y="3557588"/>
          <p14:tracePt t="83544" x="11545888" y="3516313"/>
          <p14:tracePt t="83545" x="11545888" y="3503613"/>
          <p14:tracePt t="83557" x="11545888" y="3476625"/>
          <p14:tracePt t="83571" x="11545888" y="3435350"/>
          <p14:tracePt t="83584" x="11545888" y="3395663"/>
          <p14:tracePt t="83611" x="11545888" y="3273425"/>
          <p14:tracePt t="83624" x="11545888" y="3219450"/>
          <p14:tracePt t="83637" x="11531600" y="3165475"/>
          <p14:tracePt t="83651" x="11504613" y="3086100"/>
          <p14:tracePt t="83665" x="11477625" y="3017838"/>
          <p14:tracePt t="83678" x="11437938" y="2951163"/>
          <p14:tracePt t="83704" x="11356975" y="2816225"/>
          <p14:tracePt t="83718" x="11329988" y="2774950"/>
          <p14:tracePt t="83731" x="11303000" y="2747963"/>
          <p14:tracePt t="83744" x="11276013" y="2735263"/>
          <p14:tracePt t="83758" x="11261725" y="2720975"/>
          <p14:tracePt t="83771" x="11234738" y="2720975"/>
          <p14:tracePt t="83798" x="11168063" y="2720975"/>
          <p14:tracePt t="83811" x="11114088" y="2720975"/>
          <p14:tracePt t="83824" x="11047413" y="2735263"/>
          <p14:tracePt t="83837" x="10939463" y="2816225"/>
          <p14:tracePt t="83851" x="10804525" y="2936875"/>
          <p14:tracePt t="83864" x="10710863" y="3044825"/>
          <p14:tracePt t="83891" x="10629900" y="3179763"/>
          <p14:tracePt t="83904" x="10629900" y="3206750"/>
          <p14:tracePt t="83918" x="10629900" y="3219450"/>
          <p14:tracePt t="83931" x="10629900" y="3233738"/>
          <p14:tracePt t="83944" x="10629900" y="3246438"/>
          <p14:tracePt t="83957" x="10629900" y="3260725"/>
          <p14:tracePt t="83984" x="10669588" y="3273425"/>
          <p14:tracePt t="83998" x="10696575" y="3273425"/>
          <p14:tracePt t="84011" x="10723563" y="3273425"/>
          <p14:tracePt t="84024" x="10750550" y="3273425"/>
          <p14:tracePt t="84038" x="10763250" y="3273425"/>
          <p14:tracePt t="84064" x="10777538" y="3273425"/>
          <p14:tracePt t="84065" x="10790238" y="3273425"/>
          <p14:tracePt t="84091" x="10790238" y="3260725"/>
          <p14:tracePt t="84104" x="10804525" y="3246438"/>
          <p14:tracePt t="84118" x="10804525" y="3233738"/>
          <p14:tracePt t="84131" x="10817225" y="3219450"/>
          <p14:tracePt t="84158" x="10817225" y="3192463"/>
          <p14:tracePt t="84171" x="10831513" y="3179763"/>
          <p14:tracePt t="84184" x="10831513" y="3165475"/>
          <p14:tracePt t="84305" x="10831513" y="3152775"/>
          <p14:tracePt t="84318" x="10831513" y="3140075"/>
          <p14:tracePt t="84345" x="10831513" y="3113088"/>
          <p14:tracePt t="85892" x="10831513" y="3059113"/>
          <p14:tracePt t="85905" x="10831513" y="3044825"/>
          <p14:tracePt t="85918" x="10831513" y="3032125"/>
          <p14:tracePt t="88226" x="10831513" y="3017838"/>
          <p14:tracePt t="88239" x="10844213" y="2990850"/>
          <p14:tracePt t="88266" x="10858500" y="2963863"/>
          <p14:tracePt t="88279" x="10871200" y="2963863"/>
          <p14:tracePt t="88306" x="10871200" y="2951163"/>
          <p14:tracePt t="88399" x="10871200" y="2936875"/>
          <p14:tracePt t="88413" x="10871200" y="2897188"/>
          <p14:tracePt t="88439" x="10871200" y="2882900"/>
          <p14:tracePt t="88453" x="10871200" y="2870200"/>
          <p14:tracePt t="88466" x="10871200" y="2855913"/>
          <p14:tracePt t="88479" x="10871200" y="2828925"/>
          <p14:tracePt t="88493" x="10871200" y="2816225"/>
          <p14:tracePt t="88506" x="10871200" y="2789238"/>
          <p14:tracePt t="88533" x="10871200" y="2747963"/>
          <p14:tracePt t="88546" x="10871200" y="2735263"/>
          <p14:tracePt t="88559" x="10871200" y="2720975"/>
          <p14:tracePt t="88573" x="10871200" y="2708275"/>
          <p14:tracePt t="88586" x="10858500" y="2693988"/>
          <p14:tracePt t="88600" x="10831513" y="2667000"/>
          <p14:tracePt t="88626" x="10777538" y="2640013"/>
          <p14:tracePt t="88640" x="10736263" y="2640013"/>
          <p14:tracePt t="88653" x="10710863" y="2640013"/>
          <p14:tracePt t="88666" x="10696575" y="2640013"/>
          <p14:tracePt t="88668" x="10683875" y="2640013"/>
          <p14:tracePt t="88679" x="10656888" y="2640013"/>
          <p14:tracePt t="88693" x="10629900" y="2654300"/>
          <p14:tracePt t="88720" x="10588625" y="2735263"/>
          <p14:tracePt t="88733" x="10588625" y="2762250"/>
          <p14:tracePt t="88746" x="10575925" y="2774950"/>
          <p14:tracePt t="88759" x="10575925" y="2801938"/>
          <p14:tracePt t="88773" x="10575925" y="2828925"/>
          <p14:tracePt t="88799" x="10575925" y="2909888"/>
          <p14:tracePt t="88813" x="10561638" y="2951163"/>
          <p14:tracePt t="88826" x="10561638" y="2990850"/>
          <p14:tracePt t="88839" x="10561638" y="3044825"/>
          <p14:tracePt t="88853" x="10561638" y="3086100"/>
          <p14:tracePt t="88866" x="10561638" y="3125788"/>
          <p14:tracePt t="88880" x="10561638" y="3165475"/>
          <p14:tracePt t="88906" x="10561638" y="3246438"/>
          <p14:tracePt t="88919" x="10561638" y="3327400"/>
          <p14:tracePt t="88933" x="10561638" y="3395663"/>
          <p14:tracePt t="88946" x="10561638" y="3449638"/>
          <p14:tracePt t="88947" x="10561638" y="3462338"/>
          <p14:tracePt t="88959" x="10561638" y="3516313"/>
          <p14:tracePt t="88986" x="10575925" y="3611563"/>
          <p14:tracePt t="88999" x="10588625" y="3638550"/>
          <p14:tracePt t="89013" x="10588625" y="3692525"/>
          <p14:tracePt t="89026" x="10602913" y="3705225"/>
          <p14:tracePt t="89040" x="10602913" y="3732213"/>
          <p14:tracePt t="89053" x="10602913" y="3744913"/>
          <p14:tracePt t="89080" x="10602913" y="3786188"/>
          <p14:tracePt t="89093" x="10602913" y="3813175"/>
          <p14:tracePt t="89106" x="10615613" y="3840163"/>
          <p14:tracePt t="89120" x="10615613" y="3852863"/>
          <p14:tracePt t="89133" x="10629900" y="3867150"/>
          <p14:tracePt t="89147" x="10629900" y="3894138"/>
          <p14:tracePt t="89173" x="10656888" y="3933825"/>
          <p14:tracePt t="89186" x="10669588" y="3948113"/>
          <p14:tracePt t="89200" x="10696575" y="3975100"/>
          <p14:tracePt t="89213" x="10723563" y="4002088"/>
          <p14:tracePt t="89226" x="10736263" y="4029075"/>
          <p14:tracePt t="89240" x="10750550" y="4041775"/>
          <p14:tracePt t="89266" x="10777538" y="4083050"/>
          <p14:tracePt t="89280" x="10777538" y="4095750"/>
          <p14:tracePt t="89293" x="10790238" y="4110038"/>
          <p14:tracePt t="89306" x="10804525" y="4110038"/>
          <p14:tracePt t="89320" x="10804525" y="4122738"/>
          <p14:tracePt t="89346" x="10831513" y="4149725"/>
          <p14:tracePt t="89359" x="10858500" y="4164013"/>
          <p14:tracePt t="89373" x="10871200" y="4176713"/>
          <p14:tracePt t="89386" x="10898188" y="4191000"/>
          <p14:tracePt t="89399" x="10912475" y="4203700"/>
          <p14:tracePt t="89413" x="10966450" y="4230688"/>
          <p14:tracePt t="89440" x="11033125" y="4257675"/>
          <p14:tracePt t="89453" x="11060113" y="4257675"/>
          <p14:tracePt t="89466" x="11087100" y="4257675"/>
          <p14:tracePt t="89480" x="11114088" y="4257675"/>
          <p14:tracePt t="89493" x="11128375" y="4257675"/>
          <p14:tracePt t="89506" x="11141075" y="4257675"/>
          <p14:tracePt t="89533" x="11182350" y="4257675"/>
          <p14:tracePt t="89546" x="11195050" y="4257675"/>
          <p14:tracePt t="89560" x="11222038" y="4243388"/>
          <p14:tracePt t="89573" x="11261725" y="4217988"/>
          <p14:tracePt t="89586" x="11303000" y="4191000"/>
          <p14:tracePt t="89587" x="11303000" y="4176713"/>
          <p14:tracePt t="89600" x="11342688" y="4137025"/>
          <p14:tracePt t="89614" x="11369675" y="4095750"/>
          <p14:tracePt t="89640" x="11410950" y="4014788"/>
          <p14:tracePt t="89653" x="11450638" y="3987800"/>
          <p14:tracePt t="89667" x="11464925" y="3960813"/>
          <p14:tracePt t="89680" x="11477625" y="3921125"/>
          <p14:tracePt t="89693" x="11491913" y="3867150"/>
          <p14:tracePt t="89720" x="11531600" y="3744913"/>
          <p14:tracePt t="89733" x="11545888" y="3692525"/>
          <p14:tracePt t="89746" x="11558588" y="3638550"/>
          <p14:tracePt t="89760" x="11572875" y="3584575"/>
          <p14:tracePt t="89773" x="11585575" y="3530600"/>
          <p14:tracePt t="89786" x="11599863" y="3476625"/>
          <p14:tracePt t="89787" x="11599863" y="3462338"/>
          <p14:tracePt t="89813" x="11639550" y="3368675"/>
          <p14:tracePt t="89826" x="11639550" y="3327400"/>
          <p14:tracePt t="89827" x="11639550" y="3314700"/>
          <p14:tracePt t="89840" x="11639550" y="3273425"/>
          <p14:tracePt t="89853" x="11639550" y="3233738"/>
          <p14:tracePt t="89867" x="11639550" y="3192463"/>
          <p14:tracePt t="89893" x="11626850" y="3140075"/>
          <p14:tracePt t="89906" x="11612563" y="3113088"/>
          <p14:tracePt t="89920" x="11599863" y="3098800"/>
          <p14:tracePt t="89933" x="11585575" y="3086100"/>
          <p14:tracePt t="89946" x="11572875" y="3071813"/>
          <p14:tracePt t="89960" x="11558588" y="3059113"/>
          <p14:tracePt t="89973" x="11531600" y="3059113"/>
          <p14:tracePt t="90000" x="11477625" y="3032125"/>
          <p14:tracePt t="90013" x="11437938" y="3017838"/>
          <p14:tracePt t="90026" x="11410950" y="3005138"/>
          <p14:tracePt t="90040" x="11383963" y="2990850"/>
          <p14:tracePt t="90053" x="11342688" y="2990850"/>
          <p14:tracePt t="90080" x="11276013" y="2990850"/>
          <p14:tracePt t="90093" x="11209338" y="3017838"/>
          <p14:tracePt t="90107" x="11155363" y="3059113"/>
          <p14:tracePt t="90120" x="11114088" y="3071813"/>
          <p14:tracePt t="90133" x="11074400" y="3086100"/>
          <p14:tracePt t="90147" x="11033125" y="3098800"/>
          <p14:tracePt t="90173" x="10966450" y="3152775"/>
          <p14:tracePt t="90187" x="10939463" y="3165475"/>
          <p14:tracePt t="90187" x="10939463" y="3179763"/>
          <p14:tracePt t="90200" x="10912475" y="3206750"/>
          <p14:tracePt t="90213" x="10871200" y="3246438"/>
          <p14:tracePt t="90227" x="10831513" y="3300413"/>
          <p14:tracePt t="90240" x="10804525" y="3354388"/>
          <p14:tracePt t="90267" x="10736263" y="3449638"/>
          <p14:tracePt t="90280" x="10736263" y="3503613"/>
          <p14:tracePt t="90293" x="10723563" y="3557588"/>
          <p14:tracePt t="90307" x="10723563" y="3624263"/>
          <p14:tracePt t="90320" x="10723563" y="3665538"/>
          <p14:tracePt t="90347" x="10723563" y="3786188"/>
          <p14:tracePt t="90360" x="10750550" y="3825875"/>
          <p14:tracePt t="90373" x="10750550" y="3852863"/>
          <p14:tracePt t="90387" x="10763250" y="3867150"/>
          <p14:tracePt t="90400" x="10790238" y="3879850"/>
          <p14:tracePt t="90413" x="10817225" y="3894138"/>
          <p14:tracePt t="90427" x="10844213" y="3906838"/>
          <p14:tracePt t="90454" x="10912475" y="3921125"/>
          <p14:tracePt t="90467" x="10979150" y="3921125"/>
          <p14:tracePt t="90480" x="11006138" y="3921125"/>
          <p14:tracePt t="90493" x="11047413" y="3921125"/>
          <p14:tracePt t="90507" x="11087100" y="3921125"/>
          <p14:tracePt t="90520" x="11141075" y="3906838"/>
          <p14:tracePt t="90547" x="11303000" y="3813175"/>
          <p14:tracePt t="90560" x="11369675" y="3771900"/>
          <p14:tracePt t="90573" x="11437938" y="3717925"/>
          <p14:tracePt t="90587" x="11464925" y="3665538"/>
          <p14:tracePt t="90600" x="11477625" y="3638550"/>
          <p14:tracePt t="90601" x="11477625" y="3624263"/>
          <p14:tracePt t="90627" x="11477625" y="3503613"/>
          <p14:tracePt t="90640" x="11464925" y="3449638"/>
          <p14:tracePt t="90654" x="11410950" y="3395663"/>
          <p14:tracePt t="90667" x="11342688" y="3354388"/>
          <p14:tracePt t="90680" x="11303000" y="3341688"/>
          <p14:tracePt t="90693" x="11276013" y="3327400"/>
          <p14:tracePt t="90720" x="11234738" y="3327400"/>
          <p14:tracePt t="90734" x="11195050" y="3381375"/>
          <p14:tracePt t="90747" x="11168063" y="3449638"/>
          <p14:tracePt t="90760" x="11155363" y="3503613"/>
          <p14:tracePt t="90774" x="11155363" y="3611563"/>
          <p14:tracePt t="90787" x="11155363" y="3678238"/>
          <p14:tracePt t="90814" x="11234738" y="3717925"/>
          <p14:tracePt t="90827" x="11288713" y="3717925"/>
          <p14:tracePt t="90840" x="11315700" y="3717925"/>
          <p14:tracePt t="90841" x="11329988" y="3717925"/>
          <p14:tracePt t="90853" x="11342688" y="3717925"/>
          <p14:tracePt t="90867" x="11356975" y="3717925"/>
          <p14:tracePt t="90907" x="11356975" y="3705225"/>
          <p14:tracePt t="90920" x="11342688" y="3678238"/>
          <p14:tracePt t="90921" x="11342688" y="3665538"/>
          <p14:tracePt t="90934" x="11276013" y="3624263"/>
          <p14:tracePt t="90947" x="11168063" y="3597275"/>
          <p14:tracePt t="90961" x="11087100" y="3597275"/>
          <p14:tracePt t="90961" x="11074400" y="3597275"/>
          <p14:tracePt t="90987" x="10939463" y="3597275"/>
          <p14:tracePt t="91000" x="10912475" y="3611563"/>
          <p14:tracePt t="91027" x="10912475" y="3624263"/>
          <p14:tracePt t="91040" x="10912475" y="3638550"/>
          <p14:tracePt t="91054" x="10925175" y="3651250"/>
          <p14:tracePt t="91080" x="11006138" y="3651250"/>
          <p14:tracePt t="91081" x="11020425" y="3651250"/>
          <p14:tracePt t="91094" x="11020425" y="3665538"/>
          <p14:tracePt t="91107" x="11033125" y="3665538"/>
          <p14:tracePt t="91267" x="11033125" y="3638550"/>
          <p14:tracePt t="91467" x="11033125" y="3611563"/>
          <p14:tracePt t="91481" x="11033125" y="3557588"/>
          <p14:tracePt t="91494" x="11033125" y="3503613"/>
          <p14:tracePt t="91507" x="11033125" y="3449638"/>
          <p14:tracePt t="91521" x="11033125" y="3395663"/>
          <p14:tracePt t="91547" x="11047413" y="3260725"/>
          <p14:tracePt t="91560" x="11047413" y="3219450"/>
          <p14:tracePt t="91574" x="11047413" y="3179763"/>
          <p14:tracePt t="91587" x="11047413" y="3152775"/>
          <p14:tracePt t="91601" x="11047413" y="3113088"/>
          <p14:tracePt t="91615" x="11047413" y="3059113"/>
          <p14:tracePt t="91640" x="11047413" y="2978150"/>
          <p14:tracePt t="91654" x="11047413" y="2951163"/>
          <p14:tracePt t="91668" x="11047413" y="2936875"/>
          <p14:tracePt t="91694" x="11047413" y="2924175"/>
          <p14:tracePt t="91720" x="11033125" y="2870200"/>
          <p14:tracePt t="91734" x="11006138" y="2828925"/>
          <p14:tracePt t="91747" x="10979150" y="2774950"/>
          <p14:tracePt t="91761" x="10939463" y="2720975"/>
          <p14:tracePt t="91761" x="10939463" y="2708275"/>
          <p14:tracePt t="91774" x="10912475" y="2667000"/>
          <p14:tracePt t="91787" x="10885488" y="2587625"/>
          <p14:tracePt t="91814" x="10831513" y="2465388"/>
          <p14:tracePt t="91827" x="10790238" y="2411413"/>
          <p14:tracePt t="91841" x="10763250" y="2384425"/>
          <p14:tracePt t="91854" x="10736263" y="2371725"/>
          <p14:tracePt t="91867" x="10683875" y="2357438"/>
          <p14:tracePt t="91881" x="10615613" y="2357438"/>
          <p14:tracePt t="91907" x="10480675" y="2357438"/>
          <p14:tracePt t="91921" x="10399713" y="2357438"/>
          <p14:tracePt t="91934" x="10318750" y="2357438"/>
          <p14:tracePt t="91947" x="10185400" y="2384425"/>
          <p14:tracePt t="91961" x="10063163" y="2398713"/>
          <p14:tracePt t="91974" x="9955213" y="2425700"/>
          <p14:tracePt t="92001" x="9740900" y="2452688"/>
          <p14:tracePt t="92014" x="9672638" y="2465388"/>
          <p14:tracePt t="92027" x="9645650" y="2479675"/>
          <p14:tracePt t="92041" x="9618663" y="2479675"/>
          <p14:tracePt t="92054" x="9605963" y="2492375"/>
          <p14:tracePt t="93855" x="9605963" y="2479675"/>
          <p14:tracePt t="93868" x="9605963" y="2465388"/>
          <p14:tracePt t="94015" x="9605963" y="2438400"/>
          <p14:tracePt t="95215" x="9605963" y="2425700"/>
          <p14:tracePt t="95228" x="9605963" y="2371725"/>
          <p14:tracePt t="95229" x="9605963" y="2357438"/>
          <p14:tracePt t="95242" x="9605963" y="2276475"/>
          <p14:tracePt t="95255" x="9605963" y="2195513"/>
          <p14:tracePt t="95281" x="9605963" y="2062163"/>
          <p14:tracePt t="95295" x="9618663" y="2008188"/>
          <p14:tracePt t="95308" x="9632950" y="1981200"/>
          <p14:tracePt t="95322" x="9632950" y="1966913"/>
          <p14:tracePt t="95335" x="9632950" y="1954213"/>
          <p14:tracePt t="95509" x="9632950" y="1966913"/>
          <p14:tracePt t="95522" x="9645650" y="1993900"/>
          <p14:tracePt t="95548" x="9645650" y="2020888"/>
          <p14:tracePt t="95549" x="9659938" y="2020888"/>
          <p14:tracePt t="95562" x="9659938" y="2047875"/>
          <p14:tracePt t="95575" x="9686925" y="2089150"/>
          <p14:tracePt t="95588" x="9699625" y="2101850"/>
          <p14:tracePt t="95602" x="9713913" y="2128838"/>
          <p14:tracePt t="95615" x="9713913" y="2141538"/>
          <p14:tracePt t="95642" x="9726613" y="2155825"/>
          <p14:tracePt t="95655" x="9740900" y="2155825"/>
          <p14:tracePt t="95668" x="9740900" y="2168525"/>
          <p14:tracePt t="95975" x="9753600" y="2168525"/>
          <p14:tracePt t="96002" x="9834563" y="2168525"/>
          <p14:tracePt t="96015" x="9915525" y="2155825"/>
          <p14:tracePt t="96029" x="10036175" y="2128838"/>
          <p14:tracePt t="96042" x="10185400" y="2101850"/>
          <p14:tracePt t="96055" x="10414000" y="2062163"/>
          <p14:tracePt t="96068" x="10710863" y="2035175"/>
          <p14:tracePt t="96095" x="11396663" y="1954213"/>
          <p14:tracePt t="96109" x="11760200" y="1900238"/>
          <p14:tracePt t="96122" x="12084050" y="1858963"/>
          <p14:tracePt t="96123" x="12125325" y="185896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0AB82-9C0A-5D83-5FC8-9873D1185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FB6299-0635-344A-58DD-431A4CB6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Demonstracja aplikacji cd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91BCB9C-F73C-33D8-010D-9DCFB592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04726D6-DB92-1393-7DA1-7557B0EA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9</a:t>
            </a:fld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DD30A2D-41AF-B87C-1943-9302302A895E}"/>
              </a:ext>
            </a:extLst>
          </p:cNvPr>
          <p:cNvSpPr txBox="1"/>
          <p:nvPr/>
        </p:nvSpPr>
        <p:spPr>
          <a:xfrm>
            <a:off x="2090636" y="5919192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Rys 9 Tworzenie wykresu</a:t>
            </a:r>
          </a:p>
        </p:txBody>
      </p:sp>
      <p:pic>
        <p:nvPicPr>
          <p:cNvPr id="6" name="Obraz 5" descr="Obraz zawierający tekst, zrzut ekranu, numer, wyświetlacz&#10;&#10;Opis wygenerowany automatycznie">
            <a:extLst>
              <a:ext uri="{FF2B5EF4-FFF2-40B4-BE49-F238E27FC236}">
                <a16:creationId xmlns:a16="http://schemas.microsoft.com/office/drawing/2014/main" id="{F19F5035-9C29-3B18-A927-5940C2AA7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1" y="1791593"/>
            <a:ext cx="5159499" cy="41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306"/>
    </mc:Choice>
    <mc:Fallback xmlns="">
      <p:transition spd="slow" advTm="118306"/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4FEA3E-92DC-4901-8545-C6EDB18C5A60}">
  <we:reference id="wa200005566" version="3.0.0.2" store="pl-PL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333</Words>
  <Application>Microsoft Office PowerPoint</Application>
  <PresentationFormat>Panoramiczny</PresentationFormat>
  <Paragraphs>82</Paragraphs>
  <Slides>11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Motyw pakietu Office</vt:lpstr>
      <vt:lpstr>Projekt niestandardowy</vt:lpstr>
      <vt:lpstr>Analiza Portfela Kryptowalut</vt:lpstr>
      <vt:lpstr>Wprowadzenie i Cel Projektu</vt:lpstr>
      <vt:lpstr>Główne Funkcjonalności aplikacji</vt:lpstr>
      <vt:lpstr>Integracja z API i Źródła Danych</vt:lpstr>
      <vt:lpstr>Kluczowe Elementy Programistyczne</vt:lpstr>
      <vt:lpstr>Walidacja Danych i Obsługa Błędów</vt:lpstr>
      <vt:lpstr>Demonstracja aplikacji</vt:lpstr>
      <vt:lpstr>Demonstracja aplikacji cd</vt:lpstr>
      <vt:lpstr>Demonstracja aplikacji cd</vt:lpstr>
      <vt:lpstr>Demonstracja aplikacji cd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Ewa Żesławska</dc:creator>
  <cp:lastModifiedBy>Nikodem Krupa</cp:lastModifiedBy>
  <cp:revision>19</cp:revision>
  <dcterms:created xsi:type="dcterms:W3CDTF">2024-12-11T09:42:48Z</dcterms:created>
  <dcterms:modified xsi:type="dcterms:W3CDTF">2025-01-22T17:16:11Z</dcterms:modified>
</cp:coreProperties>
</file>